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81" r:id="rId4"/>
    <p:sldId id="260" r:id="rId5"/>
    <p:sldId id="269" r:id="rId6"/>
    <p:sldId id="280" r:id="rId7"/>
    <p:sldId id="259" r:id="rId8"/>
    <p:sldId id="265" r:id="rId9"/>
    <p:sldId id="266" r:id="rId10"/>
    <p:sldId id="275" r:id="rId11"/>
    <p:sldId id="261" r:id="rId12"/>
    <p:sldId id="264" r:id="rId13"/>
    <p:sldId id="263" r:id="rId14"/>
    <p:sldId id="262" r:id="rId15"/>
    <p:sldId id="268" r:id="rId16"/>
    <p:sldId id="270" r:id="rId17"/>
    <p:sldId id="271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41" autoAdjust="0"/>
  </p:normalViewPr>
  <p:slideViewPr>
    <p:cSldViewPr snapToGrid="0" snapToObjects="1">
      <p:cViewPr varScale="1">
        <p:scale>
          <a:sx n="130" d="100"/>
          <a:sy n="130" d="100"/>
        </p:scale>
        <p:origin x="-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1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5AA8F-9E5F-924E-AD88-1A6293BC2DC5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F46F1-5CAE-E749-871C-7F64A29D2AB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dirty="0" smtClean="0"/>
            <a:t>Timescales and </a:t>
          </a:r>
          <a:br>
            <a:rPr lang="en-US" dirty="0" smtClean="0"/>
          </a:br>
          <a:r>
            <a:rPr lang="en-US" dirty="0" smtClean="0"/>
            <a:t>Topics</a:t>
          </a:r>
          <a:endParaRPr lang="en-US" dirty="0"/>
        </a:p>
      </dgm:t>
    </dgm:pt>
    <dgm:pt modelId="{17FDE812-28D0-2341-8BF0-A8ED926423B5}" type="parTrans" cxnId="{B9BCFE68-9F4D-8847-9851-672283156E51}">
      <dgm:prSet/>
      <dgm:spPr/>
      <dgm:t>
        <a:bodyPr/>
        <a:lstStyle/>
        <a:p>
          <a:endParaRPr lang="en-US"/>
        </a:p>
      </dgm:t>
    </dgm:pt>
    <dgm:pt modelId="{6F26AA17-26FC-7749-B76D-C8038FA90452}" type="sibTrans" cxnId="{B9BCFE68-9F4D-8847-9851-672283156E51}">
      <dgm:prSet/>
      <dgm:spPr/>
      <dgm:t>
        <a:bodyPr/>
        <a:lstStyle/>
        <a:p>
          <a:endParaRPr lang="en-US"/>
        </a:p>
      </dgm:t>
    </dgm:pt>
    <dgm:pt modelId="{9101A01B-72C8-FF48-9E1F-DBD16BE2BF8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W7: Uni w24</a:t>
          </a:r>
          <a:br>
            <a:rPr lang="en-US" dirty="0" smtClean="0"/>
          </a:br>
          <a:r>
            <a:rPr lang="en-US" dirty="0" smtClean="0"/>
            <a:t>w/c 10/3</a:t>
          </a:r>
          <a:endParaRPr lang="en-US" dirty="0"/>
        </a:p>
      </dgm:t>
    </dgm:pt>
    <dgm:pt modelId="{6ED14867-0C71-9B46-8269-E030F9F911E2}" type="parTrans" cxnId="{3B200216-0486-D248-83CD-72CB01EE46CF}">
      <dgm:prSet/>
      <dgm:spPr/>
      <dgm:t>
        <a:bodyPr/>
        <a:lstStyle/>
        <a:p>
          <a:endParaRPr lang="en-US"/>
        </a:p>
      </dgm:t>
    </dgm:pt>
    <dgm:pt modelId="{8F362966-C926-6347-849A-CF673B8242CB}" type="sibTrans" cxnId="{3B200216-0486-D248-83CD-72CB01EE46CF}">
      <dgm:prSet/>
      <dgm:spPr/>
      <dgm:t>
        <a:bodyPr/>
        <a:lstStyle/>
        <a:p>
          <a:endParaRPr lang="en-US"/>
        </a:p>
      </dgm:t>
    </dgm:pt>
    <dgm:pt modelId="{8200451A-CAF8-D241-A294-DF51C018D3A5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W8: Uni w25</a:t>
          </a:r>
          <a:br>
            <a:rPr lang="en-US" dirty="0" smtClean="0"/>
          </a:br>
          <a:r>
            <a:rPr lang="en-US" dirty="0" smtClean="0"/>
            <a:t>w/c 17/3</a:t>
          </a:r>
          <a:endParaRPr lang="en-US" dirty="0"/>
        </a:p>
      </dgm:t>
    </dgm:pt>
    <dgm:pt modelId="{CD953DD3-C636-E544-B7D3-E26B95A528C2}" type="parTrans" cxnId="{D04216C2-3DE8-8E42-BDCB-B82295408246}">
      <dgm:prSet/>
      <dgm:spPr/>
      <dgm:t>
        <a:bodyPr/>
        <a:lstStyle/>
        <a:p>
          <a:endParaRPr lang="en-US"/>
        </a:p>
      </dgm:t>
    </dgm:pt>
    <dgm:pt modelId="{6E73189E-F1D3-4C44-B2BA-5D44717E8CCB}" type="sibTrans" cxnId="{D04216C2-3DE8-8E42-BDCB-B82295408246}">
      <dgm:prSet/>
      <dgm:spPr/>
      <dgm:t>
        <a:bodyPr/>
        <a:lstStyle/>
        <a:p>
          <a:endParaRPr lang="en-US"/>
        </a:p>
      </dgm:t>
    </dgm:pt>
    <dgm:pt modelId="{0EC09D31-8937-B343-BDA7-B68ED2601CA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W9: Uni w26</a:t>
          </a:r>
          <a:br>
            <a:rPr lang="en-US" dirty="0" smtClean="0"/>
          </a:br>
          <a:r>
            <a:rPr lang="en-US" dirty="0" smtClean="0"/>
            <a:t>w/c 24/3</a:t>
          </a:r>
          <a:endParaRPr lang="en-US" dirty="0"/>
        </a:p>
      </dgm:t>
    </dgm:pt>
    <dgm:pt modelId="{14C8C483-C0A9-8F42-8AFD-1A8D2905FB2A}" type="parTrans" cxnId="{080969D1-2CC9-4C4B-906E-B1B6F3A05156}">
      <dgm:prSet/>
      <dgm:spPr/>
      <dgm:t>
        <a:bodyPr/>
        <a:lstStyle/>
        <a:p>
          <a:endParaRPr lang="en-US"/>
        </a:p>
      </dgm:t>
    </dgm:pt>
    <dgm:pt modelId="{4427AE45-324B-D948-89BE-0756DCD130C0}" type="sibTrans" cxnId="{080969D1-2CC9-4C4B-906E-B1B6F3A05156}">
      <dgm:prSet/>
      <dgm:spPr/>
      <dgm:t>
        <a:bodyPr/>
        <a:lstStyle/>
        <a:p>
          <a:endParaRPr lang="en-US"/>
        </a:p>
      </dgm:t>
    </dgm:pt>
    <dgm:pt modelId="{8BB95E58-5F5A-274F-9409-B8D9E8454DE2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W10: Uni w31</a:t>
          </a:r>
          <a:br>
            <a:rPr lang="en-US" dirty="0" smtClean="0"/>
          </a:br>
          <a:r>
            <a:rPr lang="en-US" dirty="0" smtClean="0"/>
            <a:t>w/c28/4</a:t>
          </a:r>
          <a:endParaRPr lang="en-US" dirty="0"/>
        </a:p>
      </dgm:t>
    </dgm:pt>
    <dgm:pt modelId="{56B51295-98A1-B447-BAF3-5858FFBFCE0C}" type="parTrans" cxnId="{D7989D56-98E8-B740-94C0-A621868E5284}">
      <dgm:prSet/>
      <dgm:spPr/>
      <dgm:t>
        <a:bodyPr/>
        <a:lstStyle/>
        <a:p>
          <a:endParaRPr lang="en-US"/>
        </a:p>
      </dgm:t>
    </dgm:pt>
    <dgm:pt modelId="{A79043D9-7BCC-6A41-943B-2FFC61D3F07B}" type="sibTrans" cxnId="{D7989D56-98E8-B740-94C0-A621868E5284}">
      <dgm:prSet/>
      <dgm:spPr/>
      <dgm:t>
        <a:bodyPr/>
        <a:lstStyle/>
        <a:p>
          <a:endParaRPr lang="en-US"/>
        </a:p>
      </dgm:t>
    </dgm:pt>
    <dgm:pt modelId="{6CBEDEC5-E4FB-044C-82AA-504331EB74BE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W11: Uni w32</a:t>
          </a:r>
          <a:br>
            <a:rPr lang="en-US" dirty="0" smtClean="0"/>
          </a:br>
          <a:r>
            <a:rPr lang="en-US" dirty="0" smtClean="0"/>
            <a:t>w/c 5/5</a:t>
          </a:r>
          <a:endParaRPr lang="en-US" dirty="0"/>
        </a:p>
      </dgm:t>
    </dgm:pt>
    <dgm:pt modelId="{2D2ECA46-A751-DD46-A2FE-50BC1DF170A6}" type="parTrans" cxnId="{DA41D614-AE39-5148-B414-9C6599484223}">
      <dgm:prSet/>
      <dgm:spPr/>
      <dgm:t>
        <a:bodyPr/>
        <a:lstStyle/>
        <a:p>
          <a:endParaRPr lang="en-US"/>
        </a:p>
      </dgm:t>
    </dgm:pt>
    <dgm:pt modelId="{A83E85EB-EAD4-7147-8604-9C730A085254}" type="sibTrans" cxnId="{DA41D614-AE39-5148-B414-9C6599484223}">
      <dgm:prSet/>
      <dgm:spPr/>
      <dgm:t>
        <a:bodyPr/>
        <a:lstStyle/>
        <a:p>
          <a:endParaRPr lang="en-US"/>
        </a:p>
      </dgm:t>
    </dgm:pt>
    <dgm:pt modelId="{AF972646-9049-6247-925E-F25727028A44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W12: Uni w33</a:t>
          </a:r>
          <a:br>
            <a:rPr lang="en-US" dirty="0" smtClean="0"/>
          </a:br>
          <a:r>
            <a:rPr lang="en-US" dirty="0" smtClean="0"/>
            <a:t>w/c 12/5</a:t>
          </a:r>
          <a:endParaRPr lang="en-US" dirty="0"/>
        </a:p>
      </dgm:t>
    </dgm:pt>
    <dgm:pt modelId="{B305DCA8-7B6A-1141-BFD4-B7C8938EDCFB}" type="parTrans" cxnId="{4BE05A9A-2462-F243-9043-B96F325C7D70}">
      <dgm:prSet/>
      <dgm:spPr/>
      <dgm:t>
        <a:bodyPr/>
        <a:lstStyle/>
        <a:p>
          <a:endParaRPr lang="en-US"/>
        </a:p>
      </dgm:t>
    </dgm:pt>
    <dgm:pt modelId="{5BB1BCE9-2897-9043-A9E2-3C1B9F170624}" type="sibTrans" cxnId="{4BE05A9A-2462-F243-9043-B96F325C7D70}">
      <dgm:prSet/>
      <dgm:spPr/>
      <dgm:t>
        <a:bodyPr/>
        <a:lstStyle/>
        <a:p>
          <a:endParaRPr lang="en-US"/>
        </a:p>
      </dgm:t>
    </dgm:pt>
    <dgm:pt modelId="{E19B43CA-B336-1943-8FE1-C5D4D2054E37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Vacation</a:t>
          </a:r>
          <a:br>
            <a:rPr lang="en-US" dirty="0" smtClean="0"/>
          </a:br>
          <a:r>
            <a:rPr lang="en-US" dirty="0" smtClean="0"/>
            <a:t>Easter</a:t>
          </a:r>
          <a:endParaRPr lang="en-US" dirty="0"/>
        </a:p>
      </dgm:t>
    </dgm:pt>
    <dgm:pt modelId="{F2537C7A-47B0-6643-AEC5-B6A426D593C0}" type="parTrans" cxnId="{B3408779-5F23-0444-91A5-45686849FA9C}">
      <dgm:prSet/>
      <dgm:spPr/>
      <dgm:t>
        <a:bodyPr/>
        <a:lstStyle/>
        <a:p>
          <a:endParaRPr lang="en-US"/>
        </a:p>
      </dgm:t>
    </dgm:pt>
    <dgm:pt modelId="{937DF377-4342-5245-9716-410A5D7A9F9E}" type="sibTrans" cxnId="{B3408779-5F23-0444-91A5-45686849FA9C}">
      <dgm:prSet/>
      <dgm:spPr/>
      <dgm:t>
        <a:bodyPr/>
        <a:lstStyle/>
        <a:p>
          <a:endParaRPr lang="en-US"/>
        </a:p>
      </dgm:t>
    </dgm:pt>
    <dgm:pt modelId="{5D5C9ECA-E70B-8E49-AF77-FE825795CECC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endParaRPr lang="en-US" dirty="0"/>
        </a:p>
      </dgm:t>
    </dgm:pt>
    <dgm:pt modelId="{33D60244-E559-394B-AB77-0DA0046EBFCF}" type="parTrans" cxnId="{09B2F97F-2FA2-814A-AD88-AE6553AC9635}">
      <dgm:prSet/>
      <dgm:spPr/>
      <dgm:t>
        <a:bodyPr/>
        <a:lstStyle/>
        <a:p>
          <a:endParaRPr lang="en-US"/>
        </a:p>
      </dgm:t>
    </dgm:pt>
    <dgm:pt modelId="{25CA7FAD-D212-C840-B248-E6226C675A3C}" type="sibTrans" cxnId="{09B2F97F-2FA2-814A-AD88-AE6553AC9635}">
      <dgm:prSet/>
      <dgm:spPr/>
      <dgm:t>
        <a:bodyPr/>
        <a:lstStyle/>
        <a:p>
          <a:endParaRPr lang="en-US"/>
        </a:p>
      </dgm:t>
    </dgm:pt>
    <dgm:pt modelId="{5E636790-8AE3-F049-B357-6BECB21A758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endParaRPr lang="en-US" dirty="0"/>
        </a:p>
      </dgm:t>
    </dgm:pt>
    <dgm:pt modelId="{97741BBB-C329-7A46-90F0-9510F1E213EB}" type="parTrans" cxnId="{E5E77C2C-FDA5-BE4F-9DFB-0F98B2CD6575}">
      <dgm:prSet/>
      <dgm:spPr/>
      <dgm:t>
        <a:bodyPr/>
        <a:lstStyle/>
        <a:p>
          <a:endParaRPr lang="en-US"/>
        </a:p>
      </dgm:t>
    </dgm:pt>
    <dgm:pt modelId="{DB6BD4F3-5A70-BD42-B0FD-31BCEA0FEFE8}" type="sibTrans" cxnId="{E5E77C2C-FDA5-BE4F-9DFB-0F98B2CD6575}">
      <dgm:prSet/>
      <dgm:spPr/>
      <dgm:t>
        <a:bodyPr/>
        <a:lstStyle/>
        <a:p>
          <a:endParaRPr lang="en-US"/>
        </a:p>
      </dgm:t>
    </dgm:pt>
    <dgm:pt modelId="{A15403C2-17F4-E14E-A27F-953CDA5824F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br>
            <a:rPr lang="en-US" dirty="0" smtClean="0"/>
          </a:br>
          <a:r>
            <a:rPr lang="en-US" dirty="0" smtClean="0"/>
            <a:t>Hand in</a:t>
          </a:r>
          <a:endParaRPr lang="en-US" dirty="0"/>
        </a:p>
      </dgm:t>
    </dgm:pt>
    <dgm:pt modelId="{423615F8-87C5-3743-AFCD-5174F355E9F5}" type="parTrans" cxnId="{CBC3CB63-1D3A-FE4D-9211-FAC9F9C5E21C}">
      <dgm:prSet/>
      <dgm:spPr/>
      <dgm:t>
        <a:bodyPr/>
        <a:lstStyle/>
        <a:p>
          <a:endParaRPr lang="en-US"/>
        </a:p>
      </dgm:t>
    </dgm:pt>
    <dgm:pt modelId="{05DA7662-EBC0-6246-A664-A2FFE4983A84}" type="sibTrans" cxnId="{CBC3CB63-1D3A-FE4D-9211-FAC9F9C5E21C}">
      <dgm:prSet/>
      <dgm:spPr/>
      <dgm:t>
        <a:bodyPr/>
        <a:lstStyle/>
        <a:p>
          <a:endParaRPr lang="en-US"/>
        </a:p>
      </dgm:t>
    </dgm:pt>
    <dgm:pt modelId="{DEFFE292-F006-AC42-97E5-8A525CFF179F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Overview</a:t>
          </a:r>
        </a:p>
        <a:p>
          <a:r>
            <a:rPr lang="en-US" dirty="0" smtClean="0"/>
            <a:t>&amp; Intro</a:t>
          </a:r>
          <a:endParaRPr lang="en-US" dirty="0"/>
        </a:p>
      </dgm:t>
    </dgm:pt>
    <dgm:pt modelId="{613AE7B3-DAF5-7E45-BF83-98A0F97F4D96}" type="parTrans" cxnId="{7759BE98-59CE-5D49-A6FE-62B004CA1FA3}">
      <dgm:prSet/>
      <dgm:spPr/>
      <dgm:t>
        <a:bodyPr/>
        <a:lstStyle/>
        <a:p>
          <a:endParaRPr lang="en-US"/>
        </a:p>
      </dgm:t>
    </dgm:pt>
    <dgm:pt modelId="{55773910-B530-1747-B617-F16D6C105782}" type="sibTrans" cxnId="{7759BE98-59CE-5D49-A6FE-62B004CA1FA3}">
      <dgm:prSet/>
      <dgm:spPr/>
      <dgm:t>
        <a:bodyPr/>
        <a:lstStyle/>
        <a:p>
          <a:endParaRPr lang="en-US"/>
        </a:p>
      </dgm:t>
    </dgm:pt>
    <dgm:pt modelId="{A60738CC-EBAA-8745-896B-7CA33F64D45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 task briefing</a:t>
          </a:r>
          <a:endParaRPr lang="en-US" dirty="0"/>
        </a:p>
      </dgm:t>
    </dgm:pt>
    <dgm:pt modelId="{122E9289-A7AA-7146-AC08-043E97FB9940}" type="parTrans" cxnId="{7036B85F-1BC2-A34C-A6BB-8B32E0DF1E08}">
      <dgm:prSet/>
      <dgm:spPr/>
      <dgm:t>
        <a:bodyPr/>
        <a:lstStyle/>
        <a:p>
          <a:endParaRPr lang="en-US"/>
        </a:p>
      </dgm:t>
    </dgm:pt>
    <dgm:pt modelId="{D2A060B5-76A1-6A49-9B69-A68F3E3218D6}" type="sibTrans" cxnId="{7036B85F-1BC2-A34C-A6BB-8B32E0DF1E08}">
      <dgm:prSet/>
      <dgm:spPr/>
      <dgm:t>
        <a:bodyPr/>
        <a:lstStyle/>
        <a:p>
          <a:endParaRPr lang="en-US"/>
        </a:p>
      </dgm:t>
    </dgm:pt>
    <dgm:pt modelId="{E5C93C24-E416-B54A-A852-168E6AAD2FC9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Legal &amp; workplace 1</a:t>
          </a:r>
          <a:endParaRPr lang="en-US" dirty="0"/>
        </a:p>
      </dgm:t>
    </dgm:pt>
    <dgm:pt modelId="{EF145E05-1C3B-E847-9A27-27E5F674A71A}" type="parTrans" cxnId="{D2033ABD-2AFA-D541-92F6-6D66F07F45DD}">
      <dgm:prSet/>
      <dgm:spPr/>
      <dgm:t>
        <a:bodyPr/>
        <a:lstStyle/>
        <a:p>
          <a:endParaRPr lang="en-US"/>
        </a:p>
      </dgm:t>
    </dgm:pt>
    <dgm:pt modelId="{1D17DE2A-7645-9143-8C09-8C25B3C52F97}" type="sibTrans" cxnId="{D2033ABD-2AFA-D541-92F6-6D66F07F45DD}">
      <dgm:prSet/>
      <dgm:spPr/>
      <dgm:t>
        <a:bodyPr/>
        <a:lstStyle/>
        <a:p>
          <a:endParaRPr lang="en-US"/>
        </a:p>
      </dgm:t>
    </dgm:pt>
    <dgm:pt modelId="{2A0C0AE1-316E-0D45-AE42-FBEC30B3BE89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Legal and workplace 2</a:t>
          </a:r>
          <a:endParaRPr lang="en-US" dirty="0"/>
        </a:p>
      </dgm:t>
    </dgm:pt>
    <dgm:pt modelId="{F9C19523-B87A-794D-9A12-73CEED5DA560}" type="parTrans" cxnId="{63AA2391-2AE6-224B-84A8-9AB61F63A75F}">
      <dgm:prSet/>
      <dgm:spPr/>
      <dgm:t>
        <a:bodyPr/>
        <a:lstStyle/>
        <a:p>
          <a:endParaRPr lang="en-US"/>
        </a:p>
      </dgm:t>
    </dgm:pt>
    <dgm:pt modelId="{8416C4BF-DEA4-564D-9A7F-730402762BC6}" type="sibTrans" cxnId="{63AA2391-2AE6-224B-84A8-9AB61F63A75F}">
      <dgm:prSet/>
      <dgm:spPr/>
      <dgm:t>
        <a:bodyPr/>
        <a:lstStyle/>
        <a:p>
          <a:endParaRPr lang="en-US"/>
        </a:p>
      </dgm:t>
    </dgm:pt>
    <dgm:pt modelId="{854B35F6-5445-9540-9EDF-B280E34FB427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Peer marking</a:t>
          </a:r>
        </a:p>
        <a:p>
          <a:r>
            <a:rPr lang="en-US" dirty="0" smtClean="0"/>
            <a:t>(audience)</a:t>
          </a:r>
          <a:endParaRPr lang="en-US" dirty="0"/>
        </a:p>
      </dgm:t>
    </dgm:pt>
    <dgm:pt modelId="{7C34FB41-B0E6-7148-9BF0-B4D6EF8C113E}" type="parTrans" cxnId="{5CF71F09-3B8F-ED43-84EE-E1D9A053BC51}">
      <dgm:prSet/>
      <dgm:spPr/>
      <dgm:t>
        <a:bodyPr/>
        <a:lstStyle/>
        <a:p>
          <a:endParaRPr lang="en-US"/>
        </a:p>
      </dgm:t>
    </dgm:pt>
    <dgm:pt modelId="{AEC47BDB-74C7-1F42-A1FE-ACDF027DDA1B}" type="sibTrans" cxnId="{5CF71F09-3B8F-ED43-84EE-E1D9A053BC51}">
      <dgm:prSet/>
      <dgm:spPr/>
      <dgm:t>
        <a:bodyPr/>
        <a:lstStyle/>
        <a:p>
          <a:endParaRPr lang="en-US"/>
        </a:p>
      </dgm:t>
    </dgm:pt>
    <dgm:pt modelId="{2663149F-871F-D348-9716-2C9574A80C4D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Peer marking</a:t>
          </a:r>
        </a:p>
        <a:p>
          <a:r>
            <a:rPr lang="en-US" dirty="0" smtClean="0"/>
            <a:t>(audience)</a:t>
          </a:r>
          <a:endParaRPr lang="en-US" dirty="0"/>
        </a:p>
      </dgm:t>
    </dgm:pt>
    <dgm:pt modelId="{498ADBB9-9046-8B4F-B632-BEF3A60FFA4C}" type="parTrans" cxnId="{0B6F3F50-5583-3548-A7BF-930CFAE411F5}">
      <dgm:prSet/>
      <dgm:spPr/>
      <dgm:t>
        <a:bodyPr/>
        <a:lstStyle/>
        <a:p>
          <a:endParaRPr lang="en-US"/>
        </a:p>
      </dgm:t>
    </dgm:pt>
    <dgm:pt modelId="{6260681F-D7C3-FA49-9EFC-D752559D4D1F}" type="sibTrans" cxnId="{0B6F3F50-5583-3548-A7BF-930CFAE411F5}">
      <dgm:prSet/>
      <dgm:spPr/>
      <dgm:t>
        <a:bodyPr/>
        <a:lstStyle/>
        <a:p>
          <a:endParaRPr lang="en-US"/>
        </a:p>
      </dgm:t>
    </dgm:pt>
    <dgm:pt modelId="{DEB4B9BA-0291-044D-806C-AEA372FE82D0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Security guest lecture</a:t>
          </a:r>
          <a:endParaRPr lang="en-US" dirty="0"/>
        </a:p>
      </dgm:t>
    </dgm:pt>
    <dgm:pt modelId="{35479627-4697-3B43-9365-26C441958B1E}" type="parTrans" cxnId="{12AA48DD-85B9-A040-AF21-D5FBCEAE25B6}">
      <dgm:prSet/>
      <dgm:spPr/>
      <dgm:t>
        <a:bodyPr/>
        <a:lstStyle/>
        <a:p>
          <a:endParaRPr lang="en-US"/>
        </a:p>
      </dgm:t>
    </dgm:pt>
    <dgm:pt modelId="{A8D8509D-91AE-434A-A497-06CED27DAC6C}" type="sibTrans" cxnId="{12AA48DD-85B9-A040-AF21-D5FBCEAE25B6}">
      <dgm:prSet/>
      <dgm:spPr/>
      <dgm:t>
        <a:bodyPr/>
        <a:lstStyle/>
        <a:p>
          <a:endParaRPr lang="en-US"/>
        </a:p>
      </dgm:t>
    </dgm:pt>
    <dgm:pt modelId="{CEF117B5-E050-F743-8C03-396AA1964FD1}" type="pres">
      <dgm:prSet presAssocID="{A965AA8F-9E5F-924E-AD88-1A6293BC2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F5CDFA-67CA-C34F-BAD3-810AD2A99024}" type="pres">
      <dgm:prSet presAssocID="{512F46F1-5CAE-E749-871C-7F64A29D2ABD}" presName="hierRoot1" presStyleCnt="0">
        <dgm:presLayoutVars>
          <dgm:hierBranch val="init"/>
        </dgm:presLayoutVars>
      </dgm:prSet>
      <dgm:spPr/>
    </dgm:pt>
    <dgm:pt modelId="{1843EDF7-FB71-904D-9EBA-9269240CB953}" type="pres">
      <dgm:prSet presAssocID="{512F46F1-5CAE-E749-871C-7F64A29D2ABD}" presName="rootComposite1" presStyleCnt="0"/>
      <dgm:spPr/>
    </dgm:pt>
    <dgm:pt modelId="{51F502E9-316B-D647-9ABB-86B7B8BC8FE4}" type="pres">
      <dgm:prSet presAssocID="{512F46F1-5CAE-E749-871C-7F64A29D2A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4F771-86F4-5942-A4ED-5DEC60EE388E}" type="pres">
      <dgm:prSet presAssocID="{512F46F1-5CAE-E749-871C-7F64A29D2A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7F9B70D-CE89-A145-A12B-90E4757B0C26}" type="pres">
      <dgm:prSet presAssocID="{512F46F1-5CAE-E749-871C-7F64A29D2ABD}" presName="hierChild2" presStyleCnt="0"/>
      <dgm:spPr/>
    </dgm:pt>
    <dgm:pt modelId="{D159E819-7476-DF48-8A2E-46F8EECB6726}" type="pres">
      <dgm:prSet presAssocID="{6ED14867-0C71-9B46-8269-E030F9F911E2}" presName="Name37" presStyleLbl="parChTrans1D2" presStyleIdx="0" presStyleCnt="7"/>
      <dgm:spPr/>
      <dgm:t>
        <a:bodyPr/>
        <a:lstStyle/>
        <a:p>
          <a:endParaRPr lang="en-US"/>
        </a:p>
      </dgm:t>
    </dgm:pt>
    <dgm:pt modelId="{05D205AD-01EE-0646-9EEF-8C13398475D5}" type="pres">
      <dgm:prSet presAssocID="{9101A01B-72C8-FF48-9E1F-DBD16BE2BF81}" presName="hierRoot2" presStyleCnt="0">
        <dgm:presLayoutVars>
          <dgm:hierBranch val="init"/>
        </dgm:presLayoutVars>
      </dgm:prSet>
      <dgm:spPr/>
    </dgm:pt>
    <dgm:pt modelId="{7AF647C4-038C-2C44-8923-B61C320CA6F6}" type="pres">
      <dgm:prSet presAssocID="{9101A01B-72C8-FF48-9E1F-DBD16BE2BF81}" presName="rootComposite" presStyleCnt="0"/>
      <dgm:spPr/>
    </dgm:pt>
    <dgm:pt modelId="{68D3E7E8-A926-3445-AB47-4F3AB8FF1354}" type="pres">
      <dgm:prSet presAssocID="{9101A01B-72C8-FF48-9E1F-DBD16BE2BF81}" presName="rootText" presStyleLbl="node2" presStyleIdx="0" presStyleCnt="7" custLinFactNeighborX="13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D40AE-F26F-1147-9306-39064509DFE6}" type="pres">
      <dgm:prSet presAssocID="{9101A01B-72C8-FF48-9E1F-DBD16BE2BF81}" presName="rootConnector" presStyleLbl="node2" presStyleIdx="0" presStyleCnt="7"/>
      <dgm:spPr/>
      <dgm:t>
        <a:bodyPr/>
        <a:lstStyle/>
        <a:p>
          <a:endParaRPr lang="en-US"/>
        </a:p>
      </dgm:t>
    </dgm:pt>
    <dgm:pt modelId="{6DFBCF85-4837-B541-A943-B236ADF92C7F}" type="pres">
      <dgm:prSet presAssocID="{9101A01B-72C8-FF48-9E1F-DBD16BE2BF81}" presName="hierChild4" presStyleCnt="0"/>
      <dgm:spPr/>
    </dgm:pt>
    <dgm:pt modelId="{19DBD4F1-E5BB-074B-B3FC-C17CD987B06D}" type="pres">
      <dgm:prSet presAssocID="{613AE7B3-DAF5-7E45-BF83-98A0F97F4D96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02305A92-90E1-0346-A29A-0901F80DCFF4}" type="pres">
      <dgm:prSet presAssocID="{DEFFE292-F006-AC42-97E5-8A525CFF179F}" presName="hierRoot2" presStyleCnt="0">
        <dgm:presLayoutVars>
          <dgm:hierBranch val="init"/>
        </dgm:presLayoutVars>
      </dgm:prSet>
      <dgm:spPr/>
    </dgm:pt>
    <dgm:pt modelId="{1F9F46BA-90D4-5F4F-B9F1-FEE6EAE3721A}" type="pres">
      <dgm:prSet presAssocID="{DEFFE292-F006-AC42-97E5-8A525CFF179F}" presName="rootComposite" presStyleCnt="0"/>
      <dgm:spPr/>
    </dgm:pt>
    <dgm:pt modelId="{9855644D-DD42-4F42-9720-54E6EF54639F}" type="pres">
      <dgm:prSet presAssocID="{DEFFE292-F006-AC42-97E5-8A525CFF179F}" presName="rootText" presStyleLbl="node3" presStyleIdx="0" presStyleCnt="10" custLinFactNeighborX="554" custLinFactNeighborY="-3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A6F0E-8A22-AC42-A14E-D5CAE984F3AF}" type="pres">
      <dgm:prSet presAssocID="{DEFFE292-F006-AC42-97E5-8A525CFF179F}" presName="rootConnector" presStyleLbl="node3" presStyleIdx="0" presStyleCnt="10"/>
      <dgm:spPr/>
      <dgm:t>
        <a:bodyPr/>
        <a:lstStyle/>
        <a:p>
          <a:endParaRPr lang="en-US"/>
        </a:p>
      </dgm:t>
    </dgm:pt>
    <dgm:pt modelId="{DEA0722C-A818-624C-8D01-D3F8C0BFE614}" type="pres">
      <dgm:prSet presAssocID="{DEFFE292-F006-AC42-97E5-8A525CFF179F}" presName="hierChild4" presStyleCnt="0"/>
      <dgm:spPr/>
    </dgm:pt>
    <dgm:pt modelId="{D3D08383-3F31-8746-9282-47BF248DAB26}" type="pres">
      <dgm:prSet presAssocID="{DEFFE292-F006-AC42-97E5-8A525CFF179F}" presName="hierChild5" presStyleCnt="0"/>
      <dgm:spPr/>
    </dgm:pt>
    <dgm:pt modelId="{F723D7E0-8D7A-A043-81CD-7B1A3DE7B2A8}" type="pres">
      <dgm:prSet presAssocID="{9101A01B-72C8-FF48-9E1F-DBD16BE2BF81}" presName="hierChild5" presStyleCnt="0"/>
      <dgm:spPr/>
    </dgm:pt>
    <dgm:pt modelId="{989EF5B9-C834-424B-9C82-FD6429145950}" type="pres">
      <dgm:prSet presAssocID="{CD953DD3-C636-E544-B7D3-E26B95A528C2}" presName="Name37" presStyleLbl="parChTrans1D2" presStyleIdx="1" presStyleCnt="7"/>
      <dgm:spPr/>
      <dgm:t>
        <a:bodyPr/>
        <a:lstStyle/>
        <a:p>
          <a:endParaRPr lang="en-US"/>
        </a:p>
      </dgm:t>
    </dgm:pt>
    <dgm:pt modelId="{9C36D38A-0C28-E94B-8D77-92240135BFF6}" type="pres">
      <dgm:prSet presAssocID="{8200451A-CAF8-D241-A294-DF51C018D3A5}" presName="hierRoot2" presStyleCnt="0">
        <dgm:presLayoutVars>
          <dgm:hierBranch val="init"/>
        </dgm:presLayoutVars>
      </dgm:prSet>
      <dgm:spPr/>
    </dgm:pt>
    <dgm:pt modelId="{2328F7B1-956A-F042-94CE-972A227D8E4F}" type="pres">
      <dgm:prSet presAssocID="{8200451A-CAF8-D241-A294-DF51C018D3A5}" presName="rootComposite" presStyleCnt="0"/>
      <dgm:spPr/>
    </dgm:pt>
    <dgm:pt modelId="{E6A032D8-CAB7-8E42-8BD4-CAC7279CD1C9}" type="pres">
      <dgm:prSet presAssocID="{8200451A-CAF8-D241-A294-DF51C018D3A5}" presName="rootText" presStyleLbl="node2" presStyleIdx="1" presStyleCnt="7" custLinFactNeighborX="9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84103-22EA-2A4F-A8FF-945F1A256DAF}" type="pres">
      <dgm:prSet presAssocID="{8200451A-CAF8-D241-A294-DF51C018D3A5}" presName="rootConnector" presStyleLbl="node2" presStyleIdx="1" presStyleCnt="7"/>
      <dgm:spPr/>
      <dgm:t>
        <a:bodyPr/>
        <a:lstStyle/>
        <a:p>
          <a:endParaRPr lang="en-US"/>
        </a:p>
      </dgm:t>
    </dgm:pt>
    <dgm:pt modelId="{07F0F8F4-5BA3-2A4D-A099-C28B624565C2}" type="pres">
      <dgm:prSet presAssocID="{8200451A-CAF8-D241-A294-DF51C018D3A5}" presName="hierChild4" presStyleCnt="0"/>
      <dgm:spPr/>
    </dgm:pt>
    <dgm:pt modelId="{B3E59A78-BEC6-8C4D-B19D-A4BCA542F7F5}" type="pres">
      <dgm:prSet presAssocID="{35479627-4697-3B43-9365-26C441958B1E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D4311043-2D28-0B43-B297-A5CF23157C2A}" type="pres">
      <dgm:prSet presAssocID="{DEB4B9BA-0291-044D-806C-AEA372FE82D0}" presName="hierRoot2" presStyleCnt="0">
        <dgm:presLayoutVars>
          <dgm:hierBranch val="init"/>
        </dgm:presLayoutVars>
      </dgm:prSet>
      <dgm:spPr/>
    </dgm:pt>
    <dgm:pt modelId="{22E01516-D0EE-7E40-A6B4-13DFB8E0CD5F}" type="pres">
      <dgm:prSet presAssocID="{DEB4B9BA-0291-044D-806C-AEA372FE82D0}" presName="rootComposite" presStyleCnt="0"/>
      <dgm:spPr/>
    </dgm:pt>
    <dgm:pt modelId="{42D8D207-75F5-6D4D-A83D-0A53990A34FA}" type="pres">
      <dgm:prSet presAssocID="{DEB4B9BA-0291-044D-806C-AEA372FE82D0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C1A70-74E2-D643-B54F-16FEDC523010}" type="pres">
      <dgm:prSet presAssocID="{DEB4B9BA-0291-044D-806C-AEA372FE82D0}" presName="rootConnector" presStyleLbl="node3" presStyleIdx="1" presStyleCnt="10"/>
      <dgm:spPr/>
      <dgm:t>
        <a:bodyPr/>
        <a:lstStyle/>
        <a:p>
          <a:endParaRPr lang="en-US"/>
        </a:p>
      </dgm:t>
    </dgm:pt>
    <dgm:pt modelId="{34CFF8D0-3C50-3A4B-9C75-0224DDC358D6}" type="pres">
      <dgm:prSet presAssocID="{DEB4B9BA-0291-044D-806C-AEA372FE82D0}" presName="hierChild4" presStyleCnt="0"/>
      <dgm:spPr/>
    </dgm:pt>
    <dgm:pt modelId="{80B91E2F-0149-164A-8F20-CF164AFB35A9}" type="pres">
      <dgm:prSet presAssocID="{DEB4B9BA-0291-044D-806C-AEA372FE82D0}" presName="hierChild5" presStyleCnt="0"/>
      <dgm:spPr/>
    </dgm:pt>
    <dgm:pt modelId="{A862F78F-8E27-E648-8E4E-17161DEDBB2F}" type="pres">
      <dgm:prSet presAssocID="{122E9289-A7AA-7146-AC08-043E97FB9940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CB70CF2E-E0CB-EC49-BD2D-6AE23614DFBC}" type="pres">
      <dgm:prSet presAssocID="{A60738CC-EBAA-8745-896B-7CA33F64D458}" presName="hierRoot2" presStyleCnt="0">
        <dgm:presLayoutVars>
          <dgm:hierBranch val="init"/>
        </dgm:presLayoutVars>
      </dgm:prSet>
      <dgm:spPr/>
    </dgm:pt>
    <dgm:pt modelId="{F3C44F81-2ACB-8247-8819-AE493BD1FBCF}" type="pres">
      <dgm:prSet presAssocID="{A60738CC-EBAA-8745-896B-7CA33F64D458}" presName="rootComposite" presStyleCnt="0"/>
      <dgm:spPr/>
    </dgm:pt>
    <dgm:pt modelId="{B47A670E-44CC-A447-BD35-9477CB8F5D27}" type="pres">
      <dgm:prSet presAssocID="{A60738CC-EBAA-8745-896B-7CA33F64D458}" presName="rootText" presStyleLbl="node3" presStyleIdx="2" presStyleCnt="10" custLinFactNeighborX="-1552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A0C1C-635E-D94F-A332-D01B137D9D56}" type="pres">
      <dgm:prSet presAssocID="{A60738CC-EBAA-8745-896B-7CA33F64D458}" presName="rootConnector" presStyleLbl="node3" presStyleIdx="2" presStyleCnt="10"/>
      <dgm:spPr/>
      <dgm:t>
        <a:bodyPr/>
        <a:lstStyle/>
        <a:p>
          <a:endParaRPr lang="en-US"/>
        </a:p>
      </dgm:t>
    </dgm:pt>
    <dgm:pt modelId="{1B10BD1B-F729-AA4B-9A0A-7EA6403DC429}" type="pres">
      <dgm:prSet presAssocID="{A60738CC-EBAA-8745-896B-7CA33F64D458}" presName="hierChild4" presStyleCnt="0"/>
      <dgm:spPr/>
    </dgm:pt>
    <dgm:pt modelId="{CC66AD41-EF43-1744-8035-770A238A53E6}" type="pres">
      <dgm:prSet presAssocID="{A60738CC-EBAA-8745-896B-7CA33F64D458}" presName="hierChild5" presStyleCnt="0"/>
      <dgm:spPr/>
    </dgm:pt>
    <dgm:pt modelId="{19FCBB1F-CBC2-C34A-9B6D-8A8AEF748E80}" type="pres">
      <dgm:prSet presAssocID="{8200451A-CAF8-D241-A294-DF51C018D3A5}" presName="hierChild5" presStyleCnt="0"/>
      <dgm:spPr/>
    </dgm:pt>
    <dgm:pt modelId="{EFC97056-F5A0-9045-B3D6-217A328D9D4E}" type="pres">
      <dgm:prSet presAssocID="{14C8C483-C0A9-8F42-8AFD-1A8D2905FB2A}" presName="Name37" presStyleLbl="parChTrans1D2" presStyleIdx="2" presStyleCnt="7"/>
      <dgm:spPr/>
      <dgm:t>
        <a:bodyPr/>
        <a:lstStyle/>
        <a:p>
          <a:endParaRPr lang="en-US"/>
        </a:p>
      </dgm:t>
    </dgm:pt>
    <dgm:pt modelId="{C5D2A735-A238-B54E-A10F-5D05C0174794}" type="pres">
      <dgm:prSet presAssocID="{0EC09D31-8937-B343-BDA7-B68ED2601CA1}" presName="hierRoot2" presStyleCnt="0">
        <dgm:presLayoutVars>
          <dgm:hierBranch val="init"/>
        </dgm:presLayoutVars>
      </dgm:prSet>
      <dgm:spPr/>
    </dgm:pt>
    <dgm:pt modelId="{E7AE3F1A-A1BC-E146-9255-DAFA7B6FB763}" type="pres">
      <dgm:prSet presAssocID="{0EC09D31-8937-B343-BDA7-B68ED2601CA1}" presName="rootComposite" presStyleCnt="0"/>
      <dgm:spPr/>
    </dgm:pt>
    <dgm:pt modelId="{18B94A18-1F37-E845-AF4E-8043AD1905E1}" type="pres">
      <dgm:prSet presAssocID="{0EC09D31-8937-B343-BDA7-B68ED2601CA1}" presName="rootText" presStyleLbl="node2" presStyleIdx="2" presStyleCnt="7" custLinFactNeighborX="2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AF6E79-BA9B-C948-830D-EE1D361C7038}" type="pres">
      <dgm:prSet presAssocID="{0EC09D31-8937-B343-BDA7-B68ED2601CA1}" presName="rootConnector" presStyleLbl="node2" presStyleIdx="2" presStyleCnt="7"/>
      <dgm:spPr/>
      <dgm:t>
        <a:bodyPr/>
        <a:lstStyle/>
        <a:p>
          <a:endParaRPr lang="en-US"/>
        </a:p>
      </dgm:t>
    </dgm:pt>
    <dgm:pt modelId="{B0409C00-4E0E-AA4E-92D9-2E36431297FD}" type="pres">
      <dgm:prSet presAssocID="{0EC09D31-8937-B343-BDA7-B68ED2601CA1}" presName="hierChild4" presStyleCnt="0"/>
      <dgm:spPr/>
    </dgm:pt>
    <dgm:pt modelId="{380E051F-748C-884A-8CAE-2EF7C84D8D94}" type="pres">
      <dgm:prSet presAssocID="{EF145E05-1C3B-E847-9A27-27E5F674A71A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0D0BAFB9-AF6F-784F-ACB8-3FC75E6EF35D}" type="pres">
      <dgm:prSet presAssocID="{E5C93C24-E416-B54A-A852-168E6AAD2FC9}" presName="hierRoot2" presStyleCnt="0">
        <dgm:presLayoutVars>
          <dgm:hierBranch val="init"/>
        </dgm:presLayoutVars>
      </dgm:prSet>
      <dgm:spPr/>
    </dgm:pt>
    <dgm:pt modelId="{A923A056-D51E-BA49-9155-15F7C9252E75}" type="pres">
      <dgm:prSet presAssocID="{E5C93C24-E416-B54A-A852-168E6AAD2FC9}" presName="rootComposite" presStyleCnt="0"/>
      <dgm:spPr/>
    </dgm:pt>
    <dgm:pt modelId="{0BF0D07C-3904-8740-92A9-9B9DB93660C3}" type="pres">
      <dgm:prSet presAssocID="{E5C93C24-E416-B54A-A852-168E6AAD2FC9}" presName="rootText" presStyleLbl="node3" presStyleIdx="3" presStyleCnt="10" custLinFactNeighborX="-8247" custLinFactNeighborY="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12357F-2121-C54F-9C3C-B0ED6F1FA358}" type="pres">
      <dgm:prSet presAssocID="{E5C93C24-E416-B54A-A852-168E6AAD2FC9}" presName="rootConnector" presStyleLbl="node3" presStyleIdx="3" presStyleCnt="10"/>
      <dgm:spPr/>
      <dgm:t>
        <a:bodyPr/>
        <a:lstStyle/>
        <a:p>
          <a:endParaRPr lang="en-US"/>
        </a:p>
      </dgm:t>
    </dgm:pt>
    <dgm:pt modelId="{407CBD77-E696-8E45-AED4-A3EC526C3D54}" type="pres">
      <dgm:prSet presAssocID="{E5C93C24-E416-B54A-A852-168E6AAD2FC9}" presName="hierChild4" presStyleCnt="0"/>
      <dgm:spPr/>
    </dgm:pt>
    <dgm:pt modelId="{920C5601-1727-BC46-8E16-87E14FD77F3E}" type="pres">
      <dgm:prSet presAssocID="{E5C93C24-E416-B54A-A852-168E6AAD2FC9}" presName="hierChild5" presStyleCnt="0"/>
      <dgm:spPr/>
    </dgm:pt>
    <dgm:pt modelId="{EE6E9EA5-A961-834C-920E-E85447E0F13F}" type="pres">
      <dgm:prSet presAssocID="{0EC09D31-8937-B343-BDA7-B68ED2601CA1}" presName="hierChild5" presStyleCnt="0"/>
      <dgm:spPr/>
    </dgm:pt>
    <dgm:pt modelId="{0435B51E-B9E7-8D48-8326-C257316F84B6}" type="pres">
      <dgm:prSet presAssocID="{F2537C7A-47B0-6643-AEC5-B6A426D593C0}" presName="Name37" presStyleLbl="parChTrans1D2" presStyleIdx="3" presStyleCnt="7"/>
      <dgm:spPr/>
      <dgm:t>
        <a:bodyPr/>
        <a:lstStyle/>
        <a:p>
          <a:endParaRPr lang="en-US"/>
        </a:p>
      </dgm:t>
    </dgm:pt>
    <dgm:pt modelId="{35757502-65E2-C049-83A5-D64C4BE661D6}" type="pres">
      <dgm:prSet presAssocID="{E19B43CA-B336-1943-8FE1-C5D4D2054E37}" presName="hierRoot2" presStyleCnt="0">
        <dgm:presLayoutVars>
          <dgm:hierBranch val="init"/>
        </dgm:presLayoutVars>
      </dgm:prSet>
      <dgm:spPr/>
    </dgm:pt>
    <dgm:pt modelId="{4E8BACF6-8BD8-3F4F-9643-9D6F76B7B4EE}" type="pres">
      <dgm:prSet presAssocID="{E19B43CA-B336-1943-8FE1-C5D4D2054E37}" presName="rootComposite" presStyleCnt="0"/>
      <dgm:spPr/>
    </dgm:pt>
    <dgm:pt modelId="{D3395DA8-3AA1-0641-B8C3-E174D1903412}" type="pres">
      <dgm:prSet presAssocID="{E19B43CA-B336-1943-8FE1-C5D4D2054E37}" presName="rootText" presStyleLbl="node2" presStyleIdx="3" presStyleCnt="7" custLinFactNeighborX="-6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4645F-DD16-C44F-BE10-E1856C527F4F}" type="pres">
      <dgm:prSet presAssocID="{E19B43CA-B336-1943-8FE1-C5D4D2054E37}" presName="rootConnector" presStyleLbl="node2" presStyleIdx="3" presStyleCnt="7"/>
      <dgm:spPr/>
      <dgm:t>
        <a:bodyPr/>
        <a:lstStyle/>
        <a:p>
          <a:endParaRPr lang="en-US"/>
        </a:p>
      </dgm:t>
    </dgm:pt>
    <dgm:pt modelId="{D22C33CA-27F1-CF45-A50B-EED027451969}" type="pres">
      <dgm:prSet presAssocID="{E19B43CA-B336-1943-8FE1-C5D4D2054E37}" presName="hierChild4" presStyleCnt="0"/>
      <dgm:spPr/>
    </dgm:pt>
    <dgm:pt modelId="{509A146C-7340-824B-9FA5-97B22E6F4907}" type="pres">
      <dgm:prSet presAssocID="{E19B43CA-B336-1943-8FE1-C5D4D2054E37}" presName="hierChild5" presStyleCnt="0"/>
      <dgm:spPr/>
    </dgm:pt>
    <dgm:pt modelId="{4D3448B7-BC29-224B-B796-C4A77D7620E3}" type="pres">
      <dgm:prSet presAssocID="{56B51295-98A1-B447-BAF3-5858FFBFCE0C}" presName="Name37" presStyleLbl="parChTrans1D2" presStyleIdx="4" presStyleCnt="7"/>
      <dgm:spPr/>
      <dgm:t>
        <a:bodyPr/>
        <a:lstStyle/>
        <a:p>
          <a:endParaRPr lang="en-US"/>
        </a:p>
      </dgm:t>
    </dgm:pt>
    <dgm:pt modelId="{AE2ADC6A-3FB1-0D43-99DF-594CE9EF1B1E}" type="pres">
      <dgm:prSet presAssocID="{8BB95E58-5F5A-274F-9409-B8D9E8454DE2}" presName="hierRoot2" presStyleCnt="0">
        <dgm:presLayoutVars>
          <dgm:hierBranch val="init"/>
        </dgm:presLayoutVars>
      </dgm:prSet>
      <dgm:spPr/>
    </dgm:pt>
    <dgm:pt modelId="{DCB17ADA-A66D-3E4B-A38D-B381EB328A19}" type="pres">
      <dgm:prSet presAssocID="{8BB95E58-5F5A-274F-9409-B8D9E8454DE2}" presName="rootComposite" presStyleCnt="0"/>
      <dgm:spPr/>
    </dgm:pt>
    <dgm:pt modelId="{C9F7FC26-2B7C-BA47-99A0-9856944DB4B8}" type="pres">
      <dgm:prSet presAssocID="{8BB95E58-5F5A-274F-9409-B8D9E8454DE2}" presName="rootText" presStyleLbl="node2" presStyleIdx="4" presStyleCnt="7" custLinFactNeighborX="-18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2C89B-1579-B54C-84D7-F6A9FCBB11D9}" type="pres">
      <dgm:prSet presAssocID="{8BB95E58-5F5A-274F-9409-B8D9E8454DE2}" presName="rootConnector" presStyleLbl="node2" presStyleIdx="4" presStyleCnt="7"/>
      <dgm:spPr/>
      <dgm:t>
        <a:bodyPr/>
        <a:lstStyle/>
        <a:p>
          <a:endParaRPr lang="en-US"/>
        </a:p>
      </dgm:t>
    </dgm:pt>
    <dgm:pt modelId="{42B0D579-7441-AC43-BDA9-EEAF299EDABB}" type="pres">
      <dgm:prSet presAssocID="{8BB95E58-5F5A-274F-9409-B8D9E8454DE2}" presName="hierChild4" presStyleCnt="0"/>
      <dgm:spPr/>
    </dgm:pt>
    <dgm:pt modelId="{7209AEE9-CDDE-D543-B4F0-AD83BB55F457}" type="pres">
      <dgm:prSet presAssocID="{F9C19523-B87A-794D-9A12-73CEED5DA560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BE2AE7BD-207B-6A41-81FE-E219B40F7661}" type="pres">
      <dgm:prSet presAssocID="{2A0C0AE1-316E-0D45-AE42-FBEC30B3BE89}" presName="hierRoot2" presStyleCnt="0">
        <dgm:presLayoutVars>
          <dgm:hierBranch val="init"/>
        </dgm:presLayoutVars>
      </dgm:prSet>
      <dgm:spPr/>
    </dgm:pt>
    <dgm:pt modelId="{A03C9E02-B1B3-9547-BF71-43F41BE62000}" type="pres">
      <dgm:prSet presAssocID="{2A0C0AE1-316E-0D45-AE42-FBEC30B3BE89}" presName="rootComposite" presStyleCnt="0"/>
      <dgm:spPr/>
    </dgm:pt>
    <dgm:pt modelId="{63E953AB-0BD7-E545-96C9-187B7812C8F0}" type="pres">
      <dgm:prSet presAssocID="{2A0C0AE1-316E-0D45-AE42-FBEC30B3BE89}" presName="rootText" presStyleLbl="node3" presStyleIdx="4" presStyleCnt="10" custLinFactNeighborX="-18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45BEA1-79B5-BD45-9531-6B0D31D927BB}" type="pres">
      <dgm:prSet presAssocID="{2A0C0AE1-316E-0D45-AE42-FBEC30B3BE89}" presName="rootConnector" presStyleLbl="node3" presStyleIdx="4" presStyleCnt="10"/>
      <dgm:spPr/>
      <dgm:t>
        <a:bodyPr/>
        <a:lstStyle/>
        <a:p>
          <a:endParaRPr lang="en-US"/>
        </a:p>
      </dgm:t>
    </dgm:pt>
    <dgm:pt modelId="{F4ACF29C-64BD-D548-ABF8-E390AF5F91E2}" type="pres">
      <dgm:prSet presAssocID="{2A0C0AE1-316E-0D45-AE42-FBEC30B3BE89}" presName="hierChild4" presStyleCnt="0"/>
      <dgm:spPr/>
    </dgm:pt>
    <dgm:pt modelId="{052ED5E5-9EC2-DF40-BC1B-24CCE06BA344}" type="pres">
      <dgm:prSet presAssocID="{2A0C0AE1-316E-0D45-AE42-FBEC30B3BE89}" presName="hierChild5" presStyleCnt="0"/>
      <dgm:spPr/>
    </dgm:pt>
    <dgm:pt modelId="{85A7F9DA-0E22-5A47-A3A9-B663A1387949}" type="pres">
      <dgm:prSet presAssocID="{423615F8-87C5-3743-AFCD-5174F355E9F5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9CC2F1EC-E194-8E4F-94C0-1DE79B23D994}" type="pres">
      <dgm:prSet presAssocID="{A15403C2-17F4-E14E-A27F-953CDA5824F1}" presName="hierRoot2" presStyleCnt="0">
        <dgm:presLayoutVars>
          <dgm:hierBranch val="init"/>
        </dgm:presLayoutVars>
      </dgm:prSet>
      <dgm:spPr/>
    </dgm:pt>
    <dgm:pt modelId="{E5E81E3F-47C2-0E44-9D89-76A3F213DDF2}" type="pres">
      <dgm:prSet presAssocID="{A15403C2-17F4-E14E-A27F-953CDA5824F1}" presName="rootComposite" presStyleCnt="0"/>
      <dgm:spPr/>
    </dgm:pt>
    <dgm:pt modelId="{879A78C0-AB9E-264D-9C33-79E697F438E9}" type="pres">
      <dgm:prSet presAssocID="{A15403C2-17F4-E14E-A27F-953CDA5824F1}" presName="rootText" presStyleLbl="node3" presStyleIdx="5" presStyleCnt="10" custLinFactNeighborX="-20922" custLinFactNeighborY="5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25B9-3E9F-6C45-9338-D9BE29F49DE3}" type="pres">
      <dgm:prSet presAssocID="{A15403C2-17F4-E14E-A27F-953CDA5824F1}" presName="rootConnector" presStyleLbl="node3" presStyleIdx="5" presStyleCnt="10"/>
      <dgm:spPr/>
      <dgm:t>
        <a:bodyPr/>
        <a:lstStyle/>
        <a:p>
          <a:endParaRPr lang="en-US"/>
        </a:p>
      </dgm:t>
    </dgm:pt>
    <dgm:pt modelId="{3E228B96-4B25-6647-9623-83EEDB260B32}" type="pres">
      <dgm:prSet presAssocID="{A15403C2-17F4-E14E-A27F-953CDA5824F1}" presName="hierChild4" presStyleCnt="0"/>
      <dgm:spPr/>
    </dgm:pt>
    <dgm:pt modelId="{09DAB060-5DA8-B747-8EEF-E612E20ECFDD}" type="pres">
      <dgm:prSet presAssocID="{A15403C2-17F4-E14E-A27F-953CDA5824F1}" presName="hierChild5" presStyleCnt="0"/>
      <dgm:spPr/>
    </dgm:pt>
    <dgm:pt modelId="{689A6AF5-98B3-8A41-B3A7-81CC923B3BBA}" type="pres">
      <dgm:prSet presAssocID="{8BB95E58-5F5A-274F-9409-B8D9E8454DE2}" presName="hierChild5" presStyleCnt="0"/>
      <dgm:spPr/>
    </dgm:pt>
    <dgm:pt modelId="{2026FED7-8A00-A841-BD06-50490CA7C39A}" type="pres">
      <dgm:prSet presAssocID="{2D2ECA46-A751-DD46-A2FE-50BC1DF170A6}" presName="Name37" presStyleLbl="parChTrans1D2" presStyleIdx="5" presStyleCnt="7"/>
      <dgm:spPr/>
      <dgm:t>
        <a:bodyPr/>
        <a:lstStyle/>
        <a:p>
          <a:endParaRPr lang="en-US"/>
        </a:p>
      </dgm:t>
    </dgm:pt>
    <dgm:pt modelId="{D6D0DF59-8790-5F42-98A2-7BD4BECC873E}" type="pres">
      <dgm:prSet presAssocID="{6CBEDEC5-E4FB-044C-82AA-504331EB74BE}" presName="hierRoot2" presStyleCnt="0">
        <dgm:presLayoutVars>
          <dgm:hierBranch val="init"/>
        </dgm:presLayoutVars>
      </dgm:prSet>
      <dgm:spPr/>
    </dgm:pt>
    <dgm:pt modelId="{380989B7-E961-8543-A2B3-E9EAA2A8C789}" type="pres">
      <dgm:prSet presAssocID="{6CBEDEC5-E4FB-044C-82AA-504331EB74BE}" presName="rootComposite" presStyleCnt="0"/>
      <dgm:spPr/>
    </dgm:pt>
    <dgm:pt modelId="{C0F56F06-B141-6245-B28B-942B4DCD1E91}" type="pres">
      <dgm:prSet presAssocID="{6CBEDEC5-E4FB-044C-82AA-504331EB74BE}" presName="rootText" presStyleLbl="node2" presStyleIdx="5" presStyleCnt="7" custLinFactNeighborX="-16616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AA235-A183-AB4C-BD1E-7075BDAF0C30}" type="pres">
      <dgm:prSet presAssocID="{6CBEDEC5-E4FB-044C-82AA-504331EB74BE}" presName="rootConnector" presStyleLbl="node2" presStyleIdx="5" presStyleCnt="7"/>
      <dgm:spPr/>
      <dgm:t>
        <a:bodyPr/>
        <a:lstStyle/>
        <a:p>
          <a:endParaRPr lang="en-US"/>
        </a:p>
      </dgm:t>
    </dgm:pt>
    <dgm:pt modelId="{B3F6644C-E184-D44E-87C1-EC21D0E49B62}" type="pres">
      <dgm:prSet presAssocID="{6CBEDEC5-E4FB-044C-82AA-504331EB74BE}" presName="hierChild4" presStyleCnt="0"/>
      <dgm:spPr/>
    </dgm:pt>
    <dgm:pt modelId="{4B802446-A748-7B41-9A5D-7186AEB901CF}" type="pres">
      <dgm:prSet presAssocID="{33D60244-E559-394B-AB77-0DA0046EBFCF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191A73B2-0A3A-0E41-BC52-69A15CDD2044}" type="pres">
      <dgm:prSet presAssocID="{5D5C9ECA-E70B-8E49-AF77-FE825795CECC}" presName="hierRoot2" presStyleCnt="0">
        <dgm:presLayoutVars>
          <dgm:hierBranch val="init"/>
        </dgm:presLayoutVars>
      </dgm:prSet>
      <dgm:spPr/>
    </dgm:pt>
    <dgm:pt modelId="{8459C89C-A004-934E-B16D-28FC5B452B4D}" type="pres">
      <dgm:prSet presAssocID="{5D5C9ECA-E70B-8E49-AF77-FE825795CECC}" presName="rootComposite" presStyleCnt="0"/>
      <dgm:spPr/>
    </dgm:pt>
    <dgm:pt modelId="{B77F9774-06F1-1D47-AE24-872F0057BED1}" type="pres">
      <dgm:prSet presAssocID="{5D5C9ECA-E70B-8E49-AF77-FE825795CECC}" presName="rootText" presStyleLbl="node3" presStyleIdx="6" presStyleCnt="10" custLinFactNeighborX="-24148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7A585-2602-F84C-A555-EC2E628149D1}" type="pres">
      <dgm:prSet presAssocID="{5D5C9ECA-E70B-8E49-AF77-FE825795CECC}" presName="rootConnector" presStyleLbl="node3" presStyleIdx="6" presStyleCnt="10"/>
      <dgm:spPr/>
      <dgm:t>
        <a:bodyPr/>
        <a:lstStyle/>
        <a:p>
          <a:endParaRPr lang="en-US"/>
        </a:p>
      </dgm:t>
    </dgm:pt>
    <dgm:pt modelId="{39180935-2055-B245-80D6-1EAA48123ADD}" type="pres">
      <dgm:prSet presAssocID="{5D5C9ECA-E70B-8E49-AF77-FE825795CECC}" presName="hierChild4" presStyleCnt="0"/>
      <dgm:spPr/>
    </dgm:pt>
    <dgm:pt modelId="{8A71836C-2DBF-1344-8A5D-00B937F40A7C}" type="pres">
      <dgm:prSet presAssocID="{5D5C9ECA-E70B-8E49-AF77-FE825795CECC}" presName="hierChild5" presStyleCnt="0"/>
      <dgm:spPr/>
    </dgm:pt>
    <dgm:pt modelId="{27484E5F-E497-2146-AD67-2E37CDBE7D10}" type="pres">
      <dgm:prSet presAssocID="{7C34FB41-B0E6-7148-9BF0-B4D6EF8C113E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7695B137-3CE4-DD40-AC5E-FA6370F2D015}" type="pres">
      <dgm:prSet presAssocID="{854B35F6-5445-9540-9EDF-B280E34FB427}" presName="hierRoot2" presStyleCnt="0">
        <dgm:presLayoutVars>
          <dgm:hierBranch val="init"/>
        </dgm:presLayoutVars>
      </dgm:prSet>
      <dgm:spPr/>
    </dgm:pt>
    <dgm:pt modelId="{824ADB3B-5456-964C-978C-29E3DBD172D2}" type="pres">
      <dgm:prSet presAssocID="{854B35F6-5445-9540-9EDF-B280E34FB427}" presName="rootComposite" presStyleCnt="0"/>
      <dgm:spPr/>
    </dgm:pt>
    <dgm:pt modelId="{1ACBD153-650D-E14B-8AD4-91D039CD6C7E}" type="pres">
      <dgm:prSet presAssocID="{854B35F6-5445-9540-9EDF-B280E34FB427}" presName="rootText" presStyleLbl="node3" presStyleIdx="7" presStyleCnt="10" custLinFactNeighborX="-25107" custLinFactNeighborY="6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6D9690-044E-8642-B0ED-8487AFE789B5}" type="pres">
      <dgm:prSet presAssocID="{854B35F6-5445-9540-9EDF-B280E34FB427}" presName="rootConnector" presStyleLbl="node3" presStyleIdx="7" presStyleCnt="10"/>
      <dgm:spPr/>
      <dgm:t>
        <a:bodyPr/>
        <a:lstStyle/>
        <a:p>
          <a:endParaRPr lang="en-US"/>
        </a:p>
      </dgm:t>
    </dgm:pt>
    <dgm:pt modelId="{47F5D43C-2F75-A847-B4F4-6C6DE48E0D9E}" type="pres">
      <dgm:prSet presAssocID="{854B35F6-5445-9540-9EDF-B280E34FB427}" presName="hierChild4" presStyleCnt="0"/>
      <dgm:spPr/>
    </dgm:pt>
    <dgm:pt modelId="{080D1648-6A72-034F-8A60-C32C07E15A1D}" type="pres">
      <dgm:prSet presAssocID="{854B35F6-5445-9540-9EDF-B280E34FB427}" presName="hierChild5" presStyleCnt="0"/>
      <dgm:spPr/>
    </dgm:pt>
    <dgm:pt modelId="{09D34B4F-C711-684F-922B-046552BDCEFF}" type="pres">
      <dgm:prSet presAssocID="{6CBEDEC5-E4FB-044C-82AA-504331EB74BE}" presName="hierChild5" presStyleCnt="0"/>
      <dgm:spPr/>
    </dgm:pt>
    <dgm:pt modelId="{28913033-852A-E045-8E77-E7FAE4B46D7E}" type="pres">
      <dgm:prSet presAssocID="{B305DCA8-7B6A-1141-BFD4-B7C8938EDCFB}" presName="Name37" presStyleLbl="parChTrans1D2" presStyleIdx="6" presStyleCnt="7"/>
      <dgm:spPr/>
      <dgm:t>
        <a:bodyPr/>
        <a:lstStyle/>
        <a:p>
          <a:endParaRPr lang="en-US"/>
        </a:p>
      </dgm:t>
    </dgm:pt>
    <dgm:pt modelId="{01B017F2-AACA-3E4A-A70F-1594E4DB2E58}" type="pres">
      <dgm:prSet presAssocID="{AF972646-9049-6247-925E-F25727028A44}" presName="hierRoot2" presStyleCnt="0">
        <dgm:presLayoutVars>
          <dgm:hierBranch val="init"/>
        </dgm:presLayoutVars>
      </dgm:prSet>
      <dgm:spPr/>
    </dgm:pt>
    <dgm:pt modelId="{953FEBAF-F60F-9649-A3DA-DA616C9F37C4}" type="pres">
      <dgm:prSet presAssocID="{AF972646-9049-6247-925E-F25727028A44}" presName="rootComposite" presStyleCnt="0"/>
      <dgm:spPr/>
    </dgm:pt>
    <dgm:pt modelId="{C7C0FC61-5608-FE4E-A8A4-FB5905E838E4}" type="pres">
      <dgm:prSet presAssocID="{AF972646-9049-6247-925E-F25727028A44}" presName="rootText" presStyleLbl="node2" presStyleIdx="6" presStyleCnt="7" custLinFactNeighborX="-25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CC578-DB49-3D43-ACEC-01D7605664ED}" type="pres">
      <dgm:prSet presAssocID="{AF972646-9049-6247-925E-F25727028A44}" presName="rootConnector" presStyleLbl="node2" presStyleIdx="6" presStyleCnt="7"/>
      <dgm:spPr/>
      <dgm:t>
        <a:bodyPr/>
        <a:lstStyle/>
        <a:p>
          <a:endParaRPr lang="en-US"/>
        </a:p>
      </dgm:t>
    </dgm:pt>
    <dgm:pt modelId="{0237E537-7F3E-C045-B341-47DBF3667329}" type="pres">
      <dgm:prSet presAssocID="{AF972646-9049-6247-925E-F25727028A44}" presName="hierChild4" presStyleCnt="0"/>
      <dgm:spPr/>
    </dgm:pt>
    <dgm:pt modelId="{170F12F9-3CC8-2349-BCC0-04F76FF118D1}" type="pres">
      <dgm:prSet presAssocID="{97741BBB-C329-7A46-90F0-9510F1E213EB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E43E782C-7D48-5349-B496-37538771D9D3}" type="pres">
      <dgm:prSet presAssocID="{5E636790-8AE3-F049-B357-6BECB21A7588}" presName="hierRoot2" presStyleCnt="0">
        <dgm:presLayoutVars>
          <dgm:hierBranch val="init"/>
        </dgm:presLayoutVars>
      </dgm:prSet>
      <dgm:spPr/>
    </dgm:pt>
    <dgm:pt modelId="{F348A453-6517-F047-A8F8-F6FCC7A0BBAC}" type="pres">
      <dgm:prSet presAssocID="{5E636790-8AE3-F049-B357-6BECB21A7588}" presName="rootComposite" presStyleCnt="0"/>
      <dgm:spPr/>
    </dgm:pt>
    <dgm:pt modelId="{829DFE92-204C-DA48-9FEB-CEE3B6780E63}" type="pres">
      <dgm:prSet presAssocID="{5E636790-8AE3-F049-B357-6BECB21A7588}" presName="rootText" presStyleLbl="node3" presStyleIdx="8" presStyleCnt="10" custLinFactNeighborX="-34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955B3-56D6-2B4F-8FE9-8DDA9C34D59A}" type="pres">
      <dgm:prSet presAssocID="{5E636790-8AE3-F049-B357-6BECB21A7588}" presName="rootConnector" presStyleLbl="node3" presStyleIdx="8" presStyleCnt="10"/>
      <dgm:spPr/>
      <dgm:t>
        <a:bodyPr/>
        <a:lstStyle/>
        <a:p>
          <a:endParaRPr lang="en-US"/>
        </a:p>
      </dgm:t>
    </dgm:pt>
    <dgm:pt modelId="{075FE93B-241A-4A4D-AC8F-EC359F97C59B}" type="pres">
      <dgm:prSet presAssocID="{5E636790-8AE3-F049-B357-6BECB21A7588}" presName="hierChild4" presStyleCnt="0"/>
      <dgm:spPr/>
    </dgm:pt>
    <dgm:pt modelId="{591FA8D8-AD71-2B4F-9DE0-F73B50BF639A}" type="pres">
      <dgm:prSet presAssocID="{5E636790-8AE3-F049-B357-6BECB21A7588}" presName="hierChild5" presStyleCnt="0"/>
      <dgm:spPr/>
    </dgm:pt>
    <dgm:pt modelId="{BF0FB599-F0AE-544D-9966-2F79031BD902}" type="pres">
      <dgm:prSet presAssocID="{498ADBB9-9046-8B4F-B632-BEF3A60FFA4C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3A335FA4-D655-704F-AAC7-5AB7ABD746AE}" type="pres">
      <dgm:prSet presAssocID="{2663149F-871F-D348-9716-2C9574A80C4D}" presName="hierRoot2" presStyleCnt="0">
        <dgm:presLayoutVars>
          <dgm:hierBranch val="init"/>
        </dgm:presLayoutVars>
      </dgm:prSet>
      <dgm:spPr/>
    </dgm:pt>
    <dgm:pt modelId="{E6798627-A813-3A42-AB5A-81E3ABA2BC13}" type="pres">
      <dgm:prSet presAssocID="{2663149F-871F-D348-9716-2C9574A80C4D}" presName="rootComposite" presStyleCnt="0"/>
      <dgm:spPr/>
    </dgm:pt>
    <dgm:pt modelId="{7B8EF4A6-059A-234C-BF20-85098513BD7E}" type="pres">
      <dgm:prSet presAssocID="{2663149F-871F-D348-9716-2C9574A80C4D}" presName="rootText" presStyleLbl="node3" presStyleIdx="9" presStyleCnt="10" custLinFactNeighborX="-34313" custLinFactNeighborY="8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83347-0021-F246-AD41-E9D507B0F72C}" type="pres">
      <dgm:prSet presAssocID="{2663149F-871F-D348-9716-2C9574A80C4D}" presName="rootConnector" presStyleLbl="node3" presStyleIdx="9" presStyleCnt="10"/>
      <dgm:spPr/>
      <dgm:t>
        <a:bodyPr/>
        <a:lstStyle/>
        <a:p>
          <a:endParaRPr lang="en-US"/>
        </a:p>
      </dgm:t>
    </dgm:pt>
    <dgm:pt modelId="{2FA0E26A-ECCA-EB4E-AEFC-D4646E0B8DA7}" type="pres">
      <dgm:prSet presAssocID="{2663149F-871F-D348-9716-2C9574A80C4D}" presName="hierChild4" presStyleCnt="0"/>
      <dgm:spPr/>
    </dgm:pt>
    <dgm:pt modelId="{5EED14B5-59A6-714D-907B-7A16E6E8F671}" type="pres">
      <dgm:prSet presAssocID="{2663149F-871F-D348-9716-2C9574A80C4D}" presName="hierChild5" presStyleCnt="0"/>
      <dgm:spPr/>
    </dgm:pt>
    <dgm:pt modelId="{5527A787-6405-524C-A97B-0A49248EB078}" type="pres">
      <dgm:prSet presAssocID="{AF972646-9049-6247-925E-F25727028A44}" presName="hierChild5" presStyleCnt="0"/>
      <dgm:spPr/>
    </dgm:pt>
    <dgm:pt modelId="{0185CB30-EAD9-DD43-87B1-BE0612B04F07}" type="pres">
      <dgm:prSet presAssocID="{512F46F1-5CAE-E749-871C-7F64A29D2ABD}" presName="hierChild3" presStyleCnt="0"/>
      <dgm:spPr/>
    </dgm:pt>
  </dgm:ptLst>
  <dgm:cxnLst>
    <dgm:cxn modelId="{6BFB96F5-9CC6-3C45-AF38-5F6B715C1DD7}" type="presOf" srcId="{E19B43CA-B336-1943-8FE1-C5D4D2054E37}" destId="{D3395DA8-3AA1-0641-B8C3-E174D1903412}" srcOrd="0" destOrd="0" presId="urn:microsoft.com/office/officeart/2005/8/layout/orgChart1"/>
    <dgm:cxn modelId="{BBA295DD-91B4-9A41-BB8A-94FD50C37CDC}" type="presOf" srcId="{E5C93C24-E416-B54A-A852-168E6AAD2FC9}" destId="{8B12357F-2121-C54F-9C3C-B0ED6F1FA358}" srcOrd="1" destOrd="0" presId="urn:microsoft.com/office/officeart/2005/8/layout/orgChart1"/>
    <dgm:cxn modelId="{DD07F9A5-42FA-9442-BF8C-BB47DBBD275B}" type="presOf" srcId="{A60738CC-EBAA-8745-896B-7CA33F64D458}" destId="{055A0C1C-635E-D94F-A332-D01B137D9D56}" srcOrd="1" destOrd="0" presId="urn:microsoft.com/office/officeart/2005/8/layout/orgChart1"/>
    <dgm:cxn modelId="{DA41D614-AE39-5148-B414-9C6599484223}" srcId="{512F46F1-5CAE-E749-871C-7F64A29D2ABD}" destId="{6CBEDEC5-E4FB-044C-82AA-504331EB74BE}" srcOrd="5" destOrd="0" parTransId="{2D2ECA46-A751-DD46-A2FE-50BC1DF170A6}" sibTransId="{A83E85EB-EAD4-7147-8604-9C730A085254}"/>
    <dgm:cxn modelId="{4E3A56F8-ECC1-9049-9FC1-EEA3BA681F05}" type="presOf" srcId="{6CBEDEC5-E4FB-044C-82AA-504331EB74BE}" destId="{C0F56F06-B141-6245-B28B-942B4DCD1E91}" srcOrd="0" destOrd="0" presId="urn:microsoft.com/office/officeart/2005/8/layout/orgChart1"/>
    <dgm:cxn modelId="{356800B9-789B-8047-945F-2BD2B172001C}" type="presOf" srcId="{423615F8-87C5-3743-AFCD-5174F355E9F5}" destId="{85A7F9DA-0E22-5A47-A3A9-B663A1387949}" srcOrd="0" destOrd="0" presId="urn:microsoft.com/office/officeart/2005/8/layout/orgChart1"/>
    <dgm:cxn modelId="{CFA0BD21-5E62-7945-A053-6715284CCE88}" type="presOf" srcId="{8200451A-CAF8-D241-A294-DF51C018D3A5}" destId="{E6A032D8-CAB7-8E42-8BD4-CAC7279CD1C9}" srcOrd="0" destOrd="0" presId="urn:microsoft.com/office/officeart/2005/8/layout/orgChart1"/>
    <dgm:cxn modelId="{6F9F3CDB-646E-9146-AB1B-AC8C9038CCF3}" type="presOf" srcId="{DEB4B9BA-0291-044D-806C-AEA372FE82D0}" destId="{9A8C1A70-74E2-D643-B54F-16FEDC523010}" srcOrd="1" destOrd="0" presId="urn:microsoft.com/office/officeart/2005/8/layout/orgChart1"/>
    <dgm:cxn modelId="{D7989D56-98E8-B740-94C0-A621868E5284}" srcId="{512F46F1-5CAE-E749-871C-7F64A29D2ABD}" destId="{8BB95E58-5F5A-274F-9409-B8D9E8454DE2}" srcOrd="4" destOrd="0" parTransId="{56B51295-98A1-B447-BAF3-5858FFBFCE0C}" sibTransId="{A79043D9-7BCC-6A41-943B-2FFC61D3F07B}"/>
    <dgm:cxn modelId="{147D95AA-7C58-0946-8FBF-6A01D0F74F18}" type="presOf" srcId="{E19B43CA-B336-1943-8FE1-C5D4D2054E37}" destId="{0984645F-DD16-C44F-BE10-E1856C527F4F}" srcOrd="1" destOrd="0" presId="urn:microsoft.com/office/officeart/2005/8/layout/orgChart1"/>
    <dgm:cxn modelId="{45D4FBE4-E301-BE46-8BED-B19A9C1C4D24}" type="presOf" srcId="{512F46F1-5CAE-E749-871C-7F64A29D2ABD}" destId="{3594F771-86F4-5942-A4ED-5DEC60EE388E}" srcOrd="1" destOrd="0" presId="urn:microsoft.com/office/officeart/2005/8/layout/orgChart1"/>
    <dgm:cxn modelId="{65D6217B-C44D-244B-A8F2-7EB37D99F6AF}" type="presOf" srcId="{5D5C9ECA-E70B-8E49-AF77-FE825795CECC}" destId="{B77F9774-06F1-1D47-AE24-872F0057BED1}" srcOrd="0" destOrd="0" presId="urn:microsoft.com/office/officeart/2005/8/layout/orgChart1"/>
    <dgm:cxn modelId="{A8BA0FA4-88E7-B444-B0BD-7BF4091A1B6F}" type="presOf" srcId="{35479627-4697-3B43-9365-26C441958B1E}" destId="{B3E59A78-BEC6-8C4D-B19D-A4BCA542F7F5}" srcOrd="0" destOrd="0" presId="urn:microsoft.com/office/officeart/2005/8/layout/orgChart1"/>
    <dgm:cxn modelId="{74D2D0D6-6964-0942-96BA-1C4E6CDC8B81}" type="presOf" srcId="{14C8C483-C0A9-8F42-8AFD-1A8D2905FB2A}" destId="{EFC97056-F5A0-9045-B3D6-217A328D9D4E}" srcOrd="0" destOrd="0" presId="urn:microsoft.com/office/officeart/2005/8/layout/orgChart1"/>
    <dgm:cxn modelId="{1DFD4105-0807-CB45-A0C1-7A438FF7C6AE}" type="presOf" srcId="{F2537C7A-47B0-6643-AEC5-B6A426D593C0}" destId="{0435B51E-B9E7-8D48-8326-C257316F84B6}" srcOrd="0" destOrd="0" presId="urn:microsoft.com/office/officeart/2005/8/layout/orgChart1"/>
    <dgm:cxn modelId="{AE2600A4-866D-A341-B5C6-1F6F20B19739}" type="presOf" srcId="{0EC09D31-8937-B343-BDA7-B68ED2601CA1}" destId="{26AF6E79-BA9B-C948-830D-EE1D361C7038}" srcOrd="1" destOrd="0" presId="urn:microsoft.com/office/officeart/2005/8/layout/orgChart1"/>
    <dgm:cxn modelId="{DC422474-B52F-944F-A0A1-71570B5C0CB1}" type="presOf" srcId="{DEFFE292-F006-AC42-97E5-8A525CFF179F}" destId="{8F8A6F0E-8A22-AC42-A14E-D5CAE984F3AF}" srcOrd="1" destOrd="0" presId="urn:microsoft.com/office/officeart/2005/8/layout/orgChart1"/>
    <dgm:cxn modelId="{63AA2391-2AE6-224B-84A8-9AB61F63A75F}" srcId="{8BB95E58-5F5A-274F-9409-B8D9E8454DE2}" destId="{2A0C0AE1-316E-0D45-AE42-FBEC30B3BE89}" srcOrd="0" destOrd="0" parTransId="{F9C19523-B87A-794D-9A12-73CEED5DA560}" sibTransId="{8416C4BF-DEA4-564D-9A7F-730402762BC6}"/>
    <dgm:cxn modelId="{7529961B-0420-BB44-A8CD-DFB73E90395D}" type="presOf" srcId="{8BB95E58-5F5A-274F-9409-B8D9E8454DE2}" destId="{1BE2C89B-1579-B54C-84D7-F6A9FCBB11D9}" srcOrd="1" destOrd="0" presId="urn:microsoft.com/office/officeart/2005/8/layout/orgChart1"/>
    <dgm:cxn modelId="{0B6F3F50-5583-3548-A7BF-930CFAE411F5}" srcId="{AF972646-9049-6247-925E-F25727028A44}" destId="{2663149F-871F-D348-9716-2C9574A80C4D}" srcOrd="1" destOrd="0" parTransId="{498ADBB9-9046-8B4F-B632-BEF3A60FFA4C}" sibTransId="{6260681F-D7C3-FA49-9EFC-D752559D4D1F}"/>
    <dgm:cxn modelId="{35CEC1D2-A73A-9F46-BF70-2B37BFEAE5E6}" type="presOf" srcId="{2663149F-871F-D348-9716-2C9574A80C4D}" destId="{9EB83347-0021-F246-AD41-E9D507B0F72C}" srcOrd="1" destOrd="0" presId="urn:microsoft.com/office/officeart/2005/8/layout/orgChart1"/>
    <dgm:cxn modelId="{452AD3A9-FED4-724E-BB4E-43F79BAEF093}" type="presOf" srcId="{7C34FB41-B0E6-7148-9BF0-B4D6EF8C113E}" destId="{27484E5F-E497-2146-AD67-2E37CDBE7D10}" srcOrd="0" destOrd="0" presId="urn:microsoft.com/office/officeart/2005/8/layout/orgChart1"/>
    <dgm:cxn modelId="{BC12D5D9-DE11-8B48-BE8F-6B4CFA82469D}" type="presOf" srcId="{97741BBB-C329-7A46-90F0-9510F1E213EB}" destId="{170F12F9-3CC8-2349-BCC0-04F76FF118D1}" srcOrd="0" destOrd="0" presId="urn:microsoft.com/office/officeart/2005/8/layout/orgChart1"/>
    <dgm:cxn modelId="{B3E0BA2A-DF8D-354C-9978-38B98C32A414}" type="presOf" srcId="{5D5C9ECA-E70B-8E49-AF77-FE825795CECC}" destId="{3427A585-2602-F84C-A555-EC2E628149D1}" srcOrd="1" destOrd="0" presId="urn:microsoft.com/office/officeart/2005/8/layout/orgChart1"/>
    <dgm:cxn modelId="{306FD592-BCBC-E44B-9418-60A238E5A954}" type="presOf" srcId="{0EC09D31-8937-B343-BDA7-B68ED2601CA1}" destId="{18B94A18-1F37-E845-AF4E-8043AD1905E1}" srcOrd="0" destOrd="0" presId="urn:microsoft.com/office/officeart/2005/8/layout/orgChart1"/>
    <dgm:cxn modelId="{92999228-BE97-F84D-951D-307D12A43527}" type="presOf" srcId="{33D60244-E559-394B-AB77-0DA0046EBFCF}" destId="{4B802446-A748-7B41-9A5D-7186AEB901CF}" srcOrd="0" destOrd="0" presId="urn:microsoft.com/office/officeart/2005/8/layout/orgChart1"/>
    <dgm:cxn modelId="{796D727B-3D1B-0749-8537-EDC6741D48C4}" type="presOf" srcId="{9101A01B-72C8-FF48-9E1F-DBD16BE2BF81}" destId="{68D3E7E8-A926-3445-AB47-4F3AB8FF1354}" srcOrd="0" destOrd="0" presId="urn:microsoft.com/office/officeart/2005/8/layout/orgChart1"/>
    <dgm:cxn modelId="{39FAE8F4-E396-8E45-AA29-5A25AF6E041E}" type="presOf" srcId="{DEFFE292-F006-AC42-97E5-8A525CFF179F}" destId="{9855644D-DD42-4F42-9720-54E6EF54639F}" srcOrd="0" destOrd="0" presId="urn:microsoft.com/office/officeart/2005/8/layout/orgChart1"/>
    <dgm:cxn modelId="{87AFF2E6-5E6D-1448-A4DC-94B80EB2D271}" type="presOf" srcId="{A965AA8F-9E5F-924E-AD88-1A6293BC2DC5}" destId="{CEF117B5-E050-F743-8C03-396AA1964FD1}" srcOrd="0" destOrd="0" presId="urn:microsoft.com/office/officeart/2005/8/layout/orgChart1"/>
    <dgm:cxn modelId="{09B2F97F-2FA2-814A-AD88-AE6553AC9635}" srcId="{6CBEDEC5-E4FB-044C-82AA-504331EB74BE}" destId="{5D5C9ECA-E70B-8E49-AF77-FE825795CECC}" srcOrd="0" destOrd="0" parTransId="{33D60244-E559-394B-AB77-0DA0046EBFCF}" sibTransId="{25CA7FAD-D212-C840-B248-E6226C675A3C}"/>
    <dgm:cxn modelId="{77AD0C20-D775-064A-A5AD-DA152C3B896D}" type="presOf" srcId="{613AE7B3-DAF5-7E45-BF83-98A0F97F4D96}" destId="{19DBD4F1-E5BB-074B-B3FC-C17CD987B06D}" srcOrd="0" destOrd="0" presId="urn:microsoft.com/office/officeart/2005/8/layout/orgChart1"/>
    <dgm:cxn modelId="{3956DC5B-7C1C-E44D-8AB8-42A53F8E9532}" type="presOf" srcId="{6CBEDEC5-E4FB-044C-82AA-504331EB74BE}" destId="{762AA235-A183-AB4C-BD1E-7075BDAF0C30}" srcOrd="1" destOrd="0" presId="urn:microsoft.com/office/officeart/2005/8/layout/orgChart1"/>
    <dgm:cxn modelId="{730C934C-2EB2-944A-9D58-4BE8D7692DE5}" type="presOf" srcId="{8BB95E58-5F5A-274F-9409-B8D9E8454DE2}" destId="{C9F7FC26-2B7C-BA47-99A0-9856944DB4B8}" srcOrd="0" destOrd="0" presId="urn:microsoft.com/office/officeart/2005/8/layout/orgChart1"/>
    <dgm:cxn modelId="{92F09957-E3B1-6A4C-8DE7-BBC8717F7C15}" type="presOf" srcId="{B305DCA8-7B6A-1141-BFD4-B7C8938EDCFB}" destId="{28913033-852A-E045-8E77-E7FAE4B46D7E}" srcOrd="0" destOrd="0" presId="urn:microsoft.com/office/officeart/2005/8/layout/orgChart1"/>
    <dgm:cxn modelId="{7036B85F-1BC2-A34C-A6BB-8B32E0DF1E08}" srcId="{8200451A-CAF8-D241-A294-DF51C018D3A5}" destId="{A60738CC-EBAA-8745-896B-7CA33F64D458}" srcOrd="1" destOrd="0" parTransId="{122E9289-A7AA-7146-AC08-043E97FB9940}" sibTransId="{D2A060B5-76A1-6A49-9B69-A68F3E3218D6}"/>
    <dgm:cxn modelId="{3101197D-9D48-DF4E-8501-315081B742A3}" type="presOf" srcId="{854B35F6-5445-9540-9EDF-B280E34FB427}" destId="{2B6D9690-044E-8642-B0ED-8487AFE789B5}" srcOrd="1" destOrd="0" presId="urn:microsoft.com/office/officeart/2005/8/layout/orgChart1"/>
    <dgm:cxn modelId="{5CF71F09-3B8F-ED43-84EE-E1D9A053BC51}" srcId="{6CBEDEC5-E4FB-044C-82AA-504331EB74BE}" destId="{854B35F6-5445-9540-9EDF-B280E34FB427}" srcOrd="1" destOrd="0" parTransId="{7C34FB41-B0E6-7148-9BF0-B4D6EF8C113E}" sibTransId="{AEC47BDB-74C7-1F42-A1FE-ACDF027DDA1B}"/>
    <dgm:cxn modelId="{B3408779-5F23-0444-91A5-45686849FA9C}" srcId="{512F46F1-5CAE-E749-871C-7F64A29D2ABD}" destId="{E19B43CA-B336-1943-8FE1-C5D4D2054E37}" srcOrd="3" destOrd="0" parTransId="{F2537C7A-47B0-6643-AEC5-B6A426D593C0}" sibTransId="{937DF377-4342-5245-9716-410A5D7A9F9E}"/>
    <dgm:cxn modelId="{4DFE7AA1-DF5D-104F-B0A8-ECA55F50BB3A}" type="presOf" srcId="{A15403C2-17F4-E14E-A27F-953CDA5824F1}" destId="{879A78C0-AB9E-264D-9C33-79E697F438E9}" srcOrd="0" destOrd="0" presId="urn:microsoft.com/office/officeart/2005/8/layout/orgChart1"/>
    <dgm:cxn modelId="{D462348F-F8CF-D749-AA6B-CE1EABFC3F4B}" type="presOf" srcId="{6ED14867-0C71-9B46-8269-E030F9F911E2}" destId="{D159E819-7476-DF48-8A2E-46F8EECB6726}" srcOrd="0" destOrd="0" presId="urn:microsoft.com/office/officeart/2005/8/layout/orgChart1"/>
    <dgm:cxn modelId="{12AA48DD-85B9-A040-AF21-D5FBCEAE25B6}" srcId="{8200451A-CAF8-D241-A294-DF51C018D3A5}" destId="{DEB4B9BA-0291-044D-806C-AEA372FE82D0}" srcOrd="0" destOrd="0" parTransId="{35479627-4697-3B43-9365-26C441958B1E}" sibTransId="{A8D8509D-91AE-434A-A497-06CED27DAC6C}"/>
    <dgm:cxn modelId="{663375F6-58D2-BD4F-9F1C-BFFB0D3CBF10}" type="presOf" srcId="{854B35F6-5445-9540-9EDF-B280E34FB427}" destId="{1ACBD153-650D-E14B-8AD4-91D039CD6C7E}" srcOrd="0" destOrd="0" presId="urn:microsoft.com/office/officeart/2005/8/layout/orgChart1"/>
    <dgm:cxn modelId="{B7D6D146-D97B-8942-8189-7CF55B88344D}" type="presOf" srcId="{2A0C0AE1-316E-0D45-AE42-FBEC30B3BE89}" destId="{4345BEA1-79B5-BD45-9531-6B0D31D927BB}" srcOrd="1" destOrd="0" presId="urn:microsoft.com/office/officeart/2005/8/layout/orgChart1"/>
    <dgm:cxn modelId="{7759BE98-59CE-5D49-A6FE-62B004CA1FA3}" srcId="{9101A01B-72C8-FF48-9E1F-DBD16BE2BF81}" destId="{DEFFE292-F006-AC42-97E5-8A525CFF179F}" srcOrd="0" destOrd="0" parTransId="{613AE7B3-DAF5-7E45-BF83-98A0F97F4D96}" sibTransId="{55773910-B530-1747-B617-F16D6C105782}"/>
    <dgm:cxn modelId="{27022B28-8377-9F46-A656-E99BAC1B3337}" type="presOf" srcId="{9101A01B-72C8-FF48-9E1F-DBD16BE2BF81}" destId="{8F3D40AE-F26F-1147-9306-39064509DFE6}" srcOrd="1" destOrd="0" presId="urn:microsoft.com/office/officeart/2005/8/layout/orgChart1"/>
    <dgm:cxn modelId="{E5E77C2C-FDA5-BE4F-9DFB-0F98B2CD6575}" srcId="{AF972646-9049-6247-925E-F25727028A44}" destId="{5E636790-8AE3-F049-B357-6BECB21A7588}" srcOrd="0" destOrd="0" parTransId="{97741BBB-C329-7A46-90F0-9510F1E213EB}" sibTransId="{DB6BD4F3-5A70-BD42-B0FD-31BCEA0FEFE8}"/>
    <dgm:cxn modelId="{FBFC25DF-6E90-7643-AE63-C0820BCE60B9}" type="presOf" srcId="{512F46F1-5CAE-E749-871C-7F64A29D2ABD}" destId="{51F502E9-316B-D647-9ABB-86B7B8BC8FE4}" srcOrd="0" destOrd="0" presId="urn:microsoft.com/office/officeart/2005/8/layout/orgChart1"/>
    <dgm:cxn modelId="{6D2857D9-C8E4-1143-98ED-E320D7489C0E}" type="presOf" srcId="{5E636790-8AE3-F049-B357-6BECB21A7588}" destId="{829DFE92-204C-DA48-9FEB-CEE3B6780E63}" srcOrd="0" destOrd="0" presId="urn:microsoft.com/office/officeart/2005/8/layout/orgChart1"/>
    <dgm:cxn modelId="{521E0587-0825-CC4F-9597-EE4E89787CA6}" type="presOf" srcId="{5E636790-8AE3-F049-B357-6BECB21A7588}" destId="{730955B3-56D6-2B4F-8FE9-8DDA9C34D59A}" srcOrd="1" destOrd="0" presId="urn:microsoft.com/office/officeart/2005/8/layout/orgChart1"/>
    <dgm:cxn modelId="{6B564999-526A-9745-80BC-421B7814D85A}" type="presOf" srcId="{F9C19523-B87A-794D-9A12-73CEED5DA560}" destId="{7209AEE9-CDDE-D543-B4F0-AD83BB55F457}" srcOrd="0" destOrd="0" presId="urn:microsoft.com/office/officeart/2005/8/layout/orgChart1"/>
    <dgm:cxn modelId="{CA54166A-55B8-2B43-AC44-754C66810BAD}" type="presOf" srcId="{2663149F-871F-D348-9716-2C9574A80C4D}" destId="{7B8EF4A6-059A-234C-BF20-85098513BD7E}" srcOrd="0" destOrd="0" presId="urn:microsoft.com/office/officeart/2005/8/layout/orgChart1"/>
    <dgm:cxn modelId="{B318971F-8CBD-2E4F-B119-DA12D8F721E2}" type="presOf" srcId="{8200451A-CAF8-D241-A294-DF51C018D3A5}" destId="{65F84103-22EA-2A4F-A8FF-945F1A256DAF}" srcOrd="1" destOrd="0" presId="urn:microsoft.com/office/officeart/2005/8/layout/orgChart1"/>
    <dgm:cxn modelId="{EDF38BF4-0AE2-EF48-B4B3-BD71FDD55E53}" type="presOf" srcId="{DEB4B9BA-0291-044D-806C-AEA372FE82D0}" destId="{42D8D207-75F5-6D4D-A83D-0A53990A34FA}" srcOrd="0" destOrd="0" presId="urn:microsoft.com/office/officeart/2005/8/layout/orgChart1"/>
    <dgm:cxn modelId="{3B200216-0486-D248-83CD-72CB01EE46CF}" srcId="{512F46F1-5CAE-E749-871C-7F64A29D2ABD}" destId="{9101A01B-72C8-FF48-9E1F-DBD16BE2BF81}" srcOrd="0" destOrd="0" parTransId="{6ED14867-0C71-9B46-8269-E030F9F911E2}" sibTransId="{8F362966-C926-6347-849A-CF673B8242CB}"/>
    <dgm:cxn modelId="{B9BCFE68-9F4D-8847-9851-672283156E51}" srcId="{A965AA8F-9E5F-924E-AD88-1A6293BC2DC5}" destId="{512F46F1-5CAE-E749-871C-7F64A29D2ABD}" srcOrd="0" destOrd="0" parTransId="{17FDE812-28D0-2341-8BF0-A8ED926423B5}" sibTransId="{6F26AA17-26FC-7749-B76D-C8038FA90452}"/>
    <dgm:cxn modelId="{D2B7B85A-D613-B34E-8E65-9CB4FC2C7361}" type="presOf" srcId="{AF972646-9049-6247-925E-F25727028A44}" destId="{3CECC578-DB49-3D43-ACEC-01D7605664ED}" srcOrd="1" destOrd="0" presId="urn:microsoft.com/office/officeart/2005/8/layout/orgChart1"/>
    <dgm:cxn modelId="{3D1D9EC0-1C02-6F40-BF99-413DA98035DB}" type="presOf" srcId="{498ADBB9-9046-8B4F-B632-BEF3A60FFA4C}" destId="{BF0FB599-F0AE-544D-9966-2F79031BD902}" srcOrd="0" destOrd="0" presId="urn:microsoft.com/office/officeart/2005/8/layout/orgChart1"/>
    <dgm:cxn modelId="{8BE25A30-5A39-8A47-A4B6-203C031117D0}" type="presOf" srcId="{A60738CC-EBAA-8745-896B-7CA33F64D458}" destId="{B47A670E-44CC-A447-BD35-9477CB8F5D27}" srcOrd="0" destOrd="0" presId="urn:microsoft.com/office/officeart/2005/8/layout/orgChart1"/>
    <dgm:cxn modelId="{60269AF7-1D67-1944-AA14-26910563DF72}" type="presOf" srcId="{2A0C0AE1-316E-0D45-AE42-FBEC30B3BE89}" destId="{63E953AB-0BD7-E545-96C9-187B7812C8F0}" srcOrd="0" destOrd="0" presId="urn:microsoft.com/office/officeart/2005/8/layout/orgChart1"/>
    <dgm:cxn modelId="{4BE05A9A-2462-F243-9043-B96F325C7D70}" srcId="{512F46F1-5CAE-E749-871C-7F64A29D2ABD}" destId="{AF972646-9049-6247-925E-F25727028A44}" srcOrd="6" destOrd="0" parTransId="{B305DCA8-7B6A-1141-BFD4-B7C8938EDCFB}" sibTransId="{5BB1BCE9-2897-9043-A9E2-3C1B9F170624}"/>
    <dgm:cxn modelId="{314A8079-BFB3-DA42-9C4A-9A19EF01206A}" type="presOf" srcId="{AF972646-9049-6247-925E-F25727028A44}" destId="{C7C0FC61-5608-FE4E-A8A4-FB5905E838E4}" srcOrd="0" destOrd="0" presId="urn:microsoft.com/office/officeart/2005/8/layout/orgChart1"/>
    <dgm:cxn modelId="{080969D1-2CC9-4C4B-906E-B1B6F3A05156}" srcId="{512F46F1-5CAE-E749-871C-7F64A29D2ABD}" destId="{0EC09D31-8937-B343-BDA7-B68ED2601CA1}" srcOrd="2" destOrd="0" parTransId="{14C8C483-C0A9-8F42-8AFD-1A8D2905FB2A}" sibTransId="{4427AE45-324B-D948-89BE-0756DCD130C0}"/>
    <dgm:cxn modelId="{FEA31960-D6C7-D748-88C0-038562F2EF1F}" type="presOf" srcId="{CD953DD3-C636-E544-B7D3-E26B95A528C2}" destId="{989EF5B9-C834-424B-9C82-FD6429145950}" srcOrd="0" destOrd="0" presId="urn:microsoft.com/office/officeart/2005/8/layout/orgChart1"/>
    <dgm:cxn modelId="{A3FD54BD-2E6F-D44A-B95D-6E6C47769B24}" type="presOf" srcId="{A15403C2-17F4-E14E-A27F-953CDA5824F1}" destId="{F7C325B9-3E9F-6C45-9338-D9BE29F49DE3}" srcOrd="1" destOrd="0" presId="urn:microsoft.com/office/officeart/2005/8/layout/orgChart1"/>
    <dgm:cxn modelId="{CBC3CB63-1D3A-FE4D-9211-FAC9F9C5E21C}" srcId="{8BB95E58-5F5A-274F-9409-B8D9E8454DE2}" destId="{A15403C2-17F4-E14E-A27F-953CDA5824F1}" srcOrd="1" destOrd="0" parTransId="{423615F8-87C5-3743-AFCD-5174F355E9F5}" sibTransId="{05DA7662-EBC0-6246-A664-A2FFE4983A84}"/>
    <dgm:cxn modelId="{D04216C2-3DE8-8E42-BDCB-B82295408246}" srcId="{512F46F1-5CAE-E749-871C-7F64A29D2ABD}" destId="{8200451A-CAF8-D241-A294-DF51C018D3A5}" srcOrd="1" destOrd="0" parTransId="{CD953DD3-C636-E544-B7D3-E26B95A528C2}" sibTransId="{6E73189E-F1D3-4C44-B2BA-5D44717E8CCB}"/>
    <dgm:cxn modelId="{3BF29F33-F79D-2C42-BAE5-72516AA759E8}" type="presOf" srcId="{56B51295-98A1-B447-BAF3-5858FFBFCE0C}" destId="{4D3448B7-BC29-224B-B796-C4A77D7620E3}" srcOrd="0" destOrd="0" presId="urn:microsoft.com/office/officeart/2005/8/layout/orgChart1"/>
    <dgm:cxn modelId="{D2033ABD-2AFA-D541-92F6-6D66F07F45DD}" srcId="{0EC09D31-8937-B343-BDA7-B68ED2601CA1}" destId="{E5C93C24-E416-B54A-A852-168E6AAD2FC9}" srcOrd="0" destOrd="0" parTransId="{EF145E05-1C3B-E847-9A27-27E5F674A71A}" sibTransId="{1D17DE2A-7645-9143-8C09-8C25B3C52F97}"/>
    <dgm:cxn modelId="{6B42BDB5-E09F-324A-A749-1CC67D6512EA}" type="presOf" srcId="{E5C93C24-E416-B54A-A852-168E6AAD2FC9}" destId="{0BF0D07C-3904-8740-92A9-9B9DB93660C3}" srcOrd="0" destOrd="0" presId="urn:microsoft.com/office/officeart/2005/8/layout/orgChart1"/>
    <dgm:cxn modelId="{22A7420A-5767-F24D-8AE2-CE1C34EF77CC}" type="presOf" srcId="{122E9289-A7AA-7146-AC08-043E97FB9940}" destId="{A862F78F-8E27-E648-8E4E-17161DEDBB2F}" srcOrd="0" destOrd="0" presId="urn:microsoft.com/office/officeart/2005/8/layout/orgChart1"/>
    <dgm:cxn modelId="{F09D9369-B3EB-4648-BD67-23273D87799D}" type="presOf" srcId="{2D2ECA46-A751-DD46-A2FE-50BC1DF170A6}" destId="{2026FED7-8A00-A841-BD06-50490CA7C39A}" srcOrd="0" destOrd="0" presId="urn:microsoft.com/office/officeart/2005/8/layout/orgChart1"/>
    <dgm:cxn modelId="{92D2CA3C-B3D6-E74A-AAF1-4395FCC78D07}" type="presOf" srcId="{EF145E05-1C3B-E847-9A27-27E5F674A71A}" destId="{380E051F-748C-884A-8CAE-2EF7C84D8D94}" srcOrd="0" destOrd="0" presId="urn:microsoft.com/office/officeart/2005/8/layout/orgChart1"/>
    <dgm:cxn modelId="{684D6F80-0187-9546-8168-FD707CF65F66}" type="presParOf" srcId="{CEF117B5-E050-F743-8C03-396AA1964FD1}" destId="{01F5CDFA-67CA-C34F-BAD3-810AD2A99024}" srcOrd="0" destOrd="0" presId="urn:microsoft.com/office/officeart/2005/8/layout/orgChart1"/>
    <dgm:cxn modelId="{71A191EB-6B18-3740-9BE0-674592155F8E}" type="presParOf" srcId="{01F5CDFA-67CA-C34F-BAD3-810AD2A99024}" destId="{1843EDF7-FB71-904D-9EBA-9269240CB953}" srcOrd="0" destOrd="0" presId="urn:microsoft.com/office/officeart/2005/8/layout/orgChart1"/>
    <dgm:cxn modelId="{B23C7009-FDBA-8546-9ACE-D8F8FDEEF8D8}" type="presParOf" srcId="{1843EDF7-FB71-904D-9EBA-9269240CB953}" destId="{51F502E9-316B-D647-9ABB-86B7B8BC8FE4}" srcOrd="0" destOrd="0" presId="urn:microsoft.com/office/officeart/2005/8/layout/orgChart1"/>
    <dgm:cxn modelId="{37BF3193-86C6-6445-804A-1290587B47A1}" type="presParOf" srcId="{1843EDF7-FB71-904D-9EBA-9269240CB953}" destId="{3594F771-86F4-5942-A4ED-5DEC60EE388E}" srcOrd="1" destOrd="0" presId="urn:microsoft.com/office/officeart/2005/8/layout/orgChart1"/>
    <dgm:cxn modelId="{08053008-3D47-1D41-BA46-9C7E5D728252}" type="presParOf" srcId="{01F5CDFA-67CA-C34F-BAD3-810AD2A99024}" destId="{37F9B70D-CE89-A145-A12B-90E4757B0C26}" srcOrd="1" destOrd="0" presId="urn:microsoft.com/office/officeart/2005/8/layout/orgChart1"/>
    <dgm:cxn modelId="{72C5D5F8-1503-CC43-92E8-394142E647AA}" type="presParOf" srcId="{37F9B70D-CE89-A145-A12B-90E4757B0C26}" destId="{D159E819-7476-DF48-8A2E-46F8EECB6726}" srcOrd="0" destOrd="0" presId="urn:microsoft.com/office/officeart/2005/8/layout/orgChart1"/>
    <dgm:cxn modelId="{40E2C456-9F2D-9A47-A996-33B169789C7D}" type="presParOf" srcId="{37F9B70D-CE89-A145-A12B-90E4757B0C26}" destId="{05D205AD-01EE-0646-9EEF-8C13398475D5}" srcOrd="1" destOrd="0" presId="urn:microsoft.com/office/officeart/2005/8/layout/orgChart1"/>
    <dgm:cxn modelId="{C7E3801A-4AA0-4A49-BEBF-45FD580391F0}" type="presParOf" srcId="{05D205AD-01EE-0646-9EEF-8C13398475D5}" destId="{7AF647C4-038C-2C44-8923-B61C320CA6F6}" srcOrd="0" destOrd="0" presId="urn:microsoft.com/office/officeart/2005/8/layout/orgChart1"/>
    <dgm:cxn modelId="{94658A15-86AD-F348-9B12-B17F626F249E}" type="presParOf" srcId="{7AF647C4-038C-2C44-8923-B61C320CA6F6}" destId="{68D3E7E8-A926-3445-AB47-4F3AB8FF1354}" srcOrd="0" destOrd="0" presId="urn:microsoft.com/office/officeart/2005/8/layout/orgChart1"/>
    <dgm:cxn modelId="{0AE8CC67-18F3-3945-AA68-8608DBF872A4}" type="presParOf" srcId="{7AF647C4-038C-2C44-8923-B61C320CA6F6}" destId="{8F3D40AE-F26F-1147-9306-39064509DFE6}" srcOrd="1" destOrd="0" presId="urn:microsoft.com/office/officeart/2005/8/layout/orgChart1"/>
    <dgm:cxn modelId="{1A9DEB4E-3D4A-6C48-ACC6-D6BB5F1BD141}" type="presParOf" srcId="{05D205AD-01EE-0646-9EEF-8C13398475D5}" destId="{6DFBCF85-4837-B541-A943-B236ADF92C7F}" srcOrd="1" destOrd="0" presId="urn:microsoft.com/office/officeart/2005/8/layout/orgChart1"/>
    <dgm:cxn modelId="{13F843E3-2AB4-A143-BCE6-AD41BD03BECF}" type="presParOf" srcId="{6DFBCF85-4837-B541-A943-B236ADF92C7F}" destId="{19DBD4F1-E5BB-074B-B3FC-C17CD987B06D}" srcOrd="0" destOrd="0" presId="urn:microsoft.com/office/officeart/2005/8/layout/orgChart1"/>
    <dgm:cxn modelId="{E9ED763A-E4DC-9046-9545-E596877A3F16}" type="presParOf" srcId="{6DFBCF85-4837-B541-A943-B236ADF92C7F}" destId="{02305A92-90E1-0346-A29A-0901F80DCFF4}" srcOrd="1" destOrd="0" presId="urn:microsoft.com/office/officeart/2005/8/layout/orgChart1"/>
    <dgm:cxn modelId="{367597E9-2740-C24E-A7A0-E7EB9D31B86D}" type="presParOf" srcId="{02305A92-90E1-0346-A29A-0901F80DCFF4}" destId="{1F9F46BA-90D4-5F4F-B9F1-FEE6EAE3721A}" srcOrd="0" destOrd="0" presId="urn:microsoft.com/office/officeart/2005/8/layout/orgChart1"/>
    <dgm:cxn modelId="{E3393EDA-B246-2848-94E1-12F2444B738E}" type="presParOf" srcId="{1F9F46BA-90D4-5F4F-B9F1-FEE6EAE3721A}" destId="{9855644D-DD42-4F42-9720-54E6EF54639F}" srcOrd="0" destOrd="0" presId="urn:microsoft.com/office/officeart/2005/8/layout/orgChart1"/>
    <dgm:cxn modelId="{542D2E7A-CE74-A047-BF9F-0FF5B8614114}" type="presParOf" srcId="{1F9F46BA-90D4-5F4F-B9F1-FEE6EAE3721A}" destId="{8F8A6F0E-8A22-AC42-A14E-D5CAE984F3AF}" srcOrd="1" destOrd="0" presId="urn:microsoft.com/office/officeart/2005/8/layout/orgChart1"/>
    <dgm:cxn modelId="{891DF824-19B7-7347-9C20-F5BC27831545}" type="presParOf" srcId="{02305A92-90E1-0346-A29A-0901F80DCFF4}" destId="{DEA0722C-A818-624C-8D01-D3F8C0BFE614}" srcOrd="1" destOrd="0" presId="urn:microsoft.com/office/officeart/2005/8/layout/orgChart1"/>
    <dgm:cxn modelId="{5BC9DC20-171A-AB4E-A65F-046C770F983D}" type="presParOf" srcId="{02305A92-90E1-0346-A29A-0901F80DCFF4}" destId="{D3D08383-3F31-8746-9282-47BF248DAB26}" srcOrd="2" destOrd="0" presId="urn:microsoft.com/office/officeart/2005/8/layout/orgChart1"/>
    <dgm:cxn modelId="{4B0B9D94-F3AC-8E4D-BD66-68DDAE448E9C}" type="presParOf" srcId="{05D205AD-01EE-0646-9EEF-8C13398475D5}" destId="{F723D7E0-8D7A-A043-81CD-7B1A3DE7B2A8}" srcOrd="2" destOrd="0" presId="urn:microsoft.com/office/officeart/2005/8/layout/orgChart1"/>
    <dgm:cxn modelId="{1C5E8502-E1A4-AF42-AC32-D7FAFC264E58}" type="presParOf" srcId="{37F9B70D-CE89-A145-A12B-90E4757B0C26}" destId="{989EF5B9-C834-424B-9C82-FD6429145950}" srcOrd="2" destOrd="0" presId="urn:microsoft.com/office/officeart/2005/8/layout/orgChart1"/>
    <dgm:cxn modelId="{9DD4BDEE-1E7D-AF4F-B5F4-D7A0FC406B16}" type="presParOf" srcId="{37F9B70D-CE89-A145-A12B-90E4757B0C26}" destId="{9C36D38A-0C28-E94B-8D77-92240135BFF6}" srcOrd="3" destOrd="0" presId="urn:microsoft.com/office/officeart/2005/8/layout/orgChart1"/>
    <dgm:cxn modelId="{FBE0A149-1700-0C4F-9B09-536947C8E983}" type="presParOf" srcId="{9C36D38A-0C28-E94B-8D77-92240135BFF6}" destId="{2328F7B1-956A-F042-94CE-972A227D8E4F}" srcOrd="0" destOrd="0" presId="urn:microsoft.com/office/officeart/2005/8/layout/orgChart1"/>
    <dgm:cxn modelId="{EE4B3F54-0CAF-FB49-ABA0-68B0134BA5E2}" type="presParOf" srcId="{2328F7B1-956A-F042-94CE-972A227D8E4F}" destId="{E6A032D8-CAB7-8E42-8BD4-CAC7279CD1C9}" srcOrd="0" destOrd="0" presId="urn:microsoft.com/office/officeart/2005/8/layout/orgChart1"/>
    <dgm:cxn modelId="{BA1C7FC8-AC5E-9040-A2F4-DEC467CFF3CD}" type="presParOf" srcId="{2328F7B1-956A-F042-94CE-972A227D8E4F}" destId="{65F84103-22EA-2A4F-A8FF-945F1A256DAF}" srcOrd="1" destOrd="0" presId="urn:microsoft.com/office/officeart/2005/8/layout/orgChart1"/>
    <dgm:cxn modelId="{CB8BE5B8-B462-8141-9256-DD7EA63D4F02}" type="presParOf" srcId="{9C36D38A-0C28-E94B-8D77-92240135BFF6}" destId="{07F0F8F4-5BA3-2A4D-A099-C28B624565C2}" srcOrd="1" destOrd="0" presId="urn:microsoft.com/office/officeart/2005/8/layout/orgChart1"/>
    <dgm:cxn modelId="{53FACBBA-9303-4445-82F6-3BE0D79D14F1}" type="presParOf" srcId="{07F0F8F4-5BA3-2A4D-A099-C28B624565C2}" destId="{B3E59A78-BEC6-8C4D-B19D-A4BCA542F7F5}" srcOrd="0" destOrd="0" presId="urn:microsoft.com/office/officeart/2005/8/layout/orgChart1"/>
    <dgm:cxn modelId="{DF9C4912-2AEB-BB47-A247-12EE599984C8}" type="presParOf" srcId="{07F0F8F4-5BA3-2A4D-A099-C28B624565C2}" destId="{D4311043-2D28-0B43-B297-A5CF23157C2A}" srcOrd="1" destOrd="0" presId="urn:microsoft.com/office/officeart/2005/8/layout/orgChart1"/>
    <dgm:cxn modelId="{E2ED1E30-4A57-9147-83FA-F641FCBCCEA6}" type="presParOf" srcId="{D4311043-2D28-0B43-B297-A5CF23157C2A}" destId="{22E01516-D0EE-7E40-A6B4-13DFB8E0CD5F}" srcOrd="0" destOrd="0" presId="urn:microsoft.com/office/officeart/2005/8/layout/orgChart1"/>
    <dgm:cxn modelId="{EB248C83-B4D1-5B47-9FCA-C8E1FEF90F9F}" type="presParOf" srcId="{22E01516-D0EE-7E40-A6B4-13DFB8E0CD5F}" destId="{42D8D207-75F5-6D4D-A83D-0A53990A34FA}" srcOrd="0" destOrd="0" presId="urn:microsoft.com/office/officeart/2005/8/layout/orgChart1"/>
    <dgm:cxn modelId="{D78A79F8-37B5-A245-ACFD-6ACA92A44516}" type="presParOf" srcId="{22E01516-D0EE-7E40-A6B4-13DFB8E0CD5F}" destId="{9A8C1A70-74E2-D643-B54F-16FEDC523010}" srcOrd="1" destOrd="0" presId="urn:microsoft.com/office/officeart/2005/8/layout/orgChart1"/>
    <dgm:cxn modelId="{718C4E9F-6E46-7D4B-9D8A-CEDE9CD7F33B}" type="presParOf" srcId="{D4311043-2D28-0B43-B297-A5CF23157C2A}" destId="{34CFF8D0-3C50-3A4B-9C75-0224DDC358D6}" srcOrd="1" destOrd="0" presId="urn:microsoft.com/office/officeart/2005/8/layout/orgChart1"/>
    <dgm:cxn modelId="{67A6E36A-5C2F-5743-B072-A74B9071CD22}" type="presParOf" srcId="{D4311043-2D28-0B43-B297-A5CF23157C2A}" destId="{80B91E2F-0149-164A-8F20-CF164AFB35A9}" srcOrd="2" destOrd="0" presId="urn:microsoft.com/office/officeart/2005/8/layout/orgChart1"/>
    <dgm:cxn modelId="{517F72EE-9F56-8E4D-8232-A18EFF23BB93}" type="presParOf" srcId="{07F0F8F4-5BA3-2A4D-A099-C28B624565C2}" destId="{A862F78F-8E27-E648-8E4E-17161DEDBB2F}" srcOrd="2" destOrd="0" presId="urn:microsoft.com/office/officeart/2005/8/layout/orgChart1"/>
    <dgm:cxn modelId="{64A9D708-188B-7143-9285-52413D91BEE7}" type="presParOf" srcId="{07F0F8F4-5BA3-2A4D-A099-C28B624565C2}" destId="{CB70CF2E-E0CB-EC49-BD2D-6AE23614DFBC}" srcOrd="3" destOrd="0" presId="urn:microsoft.com/office/officeart/2005/8/layout/orgChart1"/>
    <dgm:cxn modelId="{3B9CF479-DBDA-7143-8830-BEDFA47E0D34}" type="presParOf" srcId="{CB70CF2E-E0CB-EC49-BD2D-6AE23614DFBC}" destId="{F3C44F81-2ACB-8247-8819-AE493BD1FBCF}" srcOrd="0" destOrd="0" presId="urn:microsoft.com/office/officeart/2005/8/layout/orgChart1"/>
    <dgm:cxn modelId="{E98A9372-9816-604F-9970-A9A51A5A25F5}" type="presParOf" srcId="{F3C44F81-2ACB-8247-8819-AE493BD1FBCF}" destId="{B47A670E-44CC-A447-BD35-9477CB8F5D27}" srcOrd="0" destOrd="0" presId="urn:microsoft.com/office/officeart/2005/8/layout/orgChart1"/>
    <dgm:cxn modelId="{1F051FD2-0E2F-BB46-A5ED-3331E83E5105}" type="presParOf" srcId="{F3C44F81-2ACB-8247-8819-AE493BD1FBCF}" destId="{055A0C1C-635E-D94F-A332-D01B137D9D56}" srcOrd="1" destOrd="0" presId="urn:microsoft.com/office/officeart/2005/8/layout/orgChart1"/>
    <dgm:cxn modelId="{BD785676-C56C-C848-9E0D-83F1D5D6AB3B}" type="presParOf" srcId="{CB70CF2E-E0CB-EC49-BD2D-6AE23614DFBC}" destId="{1B10BD1B-F729-AA4B-9A0A-7EA6403DC429}" srcOrd="1" destOrd="0" presId="urn:microsoft.com/office/officeart/2005/8/layout/orgChart1"/>
    <dgm:cxn modelId="{0D43FAF5-0939-EE4E-B281-95E9657B0785}" type="presParOf" srcId="{CB70CF2E-E0CB-EC49-BD2D-6AE23614DFBC}" destId="{CC66AD41-EF43-1744-8035-770A238A53E6}" srcOrd="2" destOrd="0" presId="urn:microsoft.com/office/officeart/2005/8/layout/orgChart1"/>
    <dgm:cxn modelId="{5DBA30BD-2403-7446-8E7E-224304835E25}" type="presParOf" srcId="{9C36D38A-0C28-E94B-8D77-92240135BFF6}" destId="{19FCBB1F-CBC2-C34A-9B6D-8A8AEF748E80}" srcOrd="2" destOrd="0" presId="urn:microsoft.com/office/officeart/2005/8/layout/orgChart1"/>
    <dgm:cxn modelId="{A408C9AD-91E5-A948-91AE-20FD340ED7B3}" type="presParOf" srcId="{37F9B70D-CE89-A145-A12B-90E4757B0C26}" destId="{EFC97056-F5A0-9045-B3D6-217A328D9D4E}" srcOrd="4" destOrd="0" presId="urn:microsoft.com/office/officeart/2005/8/layout/orgChart1"/>
    <dgm:cxn modelId="{13E7C659-7582-CE46-98F0-3614BB83C57B}" type="presParOf" srcId="{37F9B70D-CE89-A145-A12B-90E4757B0C26}" destId="{C5D2A735-A238-B54E-A10F-5D05C0174794}" srcOrd="5" destOrd="0" presId="urn:microsoft.com/office/officeart/2005/8/layout/orgChart1"/>
    <dgm:cxn modelId="{E538E6AF-FDD5-6B41-B0EB-227117B7036D}" type="presParOf" srcId="{C5D2A735-A238-B54E-A10F-5D05C0174794}" destId="{E7AE3F1A-A1BC-E146-9255-DAFA7B6FB763}" srcOrd="0" destOrd="0" presId="urn:microsoft.com/office/officeart/2005/8/layout/orgChart1"/>
    <dgm:cxn modelId="{0D082AA0-5ED5-284E-B4A7-1C437AE5E7B9}" type="presParOf" srcId="{E7AE3F1A-A1BC-E146-9255-DAFA7B6FB763}" destId="{18B94A18-1F37-E845-AF4E-8043AD1905E1}" srcOrd="0" destOrd="0" presId="urn:microsoft.com/office/officeart/2005/8/layout/orgChart1"/>
    <dgm:cxn modelId="{D79C67D9-A199-B34F-80F5-2A1B11289DA9}" type="presParOf" srcId="{E7AE3F1A-A1BC-E146-9255-DAFA7B6FB763}" destId="{26AF6E79-BA9B-C948-830D-EE1D361C7038}" srcOrd="1" destOrd="0" presId="urn:microsoft.com/office/officeart/2005/8/layout/orgChart1"/>
    <dgm:cxn modelId="{7FE3DC7D-E19C-4D48-8FAB-654B03454156}" type="presParOf" srcId="{C5D2A735-A238-B54E-A10F-5D05C0174794}" destId="{B0409C00-4E0E-AA4E-92D9-2E36431297FD}" srcOrd="1" destOrd="0" presId="urn:microsoft.com/office/officeart/2005/8/layout/orgChart1"/>
    <dgm:cxn modelId="{99EC20D2-A928-6447-8698-BD812A30E97F}" type="presParOf" srcId="{B0409C00-4E0E-AA4E-92D9-2E36431297FD}" destId="{380E051F-748C-884A-8CAE-2EF7C84D8D94}" srcOrd="0" destOrd="0" presId="urn:microsoft.com/office/officeart/2005/8/layout/orgChart1"/>
    <dgm:cxn modelId="{0D37FB64-FF5A-0646-BCB7-D6926D246B78}" type="presParOf" srcId="{B0409C00-4E0E-AA4E-92D9-2E36431297FD}" destId="{0D0BAFB9-AF6F-784F-ACB8-3FC75E6EF35D}" srcOrd="1" destOrd="0" presId="urn:microsoft.com/office/officeart/2005/8/layout/orgChart1"/>
    <dgm:cxn modelId="{3CC76EAC-E02F-2740-87E6-CC91D8947C8F}" type="presParOf" srcId="{0D0BAFB9-AF6F-784F-ACB8-3FC75E6EF35D}" destId="{A923A056-D51E-BA49-9155-15F7C9252E75}" srcOrd="0" destOrd="0" presId="urn:microsoft.com/office/officeart/2005/8/layout/orgChart1"/>
    <dgm:cxn modelId="{7BAC37EC-AEF7-814B-8473-F3F769F64EAE}" type="presParOf" srcId="{A923A056-D51E-BA49-9155-15F7C9252E75}" destId="{0BF0D07C-3904-8740-92A9-9B9DB93660C3}" srcOrd="0" destOrd="0" presId="urn:microsoft.com/office/officeart/2005/8/layout/orgChart1"/>
    <dgm:cxn modelId="{AC6F79A8-A467-6144-8342-FD2AE0F73467}" type="presParOf" srcId="{A923A056-D51E-BA49-9155-15F7C9252E75}" destId="{8B12357F-2121-C54F-9C3C-B0ED6F1FA358}" srcOrd="1" destOrd="0" presId="urn:microsoft.com/office/officeart/2005/8/layout/orgChart1"/>
    <dgm:cxn modelId="{E0AC3563-8AD5-9545-9D6D-D47B9E151AD4}" type="presParOf" srcId="{0D0BAFB9-AF6F-784F-ACB8-3FC75E6EF35D}" destId="{407CBD77-E696-8E45-AED4-A3EC526C3D54}" srcOrd="1" destOrd="0" presId="urn:microsoft.com/office/officeart/2005/8/layout/orgChart1"/>
    <dgm:cxn modelId="{4381AD86-8F1C-0E41-81C8-E66D2EAB86B9}" type="presParOf" srcId="{0D0BAFB9-AF6F-784F-ACB8-3FC75E6EF35D}" destId="{920C5601-1727-BC46-8E16-87E14FD77F3E}" srcOrd="2" destOrd="0" presId="urn:microsoft.com/office/officeart/2005/8/layout/orgChart1"/>
    <dgm:cxn modelId="{E2E2DA90-F664-BB45-8F3D-8A062FA86C06}" type="presParOf" srcId="{C5D2A735-A238-B54E-A10F-5D05C0174794}" destId="{EE6E9EA5-A961-834C-920E-E85447E0F13F}" srcOrd="2" destOrd="0" presId="urn:microsoft.com/office/officeart/2005/8/layout/orgChart1"/>
    <dgm:cxn modelId="{4C849FDF-399C-C14A-95EF-F16B335447ED}" type="presParOf" srcId="{37F9B70D-CE89-A145-A12B-90E4757B0C26}" destId="{0435B51E-B9E7-8D48-8326-C257316F84B6}" srcOrd="6" destOrd="0" presId="urn:microsoft.com/office/officeart/2005/8/layout/orgChart1"/>
    <dgm:cxn modelId="{CE5BF97B-7B07-544E-8094-5E6F18F9E525}" type="presParOf" srcId="{37F9B70D-CE89-A145-A12B-90E4757B0C26}" destId="{35757502-65E2-C049-83A5-D64C4BE661D6}" srcOrd="7" destOrd="0" presId="urn:microsoft.com/office/officeart/2005/8/layout/orgChart1"/>
    <dgm:cxn modelId="{A3E3C0EB-D2F2-1645-9B0C-492DF607C79A}" type="presParOf" srcId="{35757502-65E2-C049-83A5-D64C4BE661D6}" destId="{4E8BACF6-8BD8-3F4F-9643-9D6F76B7B4EE}" srcOrd="0" destOrd="0" presId="urn:microsoft.com/office/officeart/2005/8/layout/orgChart1"/>
    <dgm:cxn modelId="{EFC212BB-820C-F247-846E-1D55D267D535}" type="presParOf" srcId="{4E8BACF6-8BD8-3F4F-9643-9D6F76B7B4EE}" destId="{D3395DA8-3AA1-0641-B8C3-E174D1903412}" srcOrd="0" destOrd="0" presId="urn:microsoft.com/office/officeart/2005/8/layout/orgChart1"/>
    <dgm:cxn modelId="{F6D6BD40-3549-0541-9B7F-EA8C54732BBE}" type="presParOf" srcId="{4E8BACF6-8BD8-3F4F-9643-9D6F76B7B4EE}" destId="{0984645F-DD16-C44F-BE10-E1856C527F4F}" srcOrd="1" destOrd="0" presId="urn:microsoft.com/office/officeart/2005/8/layout/orgChart1"/>
    <dgm:cxn modelId="{D36BF2CE-55AC-C849-BB31-7951B7AD9D42}" type="presParOf" srcId="{35757502-65E2-C049-83A5-D64C4BE661D6}" destId="{D22C33CA-27F1-CF45-A50B-EED027451969}" srcOrd="1" destOrd="0" presId="urn:microsoft.com/office/officeart/2005/8/layout/orgChart1"/>
    <dgm:cxn modelId="{43223E4E-C1D2-8C41-92AE-BAA8FC7156C1}" type="presParOf" srcId="{35757502-65E2-C049-83A5-D64C4BE661D6}" destId="{509A146C-7340-824B-9FA5-97B22E6F4907}" srcOrd="2" destOrd="0" presId="urn:microsoft.com/office/officeart/2005/8/layout/orgChart1"/>
    <dgm:cxn modelId="{C3364B0C-5D04-DE40-8F82-81337A4191D0}" type="presParOf" srcId="{37F9B70D-CE89-A145-A12B-90E4757B0C26}" destId="{4D3448B7-BC29-224B-B796-C4A77D7620E3}" srcOrd="8" destOrd="0" presId="urn:microsoft.com/office/officeart/2005/8/layout/orgChart1"/>
    <dgm:cxn modelId="{974A1F4E-0AEB-CA4D-B740-FC1D7D1CE1AD}" type="presParOf" srcId="{37F9B70D-CE89-A145-A12B-90E4757B0C26}" destId="{AE2ADC6A-3FB1-0D43-99DF-594CE9EF1B1E}" srcOrd="9" destOrd="0" presId="urn:microsoft.com/office/officeart/2005/8/layout/orgChart1"/>
    <dgm:cxn modelId="{6E655D9B-F1C2-2B4B-9F69-0EFB9923C1D2}" type="presParOf" srcId="{AE2ADC6A-3FB1-0D43-99DF-594CE9EF1B1E}" destId="{DCB17ADA-A66D-3E4B-A38D-B381EB328A19}" srcOrd="0" destOrd="0" presId="urn:microsoft.com/office/officeart/2005/8/layout/orgChart1"/>
    <dgm:cxn modelId="{6077545E-605D-7443-ABAA-775DE4BBE541}" type="presParOf" srcId="{DCB17ADA-A66D-3E4B-A38D-B381EB328A19}" destId="{C9F7FC26-2B7C-BA47-99A0-9856944DB4B8}" srcOrd="0" destOrd="0" presId="urn:microsoft.com/office/officeart/2005/8/layout/orgChart1"/>
    <dgm:cxn modelId="{879BA57A-1311-D441-98AC-94EB962BFA9F}" type="presParOf" srcId="{DCB17ADA-A66D-3E4B-A38D-B381EB328A19}" destId="{1BE2C89B-1579-B54C-84D7-F6A9FCBB11D9}" srcOrd="1" destOrd="0" presId="urn:microsoft.com/office/officeart/2005/8/layout/orgChart1"/>
    <dgm:cxn modelId="{06BD5AF1-4982-1B44-B285-C5BAD5B04F80}" type="presParOf" srcId="{AE2ADC6A-3FB1-0D43-99DF-594CE9EF1B1E}" destId="{42B0D579-7441-AC43-BDA9-EEAF299EDABB}" srcOrd="1" destOrd="0" presId="urn:microsoft.com/office/officeart/2005/8/layout/orgChart1"/>
    <dgm:cxn modelId="{FD9C398A-B198-D140-B4DF-C8B3EB1444A7}" type="presParOf" srcId="{42B0D579-7441-AC43-BDA9-EEAF299EDABB}" destId="{7209AEE9-CDDE-D543-B4F0-AD83BB55F457}" srcOrd="0" destOrd="0" presId="urn:microsoft.com/office/officeart/2005/8/layout/orgChart1"/>
    <dgm:cxn modelId="{3F1DE5E4-FA1B-FE48-BD44-476F2CB614E9}" type="presParOf" srcId="{42B0D579-7441-AC43-BDA9-EEAF299EDABB}" destId="{BE2AE7BD-207B-6A41-81FE-E219B40F7661}" srcOrd="1" destOrd="0" presId="urn:microsoft.com/office/officeart/2005/8/layout/orgChart1"/>
    <dgm:cxn modelId="{E77DF2A0-0EBB-3342-BB31-B9CA7E633690}" type="presParOf" srcId="{BE2AE7BD-207B-6A41-81FE-E219B40F7661}" destId="{A03C9E02-B1B3-9547-BF71-43F41BE62000}" srcOrd="0" destOrd="0" presId="urn:microsoft.com/office/officeart/2005/8/layout/orgChart1"/>
    <dgm:cxn modelId="{BED9445C-C053-AF4F-8624-D53EE9E360D6}" type="presParOf" srcId="{A03C9E02-B1B3-9547-BF71-43F41BE62000}" destId="{63E953AB-0BD7-E545-96C9-187B7812C8F0}" srcOrd="0" destOrd="0" presId="urn:microsoft.com/office/officeart/2005/8/layout/orgChart1"/>
    <dgm:cxn modelId="{8D20F061-81BA-9645-9E30-BD65C419CE24}" type="presParOf" srcId="{A03C9E02-B1B3-9547-BF71-43F41BE62000}" destId="{4345BEA1-79B5-BD45-9531-6B0D31D927BB}" srcOrd="1" destOrd="0" presId="urn:microsoft.com/office/officeart/2005/8/layout/orgChart1"/>
    <dgm:cxn modelId="{F173215D-5770-E04C-8A00-9B07723AF066}" type="presParOf" srcId="{BE2AE7BD-207B-6A41-81FE-E219B40F7661}" destId="{F4ACF29C-64BD-D548-ABF8-E390AF5F91E2}" srcOrd="1" destOrd="0" presId="urn:microsoft.com/office/officeart/2005/8/layout/orgChart1"/>
    <dgm:cxn modelId="{B69019A0-D561-0544-B6EA-D3D1E544F9E7}" type="presParOf" srcId="{BE2AE7BD-207B-6A41-81FE-E219B40F7661}" destId="{052ED5E5-9EC2-DF40-BC1B-24CCE06BA344}" srcOrd="2" destOrd="0" presId="urn:microsoft.com/office/officeart/2005/8/layout/orgChart1"/>
    <dgm:cxn modelId="{868BE531-E3BC-3744-8EDF-6355243307D5}" type="presParOf" srcId="{42B0D579-7441-AC43-BDA9-EEAF299EDABB}" destId="{85A7F9DA-0E22-5A47-A3A9-B663A1387949}" srcOrd="2" destOrd="0" presId="urn:microsoft.com/office/officeart/2005/8/layout/orgChart1"/>
    <dgm:cxn modelId="{B5FB9257-6A6A-8846-939D-C9D83F32AEE3}" type="presParOf" srcId="{42B0D579-7441-AC43-BDA9-EEAF299EDABB}" destId="{9CC2F1EC-E194-8E4F-94C0-1DE79B23D994}" srcOrd="3" destOrd="0" presId="urn:microsoft.com/office/officeart/2005/8/layout/orgChart1"/>
    <dgm:cxn modelId="{688E5BAB-7B16-C648-B355-6A82B326FEB3}" type="presParOf" srcId="{9CC2F1EC-E194-8E4F-94C0-1DE79B23D994}" destId="{E5E81E3F-47C2-0E44-9D89-76A3F213DDF2}" srcOrd="0" destOrd="0" presId="urn:microsoft.com/office/officeart/2005/8/layout/orgChart1"/>
    <dgm:cxn modelId="{59BC819D-95C5-184E-ACEA-C524269B9E1A}" type="presParOf" srcId="{E5E81E3F-47C2-0E44-9D89-76A3F213DDF2}" destId="{879A78C0-AB9E-264D-9C33-79E697F438E9}" srcOrd="0" destOrd="0" presId="urn:microsoft.com/office/officeart/2005/8/layout/orgChart1"/>
    <dgm:cxn modelId="{0DEA0D97-CB45-EB47-946F-37676BAC01F2}" type="presParOf" srcId="{E5E81E3F-47C2-0E44-9D89-76A3F213DDF2}" destId="{F7C325B9-3E9F-6C45-9338-D9BE29F49DE3}" srcOrd="1" destOrd="0" presId="urn:microsoft.com/office/officeart/2005/8/layout/orgChart1"/>
    <dgm:cxn modelId="{8D76CF27-4A2F-564E-B0AC-42E35836F30A}" type="presParOf" srcId="{9CC2F1EC-E194-8E4F-94C0-1DE79B23D994}" destId="{3E228B96-4B25-6647-9623-83EEDB260B32}" srcOrd="1" destOrd="0" presId="urn:microsoft.com/office/officeart/2005/8/layout/orgChart1"/>
    <dgm:cxn modelId="{B835BA5C-7A61-F747-82D4-938B9B454FF3}" type="presParOf" srcId="{9CC2F1EC-E194-8E4F-94C0-1DE79B23D994}" destId="{09DAB060-5DA8-B747-8EEF-E612E20ECFDD}" srcOrd="2" destOrd="0" presId="urn:microsoft.com/office/officeart/2005/8/layout/orgChart1"/>
    <dgm:cxn modelId="{25583C3D-BE0D-0A4D-A3D8-AF31BB1316A6}" type="presParOf" srcId="{AE2ADC6A-3FB1-0D43-99DF-594CE9EF1B1E}" destId="{689A6AF5-98B3-8A41-B3A7-81CC923B3BBA}" srcOrd="2" destOrd="0" presId="urn:microsoft.com/office/officeart/2005/8/layout/orgChart1"/>
    <dgm:cxn modelId="{0FEB1D95-D7B0-754F-8C5D-B7AF695BD7E5}" type="presParOf" srcId="{37F9B70D-CE89-A145-A12B-90E4757B0C26}" destId="{2026FED7-8A00-A841-BD06-50490CA7C39A}" srcOrd="10" destOrd="0" presId="urn:microsoft.com/office/officeart/2005/8/layout/orgChart1"/>
    <dgm:cxn modelId="{F7D2AEA4-D7B7-E34C-8B84-7C4D0EA4176B}" type="presParOf" srcId="{37F9B70D-CE89-A145-A12B-90E4757B0C26}" destId="{D6D0DF59-8790-5F42-98A2-7BD4BECC873E}" srcOrd="11" destOrd="0" presId="urn:microsoft.com/office/officeart/2005/8/layout/orgChart1"/>
    <dgm:cxn modelId="{1A55167B-CD73-F14E-8571-C8E4FBCBFD6F}" type="presParOf" srcId="{D6D0DF59-8790-5F42-98A2-7BD4BECC873E}" destId="{380989B7-E961-8543-A2B3-E9EAA2A8C789}" srcOrd="0" destOrd="0" presId="urn:microsoft.com/office/officeart/2005/8/layout/orgChart1"/>
    <dgm:cxn modelId="{A25B3D99-88D7-3D4E-B222-44AF4AAD6B99}" type="presParOf" srcId="{380989B7-E961-8543-A2B3-E9EAA2A8C789}" destId="{C0F56F06-B141-6245-B28B-942B4DCD1E91}" srcOrd="0" destOrd="0" presId="urn:microsoft.com/office/officeart/2005/8/layout/orgChart1"/>
    <dgm:cxn modelId="{B6FFB4F2-E2AA-7A49-A678-3475E591D9FC}" type="presParOf" srcId="{380989B7-E961-8543-A2B3-E9EAA2A8C789}" destId="{762AA235-A183-AB4C-BD1E-7075BDAF0C30}" srcOrd="1" destOrd="0" presId="urn:microsoft.com/office/officeart/2005/8/layout/orgChart1"/>
    <dgm:cxn modelId="{7D80F2B3-D507-2749-BD61-BA2AF3CADA7B}" type="presParOf" srcId="{D6D0DF59-8790-5F42-98A2-7BD4BECC873E}" destId="{B3F6644C-E184-D44E-87C1-EC21D0E49B62}" srcOrd="1" destOrd="0" presId="urn:microsoft.com/office/officeart/2005/8/layout/orgChart1"/>
    <dgm:cxn modelId="{65FD71AF-B645-AC4A-9753-C4E39C7AB48E}" type="presParOf" srcId="{B3F6644C-E184-D44E-87C1-EC21D0E49B62}" destId="{4B802446-A748-7B41-9A5D-7186AEB901CF}" srcOrd="0" destOrd="0" presId="urn:microsoft.com/office/officeart/2005/8/layout/orgChart1"/>
    <dgm:cxn modelId="{55514E94-2C2F-4A46-9FD3-6E6375E79DA2}" type="presParOf" srcId="{B3F6644C-E184-D44E-87C1-EC21D0E49B62}" destId="{191A73B2-0A3A-0E41-BC52-69A15CDD2044}" srcOrd="1" destOrd="0" presId="urn:microsoft.com/office/officeart/2005/8/layout/orgChart1"/>
    <dgm:cxn modelId="{6DC335D5-F8D2-6C48-BA5A-41FA4A91F987}" type="presParOf" srcId="{191A73B2-0A3A-0E41-BC52-69A15CDD2044}" destId="{8459C89C-A004-934E-B16D-28FC5B452B4D}" srcOrd="0" destOrd="0" presId="urn:microsoft.com/office/officeart/2005/8/layout/orgChart1"/>
    <dgm:cxn modelId="{11811851-46AA-4B42-8370-CE8EDE47ED16}" type="presParOf" srcId="{8459C89C-A004-934E-B16D-28FC5B452B4D}" destId="{B77F9774-06F1-1D47-AE24-872F0057BED1}" srcOrd="0" destOrd="0" presId="urn:microsoft.com/office/officeart/2005/8/layout/orgChart1"/>
    <dgm:cxn modelId="{F5350C51-65EB-0545-9E79-D9DBC0FBF938}" type="presParOf" srcId="{8459C89C-A004-934E-B16D-28FC5B452B4D}" destId="{3427A585-2602-F84C-A555-EC2E628149D1}" srcOrd="1" destOrd="0" presId="urn:microsoft.com/office/officeart/2005/8/layout/orgChart1"/>
    <dgm:cxn modelId="{929472E7-65C3-1741-8E0E-D19087065C4F}" type="presParOf" srcId="{191A73B2-0A3A-0E41-BC52-69A15CDD2044}" destId="{39180935-2055-B245-80D6-1EAA48123ADD}" srcOrd="1" destOrd="0" presId="urn:microsoft.com/office/officeart/2005/8/layout/orgChart1"/>
    <dgm:cxn modelId="{C2A6E36E-F29F-C74B-AE1A-992E9702C914}" type="presParOf" srcId="{191A73B2-0A3A-0E41-BC52-69A15CDD2044}" destId="{8A71836C-2DBF-1344-8A5D-00B937F40A7C}" srcOrd="2" destOrd="0" presId="urn:microsoft.com/office/officeart/2005/8/layout/orgChart1"/>
    <dgm:cxn modelId="{8C8F7475-A693-944A-8408-D58DD19445C0}" type="presParOf" srcId="{B3F6644C-E184-D44E-87C1-EC21D0E49B62}" destId="{27484E5F-E497-2146-AD67-2E37CDBE7D10}" srcOrd="2" destOrd="0" presId="urn:microsoft.com/office/officeart/2005/8/layout/orgChart1"/>
    <dgm:cxn modelId="{1D9A7BBF-4C0B-F14C-B308-3B5F52997B72}" type="presParOf" srcId="{B3F6644C-E184-D44E-87C1-EC21D0E49B62}" destId="{7695B137-3CE4-DD40-AC5E-FA6370F2D015}" srcOrd="3" destOrd="0" presId="urn:microsoft.com/office/officeart/2005/8/layout/orgChart1"/>
    <dgm:cxn modelId="{ED55D480-FAB8-2B40-A19F-8E84A8254185}" type="presParOf" srcId="{7695B137-3CE4-DD40-AC5E-FA6370F2D015}" destId="{824ADB3B-5456-964C-978C-29E3DBD172D2}" srcOrd="0" destOrd="0" presId="urn:microsoft.com/office/officeart/2005/8/layout/orgChart1"/>
    <dgm:cxn modelId="{B416D98B-C76D-FB41-8FE9-B1CF5B7CA7EA}" type="presParOf" srcId="{824ADB3B-5456-964C-978C-29E3DBD172D2}" destId="{1ACBD153-650D-E14B-8AD4-91D039CD6C7E}" srcOrd="0" destOrd="0" presId="urn:microsoft.com/office/officeart/2005/8/layout/orgChart1"/>
    <dgm:cxn modelId="{529C249F-781D-5044-850E-8D60954FC689}" type="presParOf" srcId="{824ADB3B-5456-964C-978C-29E3DBD172D2}" destId="{2B6D9690-044E-8642-B0ED-8487AFE789B5}" srcOrd="1" destOrd="0" presId="urn:microsoft.com/office/officeart/2005/8/layout/orgChart1"/>
    <dgm:cxn modelId="{8090A4C2-ED34-3740-B33C-18090726E00A}" type="presParOf" srcId="{7695B137-3CE4-DD40-AC5E-FA6370F2D015}" destId="{47F5D43C-2F75-A847-B4F4-6C6DE48E0D9E}" srcOrd="1" destOrd="0" presId="urn:microsoft.com/office/officeart/2005/8/layout/orgChart1"/>
    <dgm:cxn modelId="{3C389B51-8385-9F48-A263-CA7676027441}" type="presParOf" srcId="{7695B137-3CE4-DD40-AC5E-FA6370F2D015}" destId="{080D1648-6A72-034F-8A60-C32C07E15A1D}" srcOrd="2" destOrd="0" presId="urn:microsoft.com/office/officeart/2005/8/layout/orgChart1"/>
    <dgm:cxn modelId="{1DB3058E-CE4B-DC44-8F6A-8A95D9D1BECF}" type="presParOf" srcId="{D6D0DF59-8790-5F42-98A2-7BD4BECC873E}" destId="{09D34B4F-C711-684F-922B-046552BDCEFF}" srcOrd="2" destOrd="0" presId="urn:microsoft.com/office/officeart/2005/8/layout/orgChart1"/>
    <dgm:cxn modelId="{25110690-54C3-5248-A038-9471E92413E3}" type="presParOf" srcId="{37F9B70D-CE89-A145-A12B-90E4757B0C26}" destId="{28913033-852A-E045-8E77-E7FAE4B46D7E}" srcOrd="12" destOrd="0" presId="urn:microsoft.com/office/officeart/2005/8/layout/orgChart1"/>
    <dgm:cxn modelId="{FA8ADFD8-4683-324F-829B-31CF9F40233B}" type="presParOf" srcId="{37F9B70D-CE89-A145-A12B-90E4757B0C26}" destId="{01B017F2-AACA-3E4A-A70F-1594E4DB2E58}" srcOrd="13" destOrd="0" presId="urn:microsoft.com/office/officeart/2005/8/layout/orgChart1"/>
    <dgm:cxn modelId="{CBE7303C-3285-3E47-9BED-AA442FCE03A7}" type="presParOf" srcId="{01B017F2-AACA-3E4A-A70F-1594E4DB2E58}" destId="{953FEBAF-F60F-9649-A3DA-DA616C9F37C4}" srcOrd="0" destOrd="0" presId="urn:microsoft.com/office/officeart/2005/8/layout/orgChart1"/>
    <dgm:cxn modelId="{68E85ED4-D810-AF40-842A-177F3A733379}" type="presParOf" srcId="{953FEBAF-F60F-9649-A3DA-DA616C9F37C4}" destId="{C7C0FC61-5608-FE4E-A8A4-FB5905E838E4}" srcOrd="0" destOrd="0" presId="urn:microsoft.com/office/officeart/2005/8/layout/orgChart1"/>
    <dgm:cxn modelId="{5A401463-0E08-504F-9D7D-C87AC3B1D018}" type="presParOf" srcId="{953FEBAF-F60F-9649-A3DA-DA616C9F37C4}" destId="{3CECC578-DB49-3D43-ACEC-01D7605664ED}" srcOrd="1" destOrd="0" presId="urn:microsoft.com/office/officeart/2005/8/layout/orgChart1"/>
    <dgm:cxn modelId="{259C0AD9-6AA9-384C-A761-A3393397E84E}" type="presParOf" srcId="{01B017F2-AACA-3E4A-A70F-1594E4DB2E58}" destId="{0237E537-7F3E-C045-B341-47DBF3667329}" srcOrd="1" destOrd="0" presId="urn:microsoft.com/office/officeart/2005/8/layout/orgChart1"/>
    <dgm:cxn modelId="{2ED5F1DC-7725-C445-8361-BF13C4ED032D}" type="presParOf" srcId="{0237E537-7F3E-C045-B341-47DBF3667329}" destId="{170F12F9-3CC8-2349-BCC0-04F76FF118D1}" srcOrd="0" destOrd="0" presId="urn:microsoft.com/office/officeart/2005/8/layout/orgChart1"/>
    <dgm:cxn modelId="{5B78DAE7-626D-EE49-8550-5FD71CE376A9}" type="presParOf" srcId="{0237E537-7F3E-C045-B341-47DBF3667329}" destId="{E43E782C-7D48-5349-B496-37538771D9D3}" srcOrd="1" destOrd="0" presId="urn:microsoft.com/office/officeart/2005/8/layout/orgChart1"/>
    <dgm:cxn modelId="{3B9A4D41-0EF7-4943-B13D-63CD84EC7699}" type="presParOf" srcId="{E43E782C-7D48-5349-B496-37538771D9D3}" destId="{F348A453-6517-F047-A8F8-F6FCC7A0BBAC}" srcOrd="0" destOrd="0" presId="urn:microsoft.com/office/officeart/2005/8/layout/orgChart1"/>
    <dgm:cxn modelId="{59CC2227-ED0D-D647-90FF-B8B38F77D985}" type="presParOf" srcId="{F348A453-6517-F047-A8F8-F6FCC7A0BBAC}" destId="{829DFE92-204C-DA48-9FEB-CEE3B6780E63}" srcOrd="0" destOrd="0" presId="urn:microsoft.com/office/officeart/2005/8/layout/orgChart1"/>
    <dgm:cxn modelId="{5A4F17CF-BB31-904D-8576-A03229B86814}" type="presParOf" srcId="{F348A453-6517-F047-A8F8-F6FCC7A0BBAC}" destId="{730955B3-56D6-2B4F-8FE9-8DDA9C34D59A}" srcOrd="1" destOrd="0" presId="urn:microsoft.com/office/officeart/2005/8/layout/orgChart1"/>
    <dgm:cxn modelId="{EE0EF6FF-AB53-7941-AB11-F4F84056D63D}" type="presParOf" srcId="{E43E782C-7D48-5349-B496-37538771D9D3}" destId="{075FE93B-241A-4A4D-AC8F-EC359F97C59B}" srcOrd="1" destOrd="0" presId="urn:microsoft.com/office/officeart/2005/8/layout/orgChart1"/>
    <dgm:cxn modelId="{083B0B89-4720-A14B-8D78-85A1C3A12002}" type="presParOf" srcId="{E43E782C-7D48-5349-B496-37538771D9D3}" destId="{591FA8D8-AD71-2B4F-9DE0-F73B50BF639A}" srcOrd="2" destOrd="0" presId="urn:microsoft.com/office/officeart/2005/8/layout/orgChart1"/>
    <dgm:cxn modelId="{0D8AE07F-D03D-E04A-8AC3-9DBC5EB37FA5}" type="presParOf" srcId="{0237E537-7F3E-C045-B341-47DBF3667329}" destId="{BF0FB599-F0AE-544D-9966-2F79031BD902}" srcOrd="2" destOrd="0" presId="urn:microsoft.com/office/officeart/2005/8/layout/orgChart1"/>
    <dgm:cxn modelId="{DB131253-3508-7546-A522-1639D0A44641}" type="presParOf" srcId="{0237E537-7F3E-C045-B341-47DBF3667329}" destId="{3A335FA4-D655-704F-AAC7-5AB7ABD746AE}" srcOrd="3" destOrd="0" presId="urn:microsoft.com/office/officeart/2005/8/layout/orgChart1"/>
    <dgm:cxn modelId="{3F7ED5B7-507D-534F-B94C-4FF800FEC896}" type="presParOf" srcId="{3A335FA4-D655-704F-AAC7-5AB7ABD746AE}" destId="{E6798627-A813-3A42-AB5A-81E3ABA2BC13}" srcOrd="0" destOrd="0" presId="urn:microsoft.com/office/officeart/2005/8/layout/orgChart1"/>
    <dgm:cxn modelId="{6554ABFD-273E-AD48-B16D-B3AC9E1EC1A5}" type="presParOf" srcId="{E6798627-A813-3A42-AB5A-81E3ABA2BC13}" destId="{7B8EF4A6-059A-234C-BF20-85098513BD7E}" srcOrd="0" destOrd="0" presId="urn:microsoft.com/office/officeart/2005/8/layout/orgChart1"/>
    <dgm:cxn modelId="{C80B7243-735E-9444-8FB0-ED6DE5F310E4}" type="presParOf" srcId="{E6798627-A813-3A42-AB5A-81E3ABA2BC13}" destId="{9EB83347-0021-F246-AD41-E9D507B0F72C}" srcOrd="1" destOrd="0" presId="urn:microsoft.com/office/officeart/2005/8/layout/orgChart1"/>
    <dgm:cxn modelId="{CE27B207-983A-FD40-B1EA-33F0F2C2E1AC}" type="presParOf" srcId="{3A335FA4-D655-704F-AAC7-5AB7ABD746AE}" destId="{2FA0E26A-ECCA-EB4E-AEFC-D4646E0B8DA7}" srcOrd="1" destOrd="0" presId="urn:microsoft.com/office/officeart/2005/8/layout/orgChart1"/>
    <dgm:cxn modelId="{BFA876B4-FB26-F04F-B067-DF58412D2385}" type="presParOf" srcId="{3A335FA4-D655-704F-AAC7-5AB7ABD746AE}" destId="{5EED14B5-59A6-714D-907B-7A16E6E8F671}" srcOrd="2" destOrd="0" presId="urn:microsoft.com/office/officeart/2005/8/layout/orgChart1"/>
    <dgm:cxn modelId="{0541F6E3-3363-AE4E-A024-F7DE19FCE037}" type="presParOf" srcId="{01B017F2-AACA-3E4A-A70F-1594E4DB2E58}" destId="{5527A787-6405-524C-A97B-0A49248EB078}" srcOrd="2" destOrd="0" presId="urn:microsoft.com/office/officeart/2005/8/layout/orgChart1"/>
    <dgm:cxn modelId="{8107636D-ACC1-A14E-AAF2-96970D01E5A6}" type="presParOf" srcId="{01F5CDFA-67CA-C34F-BAD3-810AD2A99024}" destId="{0185CB30-EAD9-DD43-87B1-BE0612B04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3FE7E-90A5-6242-99E7-901FCC029BB2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FE05B-AEE7-C34B-B04B-B52D8B40A452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dirty="0" smtClean="0"/>
            <a:t>Timescales and </a:t>
          </a:r>
          <a:br>
            <a:rPr lang="en-US" dirty="0" smtClean="0"/>
          </a:br>
          <a:r>
            <a:rPr lang="en-US" dirty="0" smtClean="0"/>
            <a:t>Topics</a:t>
          </a:r>
          <a:endParaRPr lang="en-US" dirty="0"/>
        </a:p>
      </dgm:t>
    </dgm:pt>
    <dgm:pt modelId="{34B6CECB-46F8-8745-AE12-3661F37DC26F}" type="parTrans" cxnId="{FBD298E3-3417-4847-99F9-FF9D9B9947B5}">
      <dgm:prSet/>
      <dgm:spPr/>
      <dgm:t>
        <a:bodyPr/>
        <a:lstStyle/>
        <a:p>
          <a:endParaRPr lang="en-US"/>
        </a:p>
      </dgm:t>
    </dgm:pt>
    <dgm:pt modelId="{6E13D103-DB37-9C42-9604-48EB375DFEA6}" type="sibTrans" cxnId="{FBD298E3-3417-4847-99F9-FF9D9B9947B5}">
      <dgm:prSet/>
      <dgm:spPr/>
      <dgm:t>
        <a:bodyPr/>
        <a:lstStyle/>
        <a:p>
          <a:endParaRPr lang="en-US"/>
        </a:p>
      </dgm:t>
    </dgm:pt>
    <dgm:pt modelId="{E4C12608-4D58-DE48-A89D-8B14FC98BBFA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W7: Uni w24</a:t>
          </a:r>
          <a:br>
            <a:rPr lang="en-US" dirty="0" smtClean="0"/>
          </a:br>
          <a:r>
            <a:rPr lang="en-US" dirty="0" smtClean="0"/>
            <a:t>w/c 10/3</a:t>
          </a:r>
          <a:endParaRPr lang="en-US" dirty="0"/>
        </a:p>
      </dgm:t>
    </dgm:pt>
    <dgm:pt modelId="{AE4EEBD3-CB76-E04C-942A-8614A6B814DC}" type="parTrans" cxnId="{031DA5EA-0E86-C54E-AE4C-3B75322A95DD}">
      <dgm:prSet/>
      <dgm:spPr/>
      <dgm:t>
        <a:bodyPr/>
        <a:lstStyle/>
        <a:p>
          <a:endParaRPr lang="en-US" dirty="0"/>
        </a:p>
      </dgm:t>
    </dgm:pt>
    <dgm:pt modelId="{361649AD-CA24-874B-9C6A-172A8DF422CF}" type="sibTrans" cxnId="{031DA5EA-0E86-C54E-AE4C-3B75322A95DD}">
      <dgm:prSet/>
      <dgm:spPr/>
      <dgm:t>
        <a:bodyPr/>
        <a:lstStyle/>
        <a:p>
          <a:endParaRPr lang="en-US"/>
        </a:p>
      </dgm:t>
    </dgm:pt>
    <dgm:pt modelId="{5A6B727C-19F9-424B-B2EA-BD359AC206DC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Overview</a:t>
          </a:r>
        </a:p>
        <a:p>
          <a:r>
            <a:rPr lang="en-US" dirty="0" smtClean="0"/>
            <a:t>&amp; Intro</a:t>
          </a:r>
          <a:endParaRPr lang="en-US" dirty="0"/>
        </a:p>
      </dgm:t>
    </dgm:pt>
    <dgm:pt modelId="{98F77CD6-D6F9-7B4E-BD34-9C56A83130E8}" type="parTrans" cxnId="{B692B42A-D14A-8D45-B2DD-AA93A8434753}">
      <dgm:prSet/>
      <dgm:spPr/>
      <dgm:t>
        <a:bodyPr/>
        <a:lstStyle/>
        <a:p>
          <a:endParaRPr lang="en-US" dirty="0"/>
        </a:p>
      </dgm:t>
    </dgm:pt>
    <dgm:pt modelId="{DCA51AA9-8D38-B64A-B810-2CAA74FD4CAD}" type="sibTrans" cxnId="{B692B42A-D14A-8D45-B2DD-AA93A8434753}">
      <dgm:prSet/>
      <dgm:spPr/>
      <dgm:t>
        <a:bodyPr/>
        <a:lstStyle/>
        <a:p>
          <a:endParaRPr lang="en-US"/>
        </a:p>
      </dgm:t>
    </dgm:pt>
    <dgm:pt modelId="{8A581464-149A-7148-ADAF-7836428C71BB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W8: Uni w25</a:t>
          </a:r>
          <a:br>
            <a:rPr lang="en-US" dirty="0" smtClean="0"/>
          </a:br>
          <a:r>
            <a:rPr lang="en-US" dirty="0" smtClean="0"/>
            <a:t>w/c 17/3</a:t>
          </a:r>
          <a:endParaRPr lang="en-US" dirty="0"/>
        </a:p>
      </dgm:t>
    </dgm:pt>
    <dgm:pt modelId="{4BEBF4FB-F8AC-EA49-B3C7-141316729181}" type="parTrans" cxnId="{641C763B-2F39-2A4C-A8D7-C5D86A10F145}">
      <dgm:prSet/>
      <dgm:spPr/>
      <dgm:t>
        <a:bodyPr/>
        <a:lstStyle/>
        <a:p>
          <a:endParaRPr lang="en-US" dirty="0"/>
        </a:p>
      </dgm:t>
    </dgm:pt>
    <dgm:pt modelId="{E700D318-DEAB-6E49-9EBA-85FAE326E651}" type="sibTrans" cxnId="{641C763B-2F39-2A4C-A8D7-C5D86A10F145}">
      <dgm:prSet/>
      <dgm:spPr/>
      <dgm:t>
        <a:bodyPr/>
        <a:lstStyle/>
        <a:p>
          <a:endParaRPr lang="en-US"/>
        </a:p>
      </dgm:t>
    </dgm:pt>
    <dgm:pt modelId="{6FF4F8A9-B664-AD43-96BA-50799E7C356C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Guest Lecture</a:t>
          </a:r>
          <a:br>
            <a:rPr lang="en-US" dirty="0" smtClean="0"/>
          </a:br>
          <a:r>
            <a:rPr lang="en-US" dirty="0" smtClean="0"/>
            <a:t>Security</a:t>
          </a:r>
          <a:endParaRPr lang="en-US" dirty="0"/>
        </a:p>
      </dgm:t>
    </dgm:pt>
    <dgm:pt modelId="{5806C2C9-F853-C548-ACFE-3182EF4430F8}" type="parTrans" cxnId="{045C1208-CF4E-4947-8CA4-CC1E70F02EE6}">
      <dgm:prSet/>
      <dgm:spPr/>
      <dgm:t>
        <a:bodyPr/>
        <a:lstStyle/>
        <a:p>
          <a:endParaRPr lang="en-US" dirty="0"/>
        </a:p>
      </dgm:t>
    </dgm:pt>
    <dgm:pt modelId="{CD632AA9-3217-AF48-A62B-DEF4DC7E4690}" type="sibTrans" cxnId="{045C1208-CF4E-4947-8CA4-CC1E70F02EE6}">
      <dgm:prSet/>
      <dgm:spPr/>
      <dgm:t>
        <a:bodyPr/>
        <a:lstStyle/>
        <a:p>
          <a:endParaRPr lang="en-US"/>
        </a:p>
      </dgm:t>
    </dgm:pt>
    <dgm:pt modelId="{476C4A83-6D51-FA42-ADF4-4AB7FE5EDCA9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Review the slides</a:t>
          </a:r>
          <a:endParaRPr lang="en-US" dirty="0"/>
        </a:p>
      </dgm:t>
    </dgm:pt>
    <dgm:pt modelId="{B489513C-C1EE-E148-81DC-9D9E9B13EE5D}" type="parTrans" cxnId="{ECD62E89-1379-5347-B517-D66A03F3DD6C}">
      <dgm:prSet/>
      <dgm:spPr/>
      <dgm:t>
        <a:bodyPr/>
        <a:lstStyle/>
        <a:p>
          <a:endParaRPr lang="en-US" dirty="0"/>
        </a:p>
      </dgm:t>
    </dgm:pt>
    <dgm:pt modelId="{D4F7B6D3-6B61-1747-8937-A717C73669CD}" type="sibTrans" cxnId="{ECD62E89-1379-5347-B517-D66A03F3DD6C}">
      <dgm:prSet/>
      <dgm:spPr/>
      <dgm:t>
        <a:bodyPr/>
        <a:lstStyle/>
        <a:p>
          <a:endParaRPr lang="en-US"/>
        </a:p>
      </dgm:t>
    </dgm:pt>
    <dgm:pt modelId="{890E30F3-75F6-9A4F-BD7B-A1B32AD85666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Watch the videos</a:t>
          </a:r>
          <a:endParaRPr lang="en-US" dirty="0"/>
        </a:p>
      </dgm:t>
    </dgm:pt>
    <dgm:pt modelId="{EE508289-FADA-3941-AFA3-87FB8557C856}" type="parTrans" cxnId="{EA4404B4-520A-D14E-A866-4A9B6C890773}">
      <dgm:prSet/>
      <dgm:spPr/>
      <dgm:t>
        <a:bodyPr/>
        <a:lstStyle/>
        <a:p>
          <a:endParaRPr lang="en-US" dirty="0"/>
        </a:p>
      </dgm:t>
    </dgm:pt>
    <dgm:pt modelId="{437B944C-1385-A64C-B905-DAF61C51A41A}" type="sibTrans" cxnId="{EA4404B4-520A-D14E-A866-4A9B6C890773}">
      <dgm:prSet/>
      <dgm:spPr/>
      <dgm:t>
        <a:bodyPr/>
        <a:lstStyle/>
        <a:p>
          <a:endParaRPr lang="en-US"/>
        </a:p>
      </dgm:t>
    </dgm:pt>
    <dgm:pt modelId="{13A7FCA2-872A-FD46-9761-5105D7D9D6EB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Visit the ICO website</a:t>
          </a:r>
          <a:endParaRPr lang="en-US" dirty="0"/>
        </a:p>
      </dgm:t>
    </dgm:pt>
    <dgm:pt modelId="{ADB1267F-5B99-D74B-A520-BABD1FA4EFF5}" type="parTrans" cxnId="{075CC4D5-911D-FC4C-9014-A87156C0CEDB}">
      <dgm:prSet/>
      <dgm:spPr/>
      <dgm:t>
        <a:bodyPr/>
        <a:lstStyle/>
        <a:p>
          <a:endParaRPr lang="en-US" dirty="0"/>
        </a:p>
      </dgm:t>
    </dgm:pt>
    <dgm:pt modelId="{277DCC71-F625-3D4B-84C9-F813EBEFCF1C}" type="sibTrans" cxnId="{075CC4D5-911D-FC4C-9014-A87156C0CEDB}">
      <dgm:prSet/>
      <dgm:spPr/>
      <dgm:t>
        <a:bodyPr/>
        <a:lstStyle/>
        <a:p>
          <a:endParaRPr lang="en-US"/>
        </a:p>
      </dgm:t>
    </dgm:pt>
    <dgm:pt modelId="{72F402AE-749E-6146-8814-9EDAB638B3A2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Take the quiz</a:t>
          </a:r>
          <a:endParaRPr lang="en-US" dirty="0"/>
        </a:p>
      </dgm:t>
    </dgm:pt>
    <dgm:pt modelId="{0D33417F-D9E3-264B-BA3E-A80D3708CC18}" type="parTrans" cxnId="{9D5F8945-5698-B844-A214-B2C36D295C3A}">
      <dgm:prSet/>
      <dgm:spPr/>
      <dgm:t>
        <a:bodyPr/>
        <a:lstStyle/>
        <a:p>
          <a:endParaRPr lang="en-US" dirty="0"/>
        </a:p>
      </dgm:t>
    </dgm:pt>
    <dgm:pt modelId="{7F2F2018-739D-6346-847D-F51248CB8CEE}" type="sibTrans" cxnId="{9D5F8945-5698-B844-A214-B2C36D295C3A}">
      <dgm:prSet/>
      <dgm:spPr/>
      <dgm:t>
        <a:bodyPr/>
        <a:lstStyle/>
        <a:p>
          <a:endParaRPr lang="en-US"/>
        </a:p>
      </dgm:t>
    </dgm:pt>
    <dgm:pt modelId="{A937E48E-33A3-4E48-A5E2-A221C84E39EE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Legislation in the IT workplace</a:t>
          </a:r>
          <a:endParaRPr lang="en-US" dirty="0"/>
        </a:p>
      </dgm:t>
    </dgm:pt>
    <dgm:pt modelId="{A7D79586-9D0B-B44B-B246-813FCFFBBECB}" type="parTrans" cxnId="{B2964315-7E4D-4340-B686-7804A82EE262}">
      <dgm:prSet/>
      <dgm:spPr/>
      <dgm:t>
        <a:bodyPr/>
        <a:lstStyle/>
        <a:p>
          <a:endParaRPr lang="en-US" dirty="0"/>
        </a:p>
      </dgm:t>
    </dgm:pt>
    <dgm:pt modelId="{22F19994-9612-FD44-A897-0D79276A7E24}" type="sibTrans" cxnId="{B2964315-7E4D-4340-B686-7804A82EE262}">
      <dgm:prSet/>
      <dgm:spPr/>
      <dgm:t>
        <a:bodyPr/>
        <a:lstStyle/>
        <a:p>
          <a:endParaRPr lang="en-US"/>
        </a:p>
      </dgm:t>
    </dgm:pt>
    <dgm:pt modelId="{CCB0CA40-95A6-AE4B-A7FB-8FE183654CC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Security </a:t>
          </a:r>
          <a:endParaRPr lang="en-US" dirty="0"/>
        </a:p>
      </dgm:t>
    </dgm:pt>
    <dgm:pt modelId="{93316B66-567A-AA41-8C0B-5DE0203FCD67}" type="parTrans" cxnId="{1BD28EF0-EC6E-3B41-840D-C09B9C4B890B}">
      <dgm:prSet/>
      <dgm:spPr/>
      <dgm:t>
        <a:bodyPr/>
        <a:lstStyle/>
        <a:p>
          <a:endParaRPr lang="en-US" dirty="0"/>
        </a:p>
      </dgm:t>
    </dgm:pt>
    <dgm:pt modelId="{373906B5-D1B4-0E4B-AF55-EE35E519DD9F}" type="sibTrans" cxnId="{1BD28EF0-EC6E-3B41-840D-C09B9C4B890B}">
      <dgm:prSet/>
      <dgm:spPr/>
      <dgm:t>
        <a:bodyPr/>
        <a:lstStyle/>
        <a:p>
          <a:endParaRPr lang="en-US"/>
        </a:p>
      </dgm:t>
    </dgm:pt>
    <dgm:pt modelId="{813ACBD3-3492-344F-B1E7-360A760F82CC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Privacy</a:t>
          </a:r>
          <a:endParaRPr lang="en-US" dirty="0"/>
        </a:p>
      </dgm:t>
    </dgm:pt>
    <dgm:pt modelId="{4A92B0B6-5518-C446-9E0C-7E82B266A38D}" type="parTrans" cxnId="{F7E82D58-4133-CC4A-93F0-62B2B748C00F}">
      <dgm:prSet/>
      <dgm:spPr/>
      <dgm:t>
        <a:bodyPr/>
        <a:lstStyle/>
        <a:p>
          <a:endParaRPr lang="en-US" dirty="0"/>
        </a:p>
      </dgm:t>
    </dgm:pt>
    <dgm:pt modelId="{56088535-FDC6-EB40-95C5-CF0103E4B299}" type="sibTrans" cxnId="{F7E82D58-4133-CC4A-93F0-62B2B748C00F}">
      <dgm:prSet/>
      <dgm:spPr/>
      <dgm:t>
        <a:bodyPr/>
        <a:lstStyle/>
        <a:p>
          <a:endParaRPr lang="en-US"/>
        </a:p>
      </dgm:t>
    </dgm:pt>
    <dgm:pt modelId="{C5558635-8FA9-E84E-9829-F62061FBA17E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Guest Lecture</a:t>
          </a:r>
          <a:endParaRPr lang="en-US" dirty="0"/>
        </a:p>
      </dgm:t>
    </dgm:pt>
    <dgm:pt modelId="{67A37BBF-315B-0E49-B963-93666D42BC27}" type="parTrans" cxnId="{5E578927-5211-D148-93C8-39E5947D7FFC}">
      <dgm:prSet/>
      <dgm:spPr/>
      <dgm:t>
        <a:bodyPr/>
        <a:lstStyle/>
        <a:p>
          <a:endParaRPr lang="en-US" dirty="0"/>
        </a:p>
      </dgm:t>
    </dgm:pt>
    <dgm:pt modelId="{10C30795-D575-F246-9082-02E568A3D5B5}" type="sibTrans" cxnId="{5E578927-5211-D148-93C8-39E5947D7FFC}">
      <dgm:prSet/>
      <dgm:spPr/>
      <dgm:t>
        <a:bodyPr/>
        <a:lstStyle/>
        <a:p>
          <a:endParaRPr lang="en-US"/>
        </a:p>
      </dgm:t>
    </dgm:pt>
    <dgm:pt modelId="{780F1431-C195-9046-9B00-41F28EB1453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Professor Michael Butler</a:t>
          </a:r>
          <a:endParaRPr lang="en-US" dirty="0"/>
        </a:p>
      </dgm:t>
    </dgm:pt>
    <dgm:pt modelId="{05FAFA7B-8757-254E-A64E-700642DD6AEC}" type="parTrans" cxnId="{1E1C5A6B-287D-B541-9178-962E172D4410}">
      <dgm:prSet/>
      <dgm:spPr/>
      <dgm:t>
        <a:bodyPr/>
        <a:lstStyle/>
        <a:p>
          <a:endParaRPr lang="en-US" dirty="0"/>
        </a:p>
      </dgm:t>
    </dgm:pt>
    <dgm:pt modelId="{A8EDFE04-F2DD-9247-83DF-01E993F85574}" type="sibTrans" cxnId="{1E1C5A6B-287D-B541-9178-962E172D4410}">
      <dgm:prSet/>
      <dgm:spPr/>
      <dgm:t>
        <a:bodyPr/>
        <a:lstStyle/>
        <a:p>
          <a:endParaRPr lang="en-US"/>
        </a:p>
      </dgm:t>
    </dgm:pt>
    <dgm:pt modelId="{C63EE08D-963F-8E4E-86E4-DFFB4FDB2BBF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Presentation</a:t>
          </a:r>
          <a:br>
            <a:rPr lang="en-US" dirty="0" smtClean="0"/>
          </a:br>
          <a:r>
            <a:rPr lang="en-US" dirty="0" smtClean="0"/>
            <a:t>Briefs</a:t>
          </a:r>
          <a:endParaRPr lang="en-US" dirty="0"/>
        </a:p>
      </dgm:t>
    </dgm:pt>
    <dgm:pt modelId="{27F07932-619B-0542-B9A2-6AB8CBF34046}" type="parTrans" cxnId="{B27CF6A9-3E77-E04D-86A3-EBDE6D2BC64C}">
      <dgm:prSet/>
      <dgm:spPr/>
      <dgm:t>
        <a:bodyPr/>
        <a:lstStyle/>
        <a:p>
          <a:endParaRPr lang="en-US" dirty="0"/>
        </a:p>
      </dgm:t>
    </dgm:pt>
    <dgm:pt modelId="{A9BE4D5D-C00A-1440-B3ED-9D081F7DF576}" type="sibTrans" cxnId="{B27CF6A9-3E77-E04D-86A3-EBDE6D2BC64C}">
      <dgm:prSet/>
      <dgm:spPr/>
      <dgm:t>
        <a:bodyPr/>
        <a:lstStyle/>
        <a:p>
          <a:endParaRPr lang="en-US"/>
        </a:p>
      </dgm:t>
    </dgm:pt>
    <dgm:pt modelId="{CF9D5D94-C03B-6B42-A14B-2293E6F871E9}" type="pres">
      <dgm:prSet presAssocID="{1E03FE7E-90A5-6242-99E7-901FCC029B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03E29-6498-3A40-BB35-B77902FDCE53}" type="pres">
      <dgm:prSet presAssocID="{DF4FE05B-AEE7-C34B-B04B-B52D8B40A452}" presName="root1" presStyleCnt="0"/>
      <dgm:spPr/>
    </dgm:pt>
    <dgm:pt modelId="{7F9F5A27-9580-3D4F-963D-51B35D5EEB2B}" type="pres">
      <dgm:prSet presAssocID="{DF4FE05B-AEE7-C34B-B04B-B52D8B40A45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4D91D-A94F-2248-810C-90747B24752E}" type="pres">
      <dgm:prSet presAssocID="{DF4FE05B-AEE7-C34B-B04B-B52D8B40A452}" presName="level2hierChild" presStyleCnt="0"/>
      <dgm:spPr/>
    </dgm:pt>
    <dgm:pt modelId="{F21ABED8-0826-2248-B045-C20D2526DBF8}" type="pres">
      <dgm:prSet presAssocID="{AE4EEBD3-CB76-E04C-942A-8614A6B814D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FA135C2-FCE6-504B-AA19-AED6880EA505}" type="pres">
      <dgm:prSet presAssocID="{AE4EEBD3-CB76-E04C-942A-8614A6B814D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05D046D-5C1D-6B4D-AEDB-B1042D05B705}" type="pres">
      <dgm:prSet presAssocID="{E4C12608-4D58-DE48-A89D-8B14FC98BBFA}" presName="root2" presStyleCnt="0"/>
      <dgm:spPr/>
    </dgm:pt>
    <dgm:pt modelId="{EE3BDE00-E24B-B949-87CB-CDFA6C54683F}" type="pres">
      <dgm:prSet presAssocID="{E4C12608-4D58-DE48-A89D-8B14FC98BBF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9F02F8-C6CB-4741-980F-515B965B7CCE}" type="pres">
      <dgm:prSet presAssocID="{E4C12608-4D58-DE48-A89D-8B14FC98BBFA}" presName="level3hierChild" presStyleCnt="0"/>
      <dgm:spPr/>
    </dgm:pt>
    <dgm:pt modelId="{7AFA97E8-9952-7D47-8F72-A2F51DEA1982}" type="pres">
      <dgm:prSet presAssocID="{98F77CD6-D6F9-7B4E-BD34-9C56A83130E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5F30814A-F6A6-044A-84F5-9FEB7BFCE2C9}" type="pres">
      <dgm:prSet presAssocID="{98F77CD6-D6F9-7B4E-BD34-9C56A83130E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10A73A1-6D69-C743-BDA4-05CD205FC204}" type="pres">
      <dgm:prSet presAssocID="{5A6B727C-19F9-424B-B2EA-BD359AC206DC}" presName="root2" presStyleCnt="0"/>
      <dgm:spPr/>
    </dgm:pt>
    <dgm:pt modelId="{46E9C9F3-8513-5C47-B0D7-212B98117F24}" type="pres">
      <dgm:prSet presAssocID="{5A6B727C-19F9-424B-B2EA-BD359AC206D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43FAD-FE09-8345-B189-14117162FF78}" type="pres">
      <dgm:prSet presAssocID="{5A6B727C-19F9-424B-B2EA-BD359AC206DC}" presName="level3hierChild" presStyleCnt="0"/>
      <dgm:spPr/>
    </dgm:pt>
    <dgm:pt modelId="{C0A9B9FE-3D93-0140-9C67-F49BA15CB3B8}" type="pres">
      <dgm:prSet presAssocID="{B489513C-C1EE-E148-81DC-9D9E9B13EE5D}" presName="conn2-1" presStyleLbl="parChTrans1D4" presStyleIdx="0" presStyleCnt="8"/>
      <dgm:spPr/>
      <dgm:t>
        <a:bodyPr/>
        <a:lstStyle/>
        <a:p>
          <a:endParaRPr lang="en-US"/>
        </a:p>
      </dgm:t>
    </dgm:pt>
    <dgm:pt modelId="{E29C0F1A-1FB8-E746-8794-E36BA0D168D3}" type="pres">
      <dgm:prSet presAssocID="{B489513C-C1EE-E148-81DC-9D9E9B13EE5D}" presName="connTx" presStyleLbl="parChTrans1D4" presStyleIdx="0" presStyleCnt="8"/>
      <dgm:spPr/>
      <dgm:t>
        <a:bodyPr/>
        <a:lstStyle/>
        <a:p>
          <a:endParaRPr lang="en-US"/>
        </a:p>
      </dgm:t>
    </dgm:pt>
    <dgm:pt modelId="{85A07D29-86A1-7649-B7CC-039DE94B7B86}" type="pres">
      <dgm:prSet presAssocID="{476C4A83-6D51-FA42-ADF4-4AB7FE5EDCA9}" presName="root2" presStyleCnt="0"/>
      <dgm:spPr/>
    </dgm:pt>
    <dgm:pt modelId="{C7CD6AF3-3835-C947-8DE1-BEF09EEA34AF}" type="pres">
      <dgm:prSet presAssocID="{476C4A83-6D51-FA42-ADF4-4AB7FE5EDCA9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B54BB-D486-2844-8604-9A57C59971A0}" type="pres">
      <dgm:prSet presAssocID="{476C4A83-6D51-FA42-ADF4-4AB7FE5EDCA9}" presName="level3hierChild" presStyleCnt="0"/>
      <dgm:spPr/>
    </dgm:pt>
    <dgm:pt modelId="{94BB1F62-1150-7444-B9CF-49663E674670}" type="pres">
      <dgm:prSet presAssocID="{EE508289-FADA-3941-AFA3-87FB8557C856}" presName="conn2-1" presStyleLbl="parChTrans1D4" presStyleIdx="1" presStyleCnt="8"/>
      <dgm:spPr/>
      <dgm:t>
        <a:bodyPr/>
        <a:lstStyle/>
        <a:p>
          <a:endParaRPr lang="en-US"/>
        </a:p>
      </dgm:t>
    </dgm:pt>
    <dgm:pt modelId="{17349FEA-EC54-134F-897E-A21978FFAD92}" type="pres">
      <dgm:prSet presAssocID="{EE508289-FADA-3941-AFA3-87FB8557C856}" presName="connTx" presStyleLbl="parChTrans1D4" presStyleIdx="1" presStyleCnt="8"/>
      <dgm:spPr/>
      <dgm:t>
        <a:bodyPr/>
        <a:lstStyle/>
        <a:p>
          <a:endParaRPr lang="en-US"/>
        </a:p>
      </dgm:t>
    </dgm:pt>
    <dgm:pt modelId="{50AEB3C1-4056-2A43-B29C-A7B9F4A663EF}" type="pres">
      <dgm:prSet presAssocID="{890E30F3-75F6-9A4F-BD7B-A1B32AD85666}" presName="root2" presStyleCnt="0"/>
      <dgm:spPr/>
    </dgm:pt>
    <dgm:pt modelId="{BB81F68B-1B7F-D349-9A3A-32EEBB4E4A55}" type="pres">
      <dgm:prSet presAssocID="{890E30F3-75F6-9A4F-BD7B-A1B32AD85666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3C569C-9959-9543-B5E7-32C7E8F41E27}" type="pres">
      <dgm:prSet presAssocID="{890E30F3-75F6-9A4F-BD7B-A1B32AD85666}" presName="level3hierChild" presStyleCnt="0"/>
      <dgm:spPr/>
    </dgm:pt>
    <dgm:pt modelId="{7D081257-DE7A-B842-B40C-50F6063BB9A6}" type="pres">
      <dgm:prSet presAssocID="{ADB1267F-5B99-D74B-A520-BABD1FA4EFF5}" presName="conn2-1" presStyleLbl="parChTrans1D4" presStyleIdx="2" presStyleCnt="8"/>
      <dgm:spPr/>
      <dgm:t>
        <a:bodyPr/>
        <a:lstStyle/>
        <a:p>
          <a:endParaRPr lang="en-US"/>
        </a:p>
      </dgm:t>
    </dgm:pt>
    <dgm:pt modelId="{9EFC549C-55CD-8C4E-8652-344A6A28BE77}" type="pres">
      <dgm:prSet presAssocID="{ADB1267F-5B99-D74B-A520-BABD1FA4EFF5}" presName="connTx" presStyleLbl="parChTrans1D4" presStyleIdx="2" presStyleCnt="8"/>
      <dgm:spPr/>
      <dgm:t>
        <a:bodyPr/>
        <a:lstStyle/>
        <a:p>
          <a:endParaRPr lang="en-US"/>
        </a:p>
      </dgm:t>
    </dgm:pt>
    <dgm:pt modelId="{108CB895-1F44-244D-AD3F-1FF402DACD39}" type="pres">
      <dgm:prSet presAssocID="{13A7FCA2-872A-FD46-9761-5105D7D9D6EB}" presName="root2" presStyleCnt="0"/>
      <dgm:spPr/>
    </dgm:pt>
    <dgm:pt modelId="{D04BEFA5-1799-E449-A4C8-30D1074B278B}" type="pres">
      <dgm:prSet presAssocID="{13A7FCA2-872A-FD46-9761-5105D7D9D6EB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982E7-57E3-574C-9F42-CC0FF7BFE27E}" type="pres">
      <dgm:prSet presAssocID="{13A7FCA2-872A-FD46-9761-5105D7D9D6EB}" presName="level3hierChild" presStyleCnt="0"/>
      <dgm:spPr/>
    </dgm:pt>
    <dgm:pt modelId="{3E41CEB6-AEE0-2B46-8DAF-E3F229513E88}" type="pres">
      <dgm:prSet presAssocID="{0D33417F-D9E3-264B-BA3E-A80D3708CC18}" presName="conn2-1" presStyleLbl="parChTrans1D4" presStyleIdx="3" presStyleCnt="8"/>
      <dgm:spPr/>
      <dgm:t>
        <a:bodyPr/>
        <a:lstStyle/>
        <a:p>
          <a:endParaRPr lang="en-US"/>
        </a:p>
      </dgm:t>
    </dgm:pt>
    <dgm:pt modelId="{CF57DFB1-2682-9241-BF65-BBCE0CFD470B}" type="pres">
      <dgm:prSet presAssocID="{0D33417F-D9E3-264B-BA3E-A80D3708CC18}" presName="connTx" presStyleLbl="parChTrans1D4" presStyleIdx="3" presStyleCnt="8"/>
      <dgm:spPr/>
      <dgm:t>
        <a:bodyPr/>
        <a:lstStyle/>
        <a:p>
          <a:endParaRPr lang="en-US"/>
        </a:p>
      </dgm:t>
    </dgm:pt>
    <dgm:pt modelId="{16917D01-3867-FC47-B1F5-6C0855782160}" type="pres">
      <dgm:prSet presAssocID="{72F402AE-749E-6146-8814-9EDAB638B3A2}" presName="root2" presStyleCnt="0"/>
      <dgm:spPr/>
    </dgm:pt>
    <dgm:pt modelId="{C041E5F5-645C-1340-B16C-17AD0457D3A2}" type="pres">
      <dgm:prSet presAssocID="{72F402AE-749E-6146-8814-9EDAB638B3A2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0B9108-02DB-1449-B0A0-5F976CBA1DCD}" type="pres">
      <dgm:prSet presAssocID="{72F402AE-749E-6146-8814-9EDAB638B3A2}" presName="level3hierChild" presStyleCnt="0"/>
      <dgm:spPr/>
    </dgm:pt>
    <dgm:pt modelId="{776C30ED-573F-9D48-95E2-5DEF88B8FF1F}" type="pres">
      <dgm:prSet presAssocID="{67A37BBF-315B-0E49-B963-93666D42BC2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696C6839-44D5-984D-820F-F8AA7465ABD8}" type="pres">
      <dgm:prSet presAssocID="{67A37BBF-315B-0E49-B963-93666D42BC2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B82BC08-7011-8743-85EC-2F7C75B211C6}" type="pres">
      <dgm:prSet presAssocID="{C5558635-8FA9-E84E-9829-F62061FBA17E}" presName="root2" presStyleCnt="0"/>
      <dgm:spPr/>
    </dgm:pt>
    <dgm:pt modelId="{319E20C0-CDA1-AB41-81E8-76308CA2B13F}" type="pres">
      <dgm:prSet presAssocID="{C5558635-8FA9-E84E-9829-F62061FBA17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83D0F6-545F-894F-B9D0-EB8FE39D1247}" type="pres">
      <dgm:prSet presAssocID="{C5558635-8FA9-E84E-9829-F62061FBA17E}" presName="level3hierChild" presStyleCnt="0"/>
      <dgm:spPr/>
    </dgm:pt>
    <dgm:pt modelId="{239B400C-C504-A748-9FEC-2F9C06FF081C}" type="pres">
      <dgm:prSet presAssocID="{05FAFA7B-8757-254E-A64E-700642DD6AEC}" presName="conn2-1" presStyleLbl="parChTrans1D4" presStyleIdx="4" presStyleCnt="8"/>
      <dgm:spPr/>
      <dgm:t>
        <a:bodyPr/>
        <a:lstStyle/>
        <a:p>
          <a:endParaRPr lang="en-US"/>
        </a:p>
      </dgm:t>
    </dgm:pt>
    <dgm:pt modelId="{269B807E-0120-2C45-A8E3-B703AD809D1C}" type="pres">
      <dgm:prSet presAssocID="{05FAFA7B-8757-254E-A64E-700642DD6AEC}" presName="connTx" presStyleLbl="parChTrans1D4" presStyleIdx="4" presStyleCnt="8"/>
      <dgm:spPr/>
      <dgm:t>
        <a:bodyPr/>
        <a:lstStyle/>
        <a:p>
          <a:endParaRPr lang="en-US"/>
        </a:p>
      </dgm:t>
    </dgm:pt>
    <dgm:pt modelId="{2294EA70-258F-3749-A15E-CB34FE2CDAFF}" type="pres">
      <dgm:prSet presAssocID="{780F1431-C195-9046-9B00-41F28EB14538}" presName="root2" presStyleCnt="0"/>
      <dgm:spPr/>
    </dgm:pt>
    <dgm:pt modelId="{22F3AE5D-A4D6-B044-A791-E8A8B1175A69}" type="pres">
      <dgm:prSet presAssocID="{780F1431-C195-9046-9B00-41F28EB14538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F7DC99-DDB3-B44E-8ED0-DC012FDE677B}" type="pres">
      <dgm:prSet presAssocID="{780F1431-C195-9046-9B00-41F28EB14538}" presName="level3hierChild" presStyleCnt="0"/>
      <dgm:spPr/>
    </dgm:pt>
    <dgm:pt modelId="{0C85F7B5-9BFC-4B49-ACFA-5E136A4A963E}" type="pres">
      <dgm:prSet presAssocID="{4BEBF4FB-F8AC-EA49-B3C7-14131672918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A799F33-1830-8C42-880F-6FAC44BC490D}" type="pres">
      <dgm:prSet presAssocID="{4BEBF4FB-F8AC-EA49-B3C7-14131672918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AA65903-3816-1B44-8A61-7FBC6E3AE972}" type="pres">
      <dgm:prSet presAssocID="{8A581464-149A-7148-ADAF-7836428C71BB}" presName="root2" presStyleCnt="0"/>
      <dgm:spPr/>
    </dgm:pt>
    <dgm:pt modelId="{159BD88C-DF3D-A64E-8E1A-4628D8C4411E}" type="pres">
      <dgm:prSet presAssocID="{8A581464-149A-7148-ADAF-7836428C71B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94C96-AAC0-8B45-AA5E-71462712F323}" type="pres">
      <dgm:prSet presAssocID="{8A581464-149A-7148-ADAF-7836428C71BB}" presName="level3hierChild" presStyleCnt="0"/>
      <dgm:spPr/>
    </dgm:pt>
    <dgm:pt modelId="{BD692C23-11B7-8246-9053-A474B7ECA635}" type="pres">
      <dgm:prSet presAssocID="{5806C2C9-F853-C548-ACFE-3182EF4430F8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9DA7A6F9-3ECC-774B-99F6-1004C185ED1D}" type="pres">
      <dgm:prSet presAssocID="{5806C2C9-F853-C548-ACFE-3182EF4430F8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B7DA63B-7EDC-8D48-8FD4-89C5086DA65A}" type="pres">
      <dgm:prSet presAssocID="{6FF4F8A9-B664-AD43-96BA-50799E7C356C}" presName="root2" presStyleCnt="0"/>
      <dgm:spPr/>
    </dgm:pt>
    <dgm:pt modelId="{65F14A3D-54E0-6C47-8E0C-E75C3C639907}" type="pres">
      <dgm:prSet presAssocID="{6FF4F8A9-B664-AD43-96BA-50799E7C356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5F0C1-D6E1-E04C-A162-28723C128ED7}" type="pres">
      <dgm:prSet presAssocID="{6FF4F8A9-B664-AD43-96BA-50799E7C356C}" presName="level3hierChild" presStyleCnt="0"/>
      <dgm:spPr/>
    </dgm:pt>
    <dgm:pt modelId="{3A45B027-DB3E-E845-85B4-74625E1B8E69}" type="pres">
      <dgm:prSet presAssocID="{A7D79586-9D0B-B44B-B246-813FCFFBBECB}" presName="conn2-1" presStyleLbl="parChTrans1D4" presStyleIdx="5" presStyleCnt="8"/>
      <dgm:spPr/>
      <dgm:t>
        <a:bodyPr/>
        <a:lstStyle/>
        <a:p>
          <a:endParaRPr lang="en-US"/>
        </a:p>
      </dgm:t>
    </dgm:pt>
    <dgm:pt modelId="{9D339FB9-C29A-1440-86DF-7817132C71AD}" type="pres">
      <dgm:prSet presAssocID="{A7D79586-9D0B-B44B-B246-813FCFFBBECB}" presName="connTx" presStyleLbl="parChTrans1D4" presStyleIdx="5" presStyleCnt="8"/>
      <dgm:spPr/>
      <dgm:t>
        <a:bodyPr/>
        <a:lstStyle/>
        <a:p>
          <a:endParaRPr lang="en-US"/>
        </a:p>
      </dgm:t>
    </dgm:pt>
    <dgm:pt modelId="{5421BCB5-B615-3C4B-BD4A-42DEDC647033}" type="pres">
      <dgm:prSet presAssocID="{A937E48E-33A3-4E48-A5E2-A221C84E39EE}" presName="root2" presStyleCnt="0"/>
      <dgm:spPr/>
    </dgm:pt>
    <dgm:pt modelId="{919641C7-8100-634E-9778-D027C3197A91}" type="pres">
      <dgm:prSet presAssocID="{A937E48E-33A3-4E48-A5E2-A221C84E39EE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E3045-FDF8-434E-942B-4B0A50DFA5B5}" type="pres">
      <dgm:prSet presAssocID="{A937E48E-33A3-4E48-A5E2-A221C84E39EE}" presName="level3hierChild" presStyleCnt="0"/>
      <dgm:spPr/>
    </dgm:pt>
    <dgm:pt modelId="{5416649F-48A5-B94E-90DE-45EFA94B1A22}" type="pres">
      <dgm:prSet presAssocID="{93316B66-567A-AA41-8C0B-5DE0203FCD67}" presName="conn2-1" presStyleLbl="parChTrans1D4" presStyleIdx="6" presStyleCnt="8"/>
      <dgm:spPr/>
      <dgm:t>
        <a:bodyPr/>
        <a:lstStyle/>
        <a:p>
          <a:endParaRPr lang="en-US"/>
        </a:p>
      </dgm:t>
    </dgm:pt>
    <dgm:pt modelId="{46093A49-FE93-DB4C-BFE1-7E5A69414D51}" type="pres">
      <dgm:prSet presAssocID="{93316B66-567A-AA41-8C0B-5DE0203FCD67}" presName="connTx" presStyleLbl="parChTrans1D4" presStyleIdx="6" presStyleCnt="8"/>
      <dgm:spPr/>
      <dgm:t>
        <a:bodyPr/>
        <a:lstStyle/>
        <a:p>
          <a:endParaRPr lang="en-US"/>
        </a:p>
      </dgm:t>
    </dgm:pt>
    <dgm:pt modelId="{1B3DDCF4-2D85-A24B-BBDC-5170A336BA01}" type="pres">
      <dgm:prSet presAssocID="{CCB0CA40-95A6-AE4B-A7FB-8FE183654CC8}" presName="root2" presStyleCnt="0"/>
      <dgm:spPr/>
    </dgm:pt>
    <dgm:pt modelId="{588FC264-BA3F-E849-BAEF-BCE8F96D3455}" type="pres">
      <dgm:prSet presAssocID="{CCB0CA40-95A6-AE4B-A7FB-8FE183654CC8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7B70A9-BEEC-EC41-BFA1-B15EBBCAC6EE}" type="pres">
      <dgm:prSet presAssocID="{CCB0CA40-95A6-AE4B-A7FB-8FE183654CC8}" presName="level3hierChild" presStyleCnt="0"/>
      <dgm:spPr/>
    </dgm:pt>
    <dgm:pt modelId="{46F5F546-278F-704A-8AD8-D56EFFFF9C70}" type="pres">
      <dgm:prSet presAssocID="{4A92B0B6-5518-C446-9E0C-7E82B266A38D}" presName="conn2-1" presStyleLbl="parChTrans1D4" presStyleIdx="7" presStyleCnt="8"/>
      <dgm:spPr/>
      <dgm:t>
        <a:bodyPr/>
        <a:lstStyle/>
        <a:p>
          <a:endParaRPr lang="en-US"/>
        </a:p>
      </dgm:t>
    </dgm:pt>
    <dgm:pt modelId="{B2C280F9-DE2F-7647-B491-0067E29A4022}" type="pres">
      <dgm:prSet presAssocID="{4A92B0B6-5518-C446-9E0C-7E82B266A38D}" presName="connTx" presStyleLbl="parChTrans1D4" presStyleIdx="7" presStyleCnt="8"/>
      <dgm:spPr/>
      <dgm:t>
        <a:bodyPr/>
        <a:lstStyle/>
        <a:p>
          <a:endParaRPr lang="en-US"/>
        </a:p>
      </dgm:t>
    </dgm:pt>
    <dgm:pt modelId="{41AC6945-21E0-1140-980C-9EE249D82575}" type="pres">
      <dgm:prSet presAssocID="{813ACBD3-3492-344F-B1E7-360A760F82CC}" presName="root2" presStyleCnt="0"/>
      <dgm:spPr/>
    </dgm:pt>
    <dgm:pt modelId="{5CF1F7C2-5775-A041-B6E9-E2D3DF6C63B7}" type="pres">
      <dgm:prSet presAssocID="{813ACBD3-3492-344F-B1E7-360A760F82CC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E3D3DA-0379-4149-A70E-E0DF54BE4E54}" type="pres">
      <dgm:prSet presAssocID="{813ACBD3-3492-344F-B1E7-360A760F82CC}" presName="level3hierChild" presStyleCnt="0"/>
      <dgm:spPr/>
    </dgm:pt>
    <dgm:pt modelId="{DDFA48EF-9041-FA49-B840-6910440B1D69}" type="pres">
      <dgm:prSet presAssocID="{27F07932-619B-0542-B9A2-6AB8CBF34046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E240AFE5-218F-4A40-BA3E-145EFF3BBBD6}" type="pres">
      <dgm:prSet presAssocID="{27F07932-619B-0542-B9A2-6AB8CBF34046}" presName="connTx" presStyleLbl="parChTrans1D3" presStyleIdx="3" presStyleCnt="4"/>
      <dgm:spPr/>
      <dgm:t>
        <a:bodyPr/>
        <a:lstStyle/>
        <a:p>
          <a:endParaRPr lang="en-GB"/>
        </a:p>
      </dgm:t>
    </dgm:pt>
    <dgm:pt modelId="{0C2C502F-13F4-E549-90FB-8310305DE992}" type="pres">
      <dgm:prSet presAssocID="{C63EE08D-963F-8E4E-86E4-DFFB4FDB2BBF}" presName="root2" presStyleCnt="0"/>
      <dgm:spPr/>
    </dgm:pt>
    <dgm:pt modelId="{BC028DB6-BD6E-D24C-95D5-1CC972F84A11}" type="pres">
      <dgm:prSet presAssocID="{C63EE08D-963F-8E4E-86E4-DFFB4FDB2BB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07595-D5DF-1442-B10B-6838CEE3B08F}" type="pres">
      <dgm:prSet presAssocID="{C63EE08D-963F-8E4E-86E4-DFFB4FDB2BBF}" presName="level3hierChild" presStyleCnt="0"/>
      <dgm:spPr/>
    </dgm:pt>
  </dgm:ptLst>
  <dgm:cxnLst>
    <dgm:cxn modelId="{50993878-20EB-7346-A8AA-D9C3D0A7E998}" type="presOf" srcId="{67A37BBF-315B-0E49-B963-93666D42BC27}" destId="{696C6839-44D5-984D-820F-F8AA7465ABD8}" srcOrd="1" destOrd="0" presId="urn:microsoft.com/office/officeart/2005/8/layout/hierarchy2"/>
    <dgm:cxn modelId="{FBD298E3-3417-4847-99F9-FF9D9B9947B5}" srcId="{1E03FE7E-90A5-6242-99E7-901FCC029BB2}" destId="{DF4FE05B-AEE7-C34B-B04B-B52D8B40A452}" srcOrd="0" destOrd="0" parTransId="{34B6CECB-46F8-8745-AE12-3661F37DC26F}" sibTransId="{6E13D103-DB37-9C42-9604-48EB375DFEA6}"/>
    <dgm:cxn modelId="{FDFD5D1E-696A-F043-8508-CF0D11CF196D}" type="presOf" srcId="{13A7FCA2-872A-FD46-9761-5105D7D9D6EB}" destId="{D04BEFA5-1799-E449-A4C8-30D1074B278B}" srcOrd="0" destOrd="0" presId="urn:microsoft.com/office/officeart/2005/8/layout/hierarchy2"/>
    <dgm:cxn modelId="{E3E8F461-427E-BD4D-9FB5-62DCFF25AD97}" type="presOf" srcId="{476C4A83-6D51-FA42-ADF4-4AB7FE5EDCA9}" destId="{C7CD6AF3-3835-C947-8DE1-BEF09EEA34AF}" srcOrd="0" destOrd="0" presId="urn:microsoft.com/office/officeart/2005/8/layout/hierarchy2"/>
    <dgm:cxn modelId="{BC51FF28-55F0-1248-B985-F3745F410D5B}" type="presOf" srcId="{4BEBF4FB-F8AC-EA49-B3C7-141316729181}" destId="{0C85F7B5-9BFC-4B49-ACFA-5E136A4A963E}" srcOrd="0" destOrd="0" presId="urn:microsoft.com/office/officeart/2005/8/layout/hierarchy2"/>
    <dgm:cxn modelId="{A4942A86-D734-F546-8CC3-726C7E3579FD}" type="presOf" srcId="{05FAFA7B-8757-254E-A64E-700642DD6AEC}" destId="{239B400C-C504-A748-9FEC-2F9C06FF081C}" srcOrd="0" destOrd="0" presId="urn:microsoft.com/office/officeart/2005/8/layout/hierarchy2"/>
    <dgm:cxn modelId="{0541C242-596E-994A-95BC-D4884127B89E}" type="presOf" srcId="{890E30F3-75F6-9A4F-BD7B-A1B32AD85666}" destId="{BB81F68B-1B7F-D349-9A3A-32EEBB4E4A55}" srcOrd="0" destOrd="0" presId="urn:microsoft.com/office/officeart/2005/8/layout/hierarchy2"/>
    <dgm:cxn modelId="{F3F29B21-378F-8147-B917-3ACA530B5E85}" type="presOf" srcId="{5806C2C9-F853-C548-ACFE-3182EF4430F8}" destId="{BD692C23-11B7-8246-9053-A474B7ECA635}" srcOrd="0" destOrd="0" presId="urn:microsoft.com/office/officeart/2005/8/layout/hierarchy2"/>
    <dgm:cxn modelId="{059198EF-E02A-7B4C-BFE5-D6531BDC8070}" type="presOf" srcId="{813ACBD3-3492-344F-B1E7-360A760F82CC}" destId="{5CF1F7C2-5775-A041-B6E9-E2D3DF6C63B7}" srcOrd="0" destOrd="0" presId="urn:microsoft.com/office/officeart/2005/8/layout/hierarchy2"/>
    <dgm:cxn modelId="{668FB1C9-2D91-9E4E-8AF3-F472450087DC}" type="presOf" srcId="{27F07932-619B-0542-B9A2-6AB8CBF34046}" destId="{E240AFE5-218F-4A40-BA3E-145EFF3BBBD6}" srcOrd="1" destOrd="0" presId="urn:microsoft.com/office/officeart/2005/8/layout/hierarchy2"/>
    <dgm:cxn modelId="{214604EC-55C6-D84D-9A5C-2CCE8E1639DE}" type="presOf" srcId="{5A6B727C-19F9-424B-B2EA-BD359AC206DC}" destId="{46E9C9F3-8513-5C47-B0D7-212B98117F24}" srcOrd="0" destOrd="0" presId="urn:microsoft.com/office/officeart/2005/8/layout/hierarchy2"/>
    <dgm:cxn modelId="{E5422DE7-61E8-F245-84B3-044D5FFDF081}" type="presOf" srcId="{72F402AE-749E-6146-8814-9EDAB638B3A2}" destId="{C041E5F5-645C-1340-B16C-17AD0457D3A2}" srcOrd="0" destOrd="0" presId="urn:microsoft.com/office/officeart/2005/8/layout/hierarchy2"/>
    <dgm:cxn modelId="{9CC4AC9C-BD29-6E4B-BB95-5F861130BCD5}" type="presOf" srcId="{C5558635-8FA9-E84E-9829-F62061FBA17E}" destId="{319E20C0-CDA1-AB41-81E8-76308CA2B13F}" srcOrd="0" destOrd="0" presId="urn:microsoft.com/office/officeart/2005/8/layout/hierarchy2"/>
    <dgm:cxn modelId="{DA9EA487-599F-354A-8011-C95A1B5DA2C6}" type="presOf" srcId="{93316B66-567A-AA41-8C0B-5DE0203FCD67}" destId="{46093A49-FE93-DB4C-BFE1-7E5A69414D51}" srcOrd="1" destOrd="0" presId="urn:microsoft.com/office/officeart/2005/8/layout/hierarchy2"/>
    <dgm:cxn modelId="{080BD289-8A95-CD4E-94DD-CBCEB565C8CC}" type="presOf" srcId="{E4C12608-4D58-DE48-A89D-8B14FC98BBFA}" destId="{EE3BDE00-E24B-B949-87CB-CDFA6C54683F}" srcOrd="0" destOrd="0" presId="urn:microsoft.com/office/officeart/2005/8/layout/hierarchy2"/>
    <dgm:cxn modelId="{28B876A5-059F-2A44-A97A-A456538F7246}" type="presOf" srcId="{C63EE08D-963F-8E4E-86E4-DFFB4FDB2BBF}" destId="{BC028DB6-BD6E-D24C-95D5-1CC972F84A11}" srcOrd="0" destOrd="0" presId="urn:microsoft.com/office/officeart/2005/8/layout/hierarchy2"/>
    <dgm:cxn modelId="{1E8ABB65-2E51-234C-B3A9-19E8CD64BC97}" type="presOf" srcId="{6FF4F8A9-B664-AD43-96BA-50799E7C356C}" destId="{65F14A3D-54E0-6C47-8E0C-E75C3C639907}" srcOrd="0" destOrd="0" presId="urn:microsoft.com/office/officeart/2005/8/layout/hierarchy2"/>
    <dgm:cxn modelId="{7C599760-8A8F-8D42-919A-F26964DA451F}" type="presOf" srcId="{98F77CD6-D6F9-7B4E-BD34-9C56A83130E8}" destId="{7AFA97E8-9952-7D47-8F72-A2F51DEA1982}" srcOrd="0" destOrd="0" presId="urn:microsoft.com/office/officeart/2005/8/layout/hierarchy2"/>
    <dgm:cxn modelId="{B2964315-7E4D-4340-B686-7804A82EE262}" srcId="{6FF4F8A9-B664-AD43-96BA-50799E7C356C}" destId="{A937E48E-33A3-4E48-A5E2-A221C84E39EE}" srcOrd="0" destOrd="0" parTransId="{A7D79586-9D0B-B44B-B246-813FCFFBBECB}" sibTransId="{22F19994-9612-FD44-A897-0D79276A7E24}"/>
    <dgm:cxn modelId="{EA4404B4-520A-D14E-A866-4A9B6C890773}" srcId="{5A6B727C-19F9-424B-B2EA-BD359AC206DC}" destId="{890E30F3-75F6-9A4F-BD7B-A1B32AD85666}" srcOrd="1" destOrd="0" parTransId="{EE508289-FADA-3941-AFA3-87FB8557C856}" sibTransId="{437B944C-1385-A64C-B905-DAF61C51A41A}"/>
    <dgm:cxn modelId="{E5975B56-D460-654D-BFA7-8B76DDDFAD11}" type="presOf" srcId="{ADB1267F-5B99-D74B-A520-BABD1FA4EFF5}" destId="{9EFC549C-55CD-8C4E-8652-344A6A28BE77}" srcOrd="1" destOrd="0" presId="urn:microsoft.com/office/officeart/2005/8/layout/hierarchy2"/>
    <dgm:cxn modelId="{9D5F8945-5698-B844-A214-B2C36D295C3A}" srcId="{5A6B727C-19F9-424B-B2EA-BD359AC206DC}" destId="{72F402AE-749E-6146-8814-9EDAB638B3A2}" srcOrd="3" destOrd="0" parTransId="{0D33417F-D9E3-264B-BA3E-A80D3708CC18}" sibTransId="{7F2F2018-739D-6346-847D-F51248CB8CEE}"/>
    <dgm:cxn modelId="{045C1208-CF4E-4947-8CA4-CC1E70F02EE6}" srcId="{8A581464-149A-7148-ADAF-7836428C71BB}" destId="{6FF4F8A9-B664-AD43-96BA-50799E7C356C}" srcOrd="0" destOrd="0" parTransId="{5806C2C9-F853-C548-ACFE-3182EF4430F8}" sibTransId="{CD632AA9-3217-AF48-A62B-DEF4DC7E4690}"/>
    <dgm:cxn modelId="{6005EF5A-1C08-DF4A-9EE0-1D67EFB66471}" type="presOf" srcId="{27F07932-619B-0542-B9A2-6AB8CBF34046}" destId="{DDFA48EF-9041-FA49-B840-6910440B1D69}" srcOrd="0" destOrd="0" presId="urn:microsoft.com/office/officeart/2005/8/layout/hierarchy2"/>
    <dgm:cxn modelId="{B27CF6A9-3E77-E04D-86A3-EBDE6D2BC64C}" srcId="{8A581464-149A-7148-ADAF-7836428C71BB}" destId="{C63EE08D-963F-8E4E-86E4-DFFB4FDB2BBF}" srcOrd="1" destOrd="0" parTransId="{27F07932-619B-0542-B9A2-6AB8CBF34046}" sibTransId="{A9BE4D5D-C00A-1440-B3ED-9D081F7DF576}"/>
    <dgm:cxn modelId="{1E1C5A6B-287D-B541-9178-962E172D4410}" srcId="{C5558635-8FA9-E84E-9829-F62061FBA17E}" destId="{780F1431-C195-9046-9B00-41F28EB14538}" srcOrd="0" destOrd="0" parTransId="{05FAFA7B-8757-254E-A64E-700642DD6AEC}" sibTransId="{A8EDFE04-F2DD-9247-83DF-01E993F85574}"/>
    <dgm:cxn modelId="{5E578927-5211-D148-93C8-39E5947D7FFC}" srcId="{E4C12608-4D58-DE48-A89D-8B14FC98BBFA}" destId="{C5558635-8FA9-E84E-9829-F62061FBA17E}" srcOrd="1" destOrd="0" parTransId="{67A37BBF-315B-0E49-B963-93666D42BC27}" sibTransId="{10C30795-D575-F246-9082-02E568A3D5B5}"/>
    <dgm:cxn modelId="{C6A7626B-8ADC-1A42-8B7E-C43B5D71A159}" type="presOf" srcId="{0D33417F-D9E3-264B-BA3E-A80D3708CC18}" destId="{CF57DFB1-2682-9241-BF65-BBCE0CFD470B}" srcOrd="1" destOrd="0" presId="urn:microsoft.com/office/officeart/2005/8/layout/hierarchy2"/>
    <dgm:cxn modelId="{F7E82D58-4133-CC4A-93F0-62B2B748C00F}" srcId="{A937E48E-33A3-4E48-A5E2-A221C84E39EE}" destId="{813ACBD3-3492-344F-B1E7-360A760F82CC}" srcOrd="1" destOrd="0" parTransId="{4A92B0B6-5518-C446-9E0C-7E82B266A38D}" sibTransId="{56088535-FDC6-EB40-95C5-CF0103E4B299}"/>
    <dgm:cxn modelId="{708C6301-32A0-B148-A981-427C288CB2C2}" type="presOf" srcId="{05FAFA7B-8757-254E-A64E-700642DD6AEC}" destId="{269B807E-0120-2C45-A8E3-B703AD809D1C}" srcOrd="1" destOrd="0" presId="urn:microsoft.com/office/officeart/2005/8/layout/hierarchy2"/>
    <dgm:cxn modelId="{B692B42A-D14A-8D45-B2DD-AA93A8434753}" srcId="{E4C12608-4D58-DE48-A89D-8B14FC98BBFA}" destId="{5A6B727C-19F9-424B-B2EA-BD359AC206DC}" srcOrd="0" destOrd="0" parTransId="{98F77CD6-D6F9-7B4E-BD34-9C56A83130E8}" sibTransId="{DCA51AA9-8D38-B64A-B810-2CAA74FD4CAD}"/>
    <dgm:cxn modelId="{2E816559-A5F3-B44A-855C-12902320540C}" type="presOf" srcId="{8A581464-149A-7148-ADAF-7836428C71BB}" destId="{159BD88C-DF3D-A64E-8E1A-4628D8C4411E}" srcOrd="0" destOrd="0" presId="urn:microsoft.com/office/officeart/2005/8/layout/hierarchy2"/>
    <dgm:cxn modelId="{51018705-3BCC-0941-AF86-D387BA86C628}" type="presOf" srcId="{DF4FE05B-AEE7-C34B-B04B-B52D8B40A452}" destId="{7F9F5A27-9580-3D4F-963D-51B35D5EEB2B}" srcOrd="0" destOrd="0" presId="urn:microsoft.com/office/officeart/2005/8/layout/hierarchy2"/>
    <dgm:cxn modelId="{2275444F-F083-6F41-B9F0-DD5E729818FB}" type="presOf" srcId="{0D33417F-D9E3-264B-BA3E-A80D3708CC18}" destId="{3E41CEB6-AEE0-2B46-8DAF-E3F229513E88}" srcOrd="0" destOrd="0" presId="urn:microsoft.com/office/officeart/2005/8/layout/hierarchy2"/>
    <dgm:cxn modelId="{075CC4D5-911D-FC4C-9014-A87156C0CEDB}" srcId="{5A6B727C-19F9-424B-B2EA-BD359AC206DC}" destId="{13A7FCA2-872A-FD46-9761-5105D7D9D6EB}" srcOrd="2" destOrd="0" parTransId="{ADB1267F-5B99-D74B-A520-BABD1FA4EFF5}" sibTransId="{277DCC71-F625-3D4B-84C9-F813EBEFCF1C}"/>
    <dgm:cxn modelId="{1BD28EF0-EC6E-3B41-840D-C09B9C4B890B}" srcId="{A937E48E-33A3-4E48-A5E2-A221C84E39EE}" destId="{CCB0CA40-95A6-AE4B-A7FB-8FE183654CC8}" srcOrd="0" destOrd="0" parTransId="{93316B66-567A-AA41-8C0B-5DE0203FCD67}" sibTransId="{373906B5-D1B4-0E4B-AF55-EE35E519DD9F}"/>
    <dgm:cxn modelId="{6A4C4A7A-8893-2B49-850A-AA101429437E}" type="presOf" srcId="{B489513C-C1EE-E148-81DC-9D9E9B13EE5D}" destId="{C0A9B9FE-3D93-0140-9C67-F49BA15CB3B8}" srcOrd="0" destOrd="0" presId="urn:microsoft.com/office/officeart/2005/8/layout/hierarchy2"/>
    <dgm:cxn modelId="{B4C7F374-B89D-D142-B4B4-E30369F53F4A}" type="presOf" srcId="{A7D79586-9D0B-B44B-B246-813FCFFBBECB}" destId="{3A45B027-DB3E-E845-85B4-74625E1B8E69}" srcOrd="0" destOrd="0" presId="urn:microsoft.com/office/officeart/2005/8/layout/hierarchy2"/>
    <dgm:cxn modelId="{1C128892-A741-584F-8762-A97BC06271BB}" type="presOf" srcId="{4A92B0B6-5518-C446-9E0C-7E82B266A38D}" destId="{46F5F546-278F-704A-8AD8-D56EFFFF9C70}" srcOrd="0" destOrd="0" presId="urn:microsoft.com/office/officeart/2005/8/layout/hierarchy2"/>
    <dgm:cxn modelId="{5935AC60-26D6-CC48-A76F-38F35E7A9154}" type="presOf" srcId="{4BEBF4FB-F8AC-EA49-B3C7-141316729181}" destId="{1A799F33-1830-8C42-880F-6FAC44BC490D}" srcOrd="1" destOrd="0" presId="urn:microsoft.com/office/officeart/2005/8/layout/hierarchy2"/>
    <dgm:cxn modelId="{BF54A239-607C-C74E-9673-9C14FC439D7B}" type="presOf" srcId="{A937E48E-33A3-4E48-A5E2-A221C84E39EE}" destId="{919641C7-8100-634E-9778-D027C3197A91}" srcOrd="0" destOrd="0" presId="urn:microsoft.com/office/officeart/2005/8/layout/hierarchy2"/>
    <dgm:cxn modelId="{7DA4779A-7357-1D44-B7F1-50F42B2684DD}" type="presOf" srcId="{5806C2C9-F853-C548-ACFE-3182EF4430F8}" destId="{9DA7A6F9-3ECC-774B-99F6-1004C185ED1D}" srcOrd="1" destOrd="0" presId="urn:microsoft.com/office/officeart/2005/8/layout/hierarchy2"/>
    <dgm:cxn modelId="{8DF7BBD3-C24D-F64B-8C85-D0283D874B3F}" type="presOf" srcId="{EE508289-FADA-3941-AFA3-87FB8557C856}" destId="{17349FEA-EC54-134F-897E-A21978FFAD92}" srcOrd="1" destOrd="0" presId="urn:microsoft.com/office/officeart/2005/8/layout/hierarchy2"/>
    <dgm:cxn modelId="{0E54856E-C661-8A4D-9070-B45E2445055B}" type="presOf" srcId="{EE508289-FADA-3941-AFA3-87FB8557C856}" destId="{94BB1F62-1150-7444-B9CF-49663E674670}" srcOrd="0" destOrd="0" presId="urn:microsoft.com/office/officeart/2005/8/layout/hierarchy2"/>
    <dgm:cxn modelId="{2649EDB3-8E2C-DE41-9D2E-85F40A5A411A}" type="presOf" srcId="{93316B66-567A-AA41-8C0B-5DE0203FCD67}" destId="{5416649F-48A5-B94E-90DE-45EFA94B1A22}" srcOrd="0" destOrd="0" presId="urn:microsoft.com/office/officeart/2005/8/layout/hierarchy2"/>
    <dgm:cxn modelId="{819BB970-A896-D14D-94C8-7847C22D5A43}" type="presOf" srcId="{B489513C-C1EE-E148-81DC-9D9E9B13EE5D}" destId="{E29C0F1A-1FB8-E746-8794-E36BA0D168D3}" srcOrd="1" destOrd="0" presId="urn:microsoft.com/office/officeart/2005/8/layout/hierarchy2"/>
    <dgm:cxn modelId="{031DA5EA-0E86-C54E-AE4C-3B75322A95DD}" srcId="{DF4FE05B-AEE7-C34B-B04B-B52D8B40A452}" destId="{E4C12608-4D58-DE48-A89D-8B14FC98BBFA}" srcOrd="0" destOrd="0" parTransId="{AE4EEBD3-CB76-E04C-942A-8614A6B814DC}" sibTransId="{361649AD-CA24-874B-9C6A-172A8DF422CF}"/>
    <dgm:cxn modelId="{AE403F21-E965-8E49-82DD-6F3C3B41D156}" type="presOf" srcId="{AE4EEBD3-CB76-E04C-942A-8614A6B814DC}" destId="{CFA135C2-FCE6-504B-AA19-AED6880EA505}" srcOrd="1" destOrd="0" presId="urn:microsoft.com/office/officeart/2005/8/layout/hierarchy2"/>
    <dgm:cxn modelId="{641C763B-2F39-2A4C-A8D7-C5D86A10F145}" srcId="{DF4FE05B-AEE7-C34B-B04B-B52D8B40A452}" destId="{8A581464-149A-7148-ADAF-7836428C71BB}" srcOrd="1" destOrd="0" parTransId="{4BEBF4FB-F8AC-EA49-B3C7-141316729181}" sibTransId="{E700D318-DEAB-6E49-9EBA-85FAE326E651}"/>
    <dgm:cxn modelId="{6A291CE1-7978-0447-9BC2-9EC32E730CFF}" type="presOf" srcId="{AE4EEBD3-CB76-E04C-942A-8614A6B814DC}" destId="{F21ABED8-0826-2248-B045-C20D2526DBF8}" srcOrd="0" destOrd="0" presId="urn:microsoft.com/office/officeart/2005/8/layout/hierarchy2"/>
    <dgm:cxn modelId="{11DDD360-8072-154F-82A8-BEE77DC1A392}" type="presOf" srcId="{ADB1267F-5B99-D74B-A520-BABD1FA4EFF5}" destId="{7D081257-DE7A-B842-B40C-50F6063BB9A6}" srcOrd="0" destOrd="0" presId="urn:microsoft.com/office/officeart/2005/8/layout/hierarchy2"/>
    <dgm:cxn modelId="{A757E239-ED1E-AB40-82FD-F6A4A4985332}" type="presOf" srcId="{CCB0CA40-95A6-AE4B-A7FB-8FE183654CC8}" destId="{588FC264-BA3F-E849-BAEF-BCE8F96D3455}" srcOrd="0" destOrd="0" presId="urn:microsoft.com/office/officeart/2005/8/layout/hierarchy2"/>
    <dgm:cxn modelId="{50ECF93D-95A3-694F-A048-0A63CB44A611}" type="presOf" srcId="{A7D79586-9D0B-B44B-B246-813FCFFBBECB}" destId="{9D339FB9-C29A-1440-86DF-7817132C71AD}" srcOrd="1" destOrd="0" presId="urn:microsoft.com/office/officeart/2005/8/layout/hierarchy2"/>
    <dgm:cxn modelId="{ECD62E89-1379-5347-B517-D66A03F3DD6C}" srcId="{5A6B727C-19F9-424B-B2EA-BD359AC206DC}" destId="{476C4A83-6D51-FA42-ADF4-4AB7FE5EDCA9}" srcOrd="0" destOrd="0" parTransId="{B489513C-C1EE-E148-81DC-9D9E9B13EE5D}" sibTransId="{D4F7B6D3-6B61-1747-8937-A717C73669CD}"/>
    <dgm:cxn modelId="{7469B5D0-9244-2343-9E1D-79B26205DF66}" type="presOf" srcId="{67A37BBF-315B-0E49-B963-93666D42BC27}" destId="{776C30ED-573F-9D48-95E2-5DEF88B8FF1F}" srcOrd="0" destOrd="0" presId="urn:microsoft.com/office/officeart/2005/8/layout/hierarchy2"/>
    <dgm:cxn modelId="{CC5300AE-0989-A149-9B8A-1257FA8168AF}" type="presOf" srcId="{4A92B0B6-5518-C446-9E0C-7E82B266A38D}" destId="{B2C280F9-DE2F-7647-B491-0067E29A4022}" srcOrd="1" destOrd="0" presId="urn:microsoft.com/office/officeart/2005/8/layout/hierarchy2"/>
    <dgm:cxn modelId="{1D92B90A-8273-D448-9D98-9EA5C56FDACD}" type="presOf" srcId="{780F1431-C195-9046-9B00-41F28EB14538}" destId="{22F3AE5D-A4D6-B044-A791-E8A8B1175A69}" srcOrd="0" destOrd="0" presId="urn:microsoft.com/office/officeart/2005/8/layout/hierarchy2"/>
    <dgm:cxn modelId="{58F3CBB7-8EDC-8846-B1E5-C862E54FCE36}" type="presOf" srcId="{1E03FE7E-90A5-6242-99E7-901FCC029BB2}" destId="{CF9D5D94-C03B-6B42-A14B-2293E6F871E9}" srcOrd="0" destOrd="0" presId="urn:microsoft.com/office/officeart/2005/8/layout/hierarchy2"/>
    <dgm:cxn modelId="{EBFD57C7-E411-934F-AB4A-0F508C40BDD6}" type="presOf" srcId="{98F77CD6-D6F9-7B4E-BD34-9C56A83130E8}" destId="{5F30814A-F6A6-044A-84F5-9FEB7BFCE2C9}" srcOrd="1" destOrd="0" presId="urn:microsoft.com/office/officeart/2005/8/layout/hierarchy2"/>
    <dgm:cxn modelId="{1B2E55A1-3CDD-FB4D-81E0-B50BBFC18D91}" type="presParOf" srcId="{CF9D5D94-C03B-6B42-A14B-2293E6F871E9}" destId="{F8903E29-6498-3A40-BB35-B77902FDCE53}" srcOrd="0" destOrd="0" presId="urn:microsoft.com/office/officeart/2005/8/layout/hierarchy2"/>
    <dgm:cxn modelId="{0848BFE8-FE85-1443-B7FE-EBB1D9F3F398}" type="presParOf" srcId="{F8903E29-6498-3A40-BB35-B77902FDCE53}" destId="{7F9F5A27-9580-3D4F-963D-51B35D5EEB2B}" srcOrd="0" destOrd="0" presId="urn:microsoft.com/office/officeart/2005/8/layout/hierarchy2"/>
    <dgm:cxn modelId="{A5424396-EDC2-DF47-98E6-D3AE175E2DD5}" type="presParOf" srcId="{F8903E29-6498-3A40-BB35-B77902FDCE53}" destId="{CC04D91D-A94F-2248-810C-90747B24752E}" srcOrd="1" destOrd="0" presId="urn:microsoft.com/office/officeart/2005/8/layout/hierarchy2"/>
    <dgm:cxn modelId="{ACAF7F38-2604-D845-8AA0-8564EA479BA0}" type="presParOf" srcId="{CC04D91D-A94F-2248-810C-90747B24752E}" destId="{F21ABED8-0826-2248-B045-C20D2526DBF8}" srcOrd="0" destOrd="0" presId="urn:microsoft.com/office/officeart/2005/8/layout/hierarchy2"/>
    <dgm:cxn modelId="{75A4BB59-53FB-8149-A4C2-CA962F1403A8}" type="presParOf" srcId="{F21ABED8-0826-2248-B045-C20D2526DBF8}" destId="{CFA135C2-FCE6-504B-AA19-AED6880EA505}" srcOrd="0" destOrd="0" presId="urn:microsoft.com/office/officeart/2005/8/layout/hierarchy2"/>
    <dgm:cxn modelId="{76F1F935-EEE8-E44A-9C79-E7016321ED58}" type="presParOf" srcId="{CC04D91D-A94F-2248-810C-90747B24752E}" destId="{705D046D-5C1D-6B4D-AEDB-B1042D05B705}" srcOrd="1" destOrd="0" presId="urn:microsoft.com/office/officeart/2005/8/layout/hierarchy2"/>
    <dgm:cxn modelId="{0C94C484-B1BB-F645-A911-83D60D65705B}" type="presParOf" srcId="{705D046D-5C1D-6B4D-AEDB-B1042D05B705}" destId="{EE3BDE00-E24B-B949-87CB-CDFA6C54683F}" srcOrd="0" destOrd="0" presId="urn:microsoft.com/office/officeart/2005/8/layout/hierarchy2"/>
    <dgm:cxn modelId="{6CC28B4C-B569-324F-B033-CEC7CE99096F}" type="presParOf" srcId="{705D046D-5C1D-6B4D-AEDB-B1042D05B705}" destId="{C59F02F8-C6CB-4741-980F-515B965B7CCE}" srcOrd="1" destOrd="0" presId="urn:microsoft.com/office/officeart/2005/8/layout/hierarchy2"/>
    <dgm:cxn modelId="{01970819-2691-544D-B10D-19331C70B735}" type="presParOf" srcId="{C59F02F8-C6CB-4741-980F-515B965B7CCE}" destId="{7AFA97E8-9952-7D47-8F72-A2F51DEA1982}" srcOrd="0" destOrd="0" presId="urn:microsoft.com/office/officeart/2005/8/layout/hierarchy2"/>
    <dgm:cxn modelId="{844EA01D-8B2B-5F40-95ED-C1D98882BD0E}" type="presParOf" srcId="{7AFA97E8-9952-7D47-8F72-A2F51DEA1982}" destId="{5F30814A-F6A6-044A-84F5-9FEB7BFCE2C9}" srcOrd="0" destOrd="0" presId="urn:microsoft.com/office/officeart/2005/8/layout/hierarchy2"/>
    <dgm:cxn modelId="{663D81A3-05E3-C34B-9E21-F10224CA9922}" type="presParOf" srcId="{C59F02F8-C6CB-4741-980F-515B965B7CCE}" destId="{710A73A1-6D69-C743-BDA4-05CD205FC204}" srcOrd="1" destOrd="0" presId="urn:microsoft.com/office/officeart/2005/8/layout/hierarchy2"/>
    <dgm:cxn modelId="{742ED994-8924-8F46-9959-AC03B610A7FC}" type="presParOf" srcId="{710A73A1-6D69-C743-BDA4-05CD205FC204}" destId="{46E9C9F3-8513-5C47-B0D7-212B98117F24}" srcOrd="0" destOrd="0" presId="urn:microsoft.com/office/officeart/2005/8/layout/hierarchy2"/>
    <dgm:cxn modelId="{D1E9554C-ECA6-C244-A8EB-CF1CE0458510}" type="presParOf" srcId="{710A73A1-6D69-C743-BDA4-05CD205FC204}" destId="{B2A43FAD-FE09-8345-B189-14117162FF78}" srcOrd="1" destOrd="0" presId="urn:microsoft.com/office/officeart/2005/8/layout/hierarchy2"/>
    <dgm:cxn modelId="{6FD58E11-EE26-3743-91C0-887AB7AB761D}" type="presParOf" srcId="{B2A43FAD-FE09-8345-B189-14117162FF78}" destId="{C0A9B9FE-3D93-0140-9C67-F49BA15CB3B8}" srcOrd="0" destOrd="0" presId="urn:microsoft.com/office/officeart/2005/8/layout/hierarchy2"/>
    <dgm:cxn modelId="{8AE20435-4730-A047-9587-BAC5907764FD}" type="presParOf" srcId="{C0A9B9FE-3D93-0140-9C67-F49BA15CB3B8}" destId="{E29C0F1A-1FB8-E746-8794-E36BA0D168D3}" srcOrd="0" destOrd="0" presId="urn:microsoft.com/office/officeart/2005/8/layout/hierarchy2"/>
    <dgm:cxn modelId="{436E0490-8766-BE40-800E-8B52BA1E575C}" type="presParOf" srcId="{B2A43FAD-FE09-8345-B189-14117162FF78}" destId="{85A07D29-86A1-7649-B7CC-039DE94B7B86}" srcOrd="1" destOrd="0" presId="urn:microsoft.com/office/officeart/2005/8/layout/hierarchy2"/>
    <dgm:cxn modelId="{B7A07D37-9260-3D47-9A25-67DC55F90ED9}" type="presParOf" srcId="{85A07D29-86A1-7649-B7CC-039DE94B7B86}" destId="{C7CD6AF3-3835-C947-8DE1-BEF09EEA34AF}" srcOrd="0" destOrd="0" presId="urn:microsoft.com/office/officeart/2005/8/layout/hierarchy2"/>
    <dgm:cxn modelId="{CE8D881C-9AE7-644E-9F2E-550F91F67E72}" type="presParOf" srcId="{85A07D29-86A1-7649-B7CC-039DE94B7B86}" destId="{21AB54BB-D486-2844-8604-9A57C59971A0}" srcOrd="1" destOrd="0" presId="urn:microsoft.com/office/officeart/2005/8/layout/hierarchy2"/>
    <dgm:cxn modelId="{9904EFD7-A479-7146-AE10-61D7491869A2}" type="presParOf" srcId="{B2A43FAD-FE09-8345-B189-14117162FF78}" destId="{94BB1F62-1150-7444-B9CF-49663E674670}" srcOrd="2" destOrd="0" presId="urn:microsoft.com/office/officeart/2005/8/layout/hierarchy2"/>
    <dgm:cxn modelId="{52992785-0929-4D4F-8763-3E56615D2832}" type="presParOf" srcId="{94BB1F62-1150-7444-B9CF-49663E674670}" destId="{17349FEA-EC54-134F-897E-A21978FFAD92}" srcOrd="0" destOrd="0" presId="urn:microsoft.com/office/officeart/2005/8/layout/hierarchy2"/>
    <dgm:cxn modelId="{C41FE88E-FDAC-CD47-A1AC-A71DB46343AE}" type="presParOf" srcId="{B2A43FAD-FE09-8345-B189-14117162FF78}" destId="{50AEB3C1-4056-2A43-B29C-A7B9F4A663EF}" srcOrd="3" destOrd="0" presId="urn:microsoft.com/office/officeart/2005/8/layout/hierarchy2"/>
    <dgm:cxn modelId="{6C065C3D-08AA-C541-91A5-E1FD51FAD438}" type="presParOf" srcId="{50AEB3C1-4056-2A43-B29C-A7B9F4A663EF}" destId="{BB81F68B-1B7F-D349-9A3A-32EEBB4E4A55}" srcOrd="0" destOrd="0" presId="urn:microsoft.com/office/officeart/2005/8/layout/hierarchy2"/>
    <dgm:cxn modelId="{00C8A135-F513-6E40-81DE-0FFF60DD9C99}" type="presParOf" srcId="{50AEB3C1-4056-2A43-B29C-A7B9F4A663EF}" destId="{C13C569C-9959-9543-B5E7-32C7E8F41E27}" srcOrd="1" destOrd="0" presId="urn:microsoft.com/office/officeart/2005/8/layout/hierarchy2"/>
    <dgm:cxn modelId="{D7AFF95C-13F6-F342-87C8-CF46FEE2A94E}" type="presParOf" srcId="{B2A43FAD-FE09-8345-B189-14117162FF78}" destId="{7D081257-DE7A-B842-B40C-50F6063BB9A6}" srcOrd="4" destOrd="0" presId="urn:microsoft.com/office/officeart/2005/8/layout/hierarchy2"/>
    <dgm:cxn modelId="{7F6BA5AD-3936-DD49-8D1A-802A58360326}" type="presParOf" srcId="{7D081257-DE7A-B842-B40C-50F6063BB9A6}" destId="{9EFC549C-55CD-8C4E-8652-344A6A28BE77}" srcOrd="0" destOrd="0" presId="urn:microsoft.com/office/officeart/2005/8/layout/hierarchy2"/>
    <dgm:cxn modelId="{5F428610-5751-1F47-88F7-8A66722B2580}" type="presParOf" srcId="{B2A43FAD-FE09-8345-B189-14117162FF78}" destId="{108CB895-1F44-244D-AD3F-1FF402DACD39}" srcOrd="5" destOrd="0" presId="urn:microsoft.com/office/officeart/2005/8/layout/hierarchy2"/>
    <dgm:cxn modelId="{BCABB12C-A099-8A4A-A878-09707EA1CCE4}" type="presParOf" srcId="{108CB895-1F44-244D-AD3F-1FF402DACD39}" destId="{D04BEFA5-1799-E449-A4C8-30D1074B278B}" srcOrd="0" destOrd="0" presId="urn:microsoft.com/office/officeart/2005/8/layout/hierarchy2"/>
    <dgm:cxn modelId="{6D2B81DB-982E-C24F-9372-F6212943D627}" type="presParOf" srcId="{108CB895-1F44-244D-AD3F-1FF402DACD39}" destId="{1B1982E7-57E3-574C-9F42-CC0FF7BFE27E}" srcOrd="1" destOrd="0" presId="urn:microsoft.com/office/officeart/2005/8/layout/hierarchy2"/>
    <dgm:cxn modelId="{A37A5D88-EA2B-AB46-B1F2-42E2D7388016}" type="presParOf" srcId="{B2A43FAD-FE09-8345-B189-14117162FF78}" destId="{3E41CEB6-AEE0-2B46-8DAF-E3F229513E88}" srcOrd="6" destOrd="0" presId="urn:microsoft.com/office/officeart/2005/8/layout/hierarchy2"/>
    <dgm:cxn modelId="{EEEF622D-185D-0F4E-86A9-2DF5AE24162C}" type="presParOf" srcId="{3E41CEB6-AEE0-2B46-8DAF-E3F229513E88}" destId="{CF57DFB1-2682-9241-BF65-BBCE0CFD470B}" srcOrd="0" destOrd="0" presId="urn:microsoft.com/office/officeart/2005/8/layout/hierarchy2"/>
    <dgm:cxn modelId="{7B4F0408-A2CA-DE4F-8E33-9D5B42FF7199}" type="presParOf" srcId="{B2A43FAD-FE09-8345-B189-14117162FF78}" destId="{16917D01-3867-FC47-B1F5-6C0855782160}" srcOrd="7" destOrd="0" presId="urn:microsoft.com/office/officeart/2005/8/layout/hierarchy2"/>
    <dgm:cxn modelId="{D486734B-05AD-5B41-8851-35D023DB633E}" type="presParOf" srcId="{16917D01-3867-FC47-B1F5-6C0855782160}" destId="{C041E5F5-645C-1340-B16C-17AD0457D3A2}" srcOrd="0" destOrd="0" presId="urn:microsoft.com/office/officeart/2005/8/layout/hierarchy2"/>
    <dgm:cxn modelId="{5C6179FA-AA7A-0944-92A4-A293A23CCAEF}" type="presParOf" srcId="{16917D01-3867-FC47-B1F5-6C0855782160}" destId="{CD0B9108-02DB-1449-B0A0-5F976CBA1DCD}" srcOrd="1" destOrd="0" presId="urn:microsoft.com/office/officeart/2005/8/layout/hierarchy2"/>
    <dgm:cxn modelId="{2E2D170E-F0EB-0B40-A912-AA2B223051FB}" type="presParOf" srcId="{C59F02F8-C6CB-4741-980F-515B965B7CCE}" destId="{776C30ED-573F-9D48-95E2-5DEF88B8FF1F}" srcOrd="2" destOrd="0" presId="urn:microsoft.com/office/officeart/2005/8/layout/hierarchy2"/>
    <dgm:cxn modelId="{A4EE6A8A-01A0-0E40-BBAF-E585BF85C08C}" type="presParOf" srcId="{776C30ED-573F-9D48-95E2-5DEF88B8FF1F}" destId="{696C6839-44D5-984D-820F-F8AA7465ABD8}" srcOrd="0" destOrd="0" presId="urn:microsoft.com/office/officeart/2005/8/layout/hierarchy2"/>
    <dgm:cxn modelId="{5D8887B6-3004-124D-95D9-A7EB5A13B4C7}" type="presParOf" srcId="{C59F02F8-C6CB-4741-980F-515B965B7CCE}" destId="{EB82BC08-7011-8743-85EC-2F7C75B211C6}" srcOrd="3" destOrd="0" presId="urn:microsoft.com/office/officeart/2005/8/layout/hierarchy2"/>
    <dgm:cxn modelId="{D52538FE-FD59-BD48-9F13-B5F4057C79B6}" type="presParOf" srcId="{EB82BC08-7011-8743-85EC-2F7C75B211C6}" destId="{319E20C0-CDA1-AB41-81E8-76308CA2B13F}" srcOrd="0" destOrd="0" presId="urn:microsoft.com/office/officeart/2005/8/layout/hierarchy2"/>
    <dgm:cxn modelId="{B394E881-477A-5E4F-9492-5720EC249AE8}" type="presParOf" srcId="{EB82BC08-7011-8743-85EC-2F7C75B211C6}" destId="{7583D0F6-545F-894F-B9D0-EB8FE39D1247}" srcOrd="1" destOrd="0" presId="urn:microsoft.com/office/officeart/2005/8/layout/hierarchy2"/>
    <dgm:cxn modelId="{F4EDC65A-5F54-9B46-B135-F7AD8C85AED2}" type="presParOf" srcId="{7583D0F6-545F-894F-B9D0-EB8FE39D1247}" destId="{239B400C-C504-A748-9FEC-2F9C06FF081C}" srcOrd="0" destOrd="0" presId="urn:microsoft.com/office/officeart/2005/8/layout/hierarchy2"/>
    <dgm:cxn modelId="{0760618F-4BC3-BC41-BD66-5EE49F10E4DB}" type="presParOf" srcId="{239B400C-C504-A748-9FEC-2F9C06FF081C}" destId="{269B807E-0120-2C45-A8E3-B703AD809D1C}" srcOrd="0" destOrd="0" presId="urn:microsoft.com/office/officeart/2005/8/layout/hierarchy2"/>
    <dgm:cxn modelId="{0547DED2-AA2C-1145-BBC0-ED9C5D98A61A}" type="presParOf" srcId="{7583D0F6-545F-894F-B9D0-EB8FE39D1247}" destId="{2294EA70-258F-3749-A15E-CB34FE2CDAFF}" srcOrd="1" destOrd="0" presId="urn:microsoft.com/office/officeart/2005/8/layout/hierarchy2"/>
    <dgm:cxn modelId="{4774F075-48AE-7B44-920C-EDA173304689}" type="presParOf" srcId="{2294EA70-258F-3749-A15E-CB34FE2CDAFF}" destId="{22F3AE5D-A4D6-B044-A791-E8A8B1175A69}" srcOrd="0" destOrd="0" presId="urn:microsoft.com/office/officeart/2005/8/layout/hierarchy2"/>
    <dgm:cxn modelId="{1B8B6007-650F-334E-A54A-BCBE1EF51743}" type="presParOf" srcId="{2294EA70-258F-3749-A15E-CB34FE2CDAFF}" destId="{79F7DC99-DDB3-B44E-8ED0-DC012FDE677B}" srcOrd="1" destOrd="0" presId="urn:microsoft.com/office/officeart/2005/8/layout/hierarchy2"/>
    <dgm:cxn modelId="{E9C15105-A54E-A747-9349-9820E84C876B}" type="presParOf" srcId="{CC04D91D-A94F-2248-810C-90747B24752E}" destId="{0C85F7B5-9BFC-4B49-ACFA-5E136A4A963E}" srcOrd="2" destOrd="0" presId="urn:microsoft.com/office/officeart/2005/8/layout/hierarchy2"/>
    <dgm:cxn modelId="{BF7CA4C7-090F-294C-9006-3EB94153A79C}" type="presParOf" srcId="{0C85F7B5-9BFC-4B49-ACFA-5E136A4A963E}" destId="{1A799F33-1830-8C42-880F-6FAC44BC490D}" srcOrd="0" destOrd="0" presId="urn:microsoft.com/office/officeart/2005/8/layout/hierarchy2"/>
    <dgm:cxn modelId="{C3B9F93E-3DBD-224A-98E9-230BEA25F038}" type="presParOf" srcId="{CC04D91D-A94F-2248-810C-90747B24752E}" destId="{2AA65903-3816-1B44-8A61-7FBC6E3AE972}" srcOrd="3" destOrd="0" presId="urn:microsoft.com/office/officeart/2005/8/layout/hierarchy2"/>
    <dgm:cxn modelId="{2BE363F3-9758-154E-8899-FC1BCB7E108D}" type="presParOf" srcId="{2AA65903-3816-1B44-8A61-7FBC6E3AE972}" destId="{159BD88C-DF3D-A64E-8E1A-4628D8C4411E}" srcOrd="0" destOrd="0" presId="urn:microsoft.com/office/officeart/2005/8/layout/hierarchy2"/>
    <dgm:cxn modelId="{20B2B374-F9E2-674E-AB09-C14FC84FB419}" type="presParOf" srcId="{2AA65903-3816-1B44-8A61-7FBC6E3AE972}" destId="{D1494C96-AAC0-8B45-AA5E-71462712F323}" srcOrd="1" destOrd="0" presId="urn:microsoft.com/office/officeart/2005/8/layout/hierarchy2"/>
    <dgm:cxn modelId="{6FFC6833-5703-F94D-87AB-1451A312FD31}" type="presParOf" srcId="{D1494C96-AAC0-8B45-AA5E-71462712F323}" destId="{BD692C23-11B7-8246-9053-A474B7ECA635}" srcOrd="0" destOrd="0" presId="urn:microsoft.com/office/officeart/2005/8/layout/hierarchy2"/>
    <dgm:cxn modelId="{7A9282A0-F346-294C-BF07-E8B550C58131}" type="presParOf" srcId="{BD692C23-11B7-8246-9053-A474B7ECA635}" destId="{9DA7A6F9-3ECC-774B-99F6-1004C185ED1D}" srcOrd="0" destOrd="0" presId="urn:microsoft.com/office/officeart/2005/8/layout/hierarchy2"/>
    <dgm:cxn modelId="{EEEFAAF4-66C7-CD49-B2CF-BC66FA734188}" type="presParOf" srcId="{D1494C96-AAC0-8B45-AA5E-71462712F323}" destId="{7B7DA63B-7EDC-8D48-8FD4-89C5086DA65A}" srcOrd="1" destOrd="0" presId="urn:microsoft.com/office/officeart/2005/8/layout/hierarchy2"/>
    <dgm:cxn modelId="{57821399-8FF2-D44D-805A-9FCB098AFEBA}" type="presParOf" srcId="{7B7DA63B-7EDC-8D48-8FD4-89C5086DA65A}" destId="{65F14A3D-54E0-6C47-8E0C-E75C3C639907}" srcOrd="0" destOrd="0" presId="urn:microsoft.com/office/officeart/2005/8/layout/hierarchy2"/>
    <dgm:cxn modelId="{BBEE9334-984A-2F49-A5B5-08F46F07FEF3}" type="presParOf" srcId="{7B7DA63B-7EDC-8D48-8FD4-89C5086DA65A}" destId="{B655F0C1-D6E1-E04C-A162-28723C128ED7}" srcOrd="1" destOrd="0" presId="urn:microsoft.com/office/officeart/2005/8/layout/hierarchy2"/>
    <dgm:cxn modelId="{5AA44702-CA1E-D340-9E62-D6FE062975CA}" type="presParOf" srcId="{B655F0C1-D6E1-E04C-A162-28723C128ED7}" destId="{3A45B027-DB3E-E845-85B4-74625E1B8E69}" srcOrd="0" destOrd="0" presId="urn:microsoft.com/office/officeart/2005/8/layout/hierarchy2"/>
    <dgm:cxn modelId="{AF0246DA-CCE7-0F4E-99D5-8B9E149A1CFA}" type="presParOf" srcId="{3A45B027-DB3E-E845-85B4-74625E1B8E69}" destId="{9D339FB9-C29A-1440-86DF-7817132C71AD}" srcOrd="0" destOrd="0" presId="urn:microsoft.com/office/officeart/2005/8/layout/hierarchy2"/>
    <dgm:cxn modelId="{E40010E5-4031-0B45-A995-878F3A52C0A7}" type="presParOf" srcId="{B655F0C1-D6E1-E04C-A162-28723C128ED7}" destId="{5421BCB5-B615-3C4B-BD4A-42DEDC647033}" srcOrd="1" destOrd="0" presId="urn:microsoft.com/office/officeart/2005/8/layout/hierarchy2"/>
    <dgm:cxn modelId="{BC704895-515D-9447-ACAB-3E9F15A23142}" type="presParOf" srcId="{5421BCB5-B615-3C4B-BD4A-42DEDC647033}" destId="{919641C7-8100-634E-9778-D027C3197A91}" srcOrd="0" destOrd="0" presId="urn:microsoft.com/office/officeart/2005/8/layout/hierarchy2"/>
    <dgm:cxn modelId="{7F97862F-82B0-1248-8C65-3290DD5F76BF}" type="presParOf" srcId="{5421BCB5-B615-3C4B-BD4A-42DEDC647033}" destId="{B66E3045-FDF8-434E-942B-4B0A50DFA5B5}" srcOrd="1" destOrd="0" presId="urn:microsoft.com/office/officeart/2005/8/layout/hierarchy2"/>
    <dgm:cxn modelId="{F9D082EF-A06D-9A4E-8AB9-A0C9DF5400F1}" type="presParOf" srcId="{B66E3045-FDF8-434E-942B-4B0A50DFA5B5}" destId="{5416649F-48A5-B94E-90DE-45EFA94B1A22}" srcOrd="0" destOrd="0" presId="urn:microsoft.com/office/officeart/2005/8/layout/hierarchy2"/>
    <dgm:cxn modelId="{4D9AC172-94F2-C342-BE1C-553E2CDCA584}" type="presParOf" srcId="{5416649F-48A5-B94E-90DE-45EFA94B1A22}" destId="{46093A49-FE93-DB4C-BFE1-7E5A69414D51}" srcOrd="0" destOrd="0" presId="urn:microsoft.com/office/officeart/2005/8/layout/hierarchy2"/>
    <dgm:cxn modelId="{EBC55EA5-2F1B-8D47-B0DD-D75D8E2A4B89}" type="presParOf" srcId="{B66E3045-FDF8-434E-942B-4B0A50DFA5B5}" destId="{1B3DDCF4-2D85-A24B-BBDC-5170A336BA01}" srcOrd="1" destOrd="0" presId="urn:microsoft.com/office/officeart/2005/8/layout/hierarchy2"/>
    <dgm:cxn modelId="{47B9BC62-9D42-0D47-AEBE-0EF5B9617CCA}" type="presParOf" srcId="{1B3DDCF4-2D85-A24B-BBDC-5170A336BA01}" destId="{588FC264-BA3F-E849-BAEF-BCE8F96D3455}" srcOrd="0" destOrd="0" presId="urn:microsoft.com/office/officeart/2005/8/layout/hierarchy2"/>
    <dgm:cxn modelId="{117D78E0-E2D5-B84C-A1DE-F70C3ED91163}" type="presParOf" srcId="{1B3DDCF4-2D85-A24B-BBDC-5170A336BA01}" destId="{007B70A9-BEEC-EC41-BFA1-B15EBBCAC6EE}" srcOrd="1" destOrd="0" presId="urn:microsoft.com/office/officeart/2005/8/layout/hierarchy2"/>
    <dgm:cxn modelId="{C88A94B2-2D84-7F49-9739-D20110C0BE6E}" type="presParOf" srcId="{B66E3045-FDF8-434E-942B-4B0A50DFA5B5}" destId="{46F5F546-278F-704A-8AD8-D56EFFFF9C70}" srcOrd="2" destOrd="0" presId="urn:microsoft.com/office/officeart/2005/8/layout/hierarchy2"/>
    <dgm:cxn modelId="{F34482AC-6D6A-5946-AD6A-3839B96C097B}" type="presParOf" srcId="{46F5F546-278F-704A-8AD8-D56EFFFF9C70}" destId="{B2C280F9-DE2F-7647-B491-0067E29A4022}" srcOrd="0" destOrd="0" presId="urn:microsoft.com/office/officeart/2005/8/layout/hierarchy2"/>
    <dgm:cxn modelId="{6129B50C-BE9F-5840-87D6-D1C834D7B305}" type="presParOf" srcId="{B66E3045-FDF8-434E-942B-4B0A50DFA5B5}" destId="{41AC6945-21E0-1140-980C-9EE249D82575}" srcOrd="3" destOrd="0" presId="urn:microsoft.com/office/officeart/2005/8/layout/hierarchy2"/>
    <dgm:cxn modelId="{59614E7D-AAB8-7D40-BAA1-3C4523264FD5}" type="presParOf" srcId="{41AC6945-21E0-1140-980C-9EE249D82575}" destId="{5CF1F7C2-5775-A041-B6E9-E2D3DF6C63B7}" srcOrd="0" destOrd="0" presId="urn:microsoft.com/office/officeart/2005/8/layout/hierarchy2"/>
    <dgm:cxn modelId="{2089C059-2B2D-0643-ABFF-B2B4138666BE}" type="presParOf" srcId="{41AC6945-21E0-1140-980C-9EE249D82575}" destId="{B7E3D3DA-0379-4149-A70E-E0DF54BE4E54}" srcOrd="1" destOrd="0" presId="urn:microsoft.com/office/officeart/2005/8/layout/hierarchy2"/>
    <dgm:cxn modelId="{C3C9587F-E426-604D-89F8-CF70E1913626}" type="presParOf" srcId="{D1494C96-AAC0-8B45-AA5E-71462712F323}" destId="{DDFA48EF-9041-FA49-B840-6910440B1D69}" srcOrd="2" destOrd="0" presId="urn:microsoft.com/office/officeart/2005/8/layout/hierarchy2"/>
    <dgm:cxn modelId="{912EFEA7-BB62-0D47-B79C-851FF753A4DE}" type="presParOf" srcId="{DDFA48EF-9041-FA49-B840-6910440B1D69}" destId="{E240AFE5-218F-4A40-BA3E-145EFF3BBBD6}" srcOrd="0" destOrd="0" presId="urn:microsoft.com/office/officeart/2005/8/layout/hierarchy2"/>
    <dgm:cxn modelId="{E2E28431-C65E-4C44-ABEA-48585382EE30}" type="presParOf" srcId="{D1494C96-AAC0-8B45-AA5E-71462712F323}" destId="{0C2C502F-13F4-E549-90FB-8310305DE992}" srcOrd="3" destOrd="0" presId="urn:microsoft.com/office/officeart/2005/8/layout/hierarchy2"/>
    <dgm:cxn modelId="{19FBB13C-A45C-E54F-9BC9-48E3B3E69F0C}" type="presParOf" srcId="{0C2C502F-13F4-E549-90FB-8310305DE992}" destId="{BC028DB6-BD6E-D24C-95D5-1CC972F84A11}" srcOrd="0" destOrd="0" presId="urn:microsoft.com/office/officeart/2005/8/layout/hierarchy2"/>
    <dgm:cxn modelId="{41FB80BC-7231-724A-80BC-E38E38B1DBC1}" type="presParOf" srcId="{0C2C502F-13F4-E549-90FB-8310305DE992}" destId="{A7407595-D5DF-1442-B10B-6838CEE3B08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5AA8F-9E5F-924E-AD88-1A6293BC2DC5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F46F1-5CAE-E749-871C-7F64A29D2AB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dirty="0" smtClean="0"/>
            <a:t>Timescales and </a:t>
          </a:r>
          <a:br>
            <a:rPr lang="en-US" dirty="0" smtClean="0"/>
          </a:br>
          <a:r>
            <a:rPr lang="en-US" dirty="0" smtClean="0"/>
            <a:t>Topics</a:t>
          </a:r>
          <a:endParaRPr lang="en-US" dirty="0"/>
        </a:p>
      </dgm:t>
    </dgm:pt>
    <dgm:pt modelId="{17FDE812-28D0-2341-8BF0-A8ED926423B5}" type="parTrans" cxnId="{B9BCFE68-9F4D-8847-9851-672283156E51}">
      <dgm:prSet/>
      <dgm:spPr/>
      <dgm:t>
        <a:bodyPr/>
        <a:lstStyle/>
        <a:p>
          <a:endParaRPr lang="en-US"/>
        </a:p>
      </dgm:t>
    </dgm:pt>
    <dgm:pt modelId="{6F26AA17-26FC-7749-B76D-C8038FA90452}" type="sibTrans" cxnId="{B9BCFE68-9F4D-8847-9851-672283156E51}">
      <dgm:prSet/>
      <dgm:spPr/>
      <dgm:t>
        <a:bodyPr/>
        <a:lstStyle/>
        <a:p>
          <a:endParaRPr lang="en-US"/>
        </a:p>
      </dgm:t>
    </dgm:pt>
    <dgm:pt modelId="{9101A01B-72C8-FF48-9E1F-DBD16BE2BF8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W7: Uni w24</a:t>
          </a:r>
          <a:br>
            <a:rPr lang="en-US" dirty="0" smtClean="0"/>
          </a:br>
          <a:r>
            <a:rPr lang="en-US" dirty="0" smtClean="0"/>
            <a:t>w/c 10/3</a:t>
          </a:r>
          <a:endParaRPr lang="en-US" dirty="0"/>
        </a:p>
      </dgm:t>
    </dgm:pt>
    <dgm:pt modelId="{6ED14867-0C71-9B46-8269-E030F9F911E2}" type="parTrans" cxnId="{3B200216-0486-D248-83CD-72CB01EE46CF}">
      <dgm:prSet/>
      <dgm:spPr/>
      <dgm:t>
        <a:bodyPr/>
        <a:lstStyle/>
        <a:p>
          <a:endParaRPr lang="en-US"/>
        </a:p>
      </dgm:t>
    </dgm:pt>
    <dgm:pt modelId="{8F362966-C926-6347-849A-CF673B8242CB}" type="sibTrans" cxnId="{3B200216-0486-D248-83CD-72CB01EE46CF}">
      <dgm:prSet/>
      <dgm:spPr/>
      <dgm:t>
        <a:bodyPr/>
        <a:lstStyle/>
        <a:p>
          <a:endParaRPr lang="en-US"/>
        </a:p>
      </dgm:t>
    </dgm:pt>
    <dgm:pt modelId="{8200451A-CAF8-D241-A294-DF51C018D3A5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W8: Uni w25</a:t>
          </a:r>
          <a:br>
            <a:rPr lang="en-US" dirty="0" smtClean="0"/>
          </a:br>
          <a:r>
            <a:rPr lang="en-US" dirty="0" smtClean="0"/>
            <a:t>w/c 17/3</a:t>
          </a:r>
          <a:endParaRPr lang="en-US" dirty="0"/>
        </a:p>
      </dgm:t>
    </dgm:pt>
    <dgm:pt modelId="{CD953DD3-C636-E544-B7D3-E26B95A528C2}" type="parTrans" cxnId="{D04216C2-3DE8-8E42-BDCB-B82295408246}">
      <dgm:prSet/>
      <dgm:spPr/>
      <dgm:t>
        <a:bodyPr/>
        <a:lstStyle/>
        <a:p>
          <a:endParaRPr lang="en-US"/>
        </a:p>
      </dgm:t>
    </dgm:pt>
    <dgm:pt modelId="{6E73189E-F1D3-4C44-B2BA-5D44717E8CCB}" type="sibTrans" cxnId="{D04216C2-3DE8-8E42-BDCB-B82295408246}">
      <dgm:prSet/>
      <dgm:spPr/>
      <dgm:t>
        <a:bodyPr/>
        <a:lstStyle/>
        <a:p>
          <a:endParaRPr lang="en-US"/>
        </a:p>
      </dgm:t>
    </dgm:pt>
    <dgm:pt modelId="{0EC09D31-8937-B343-BDA7-B68ED2601CA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W9: Uni w26</a:t>
          </a:r>
          <a:br>
            <a:rPr lang="en-US" dirty="0" smtClean="0"/>
          </a:br>
          <a:r>
            <a:rPr lang="en-US" dirty="0" smtClean="0"/>
            <a:t>w/c 24/3</a:t>
          </a:r>
          <a:endParaRPr lang="en-US" dirty="0"/>
        </a:p>
      </dgm:t>
    </dgm:pt>
    <dgm:pt modelId="{14C8C483-C0A9-8F42-8AFD-1A8D2905FB2A}" type="parTrans" cxnId="{080969D1-2CC9-4C4B-906E-B1B6F3A05156}">
      <dgm:prSet/>
      <dgm:spPr/>
      <dgm:t>
        <a:bodyPr/>
        <a:lstStyle/>
        <a:p>
          <a:endParaRPr lang="en-US"/>
        </a:p>
      </dgm:t>
    </dgm:pt>
    <dgm:pt modelId="{4427AE45-324B-D948-89BE-0756DCD130C0}" type="sibTrans" cxnId="{080969D1-2CC9-4C4B-906E-B1B6F3A05156}">
      <dgm:prSet/>
      <dgm:spPr/>
      <dgm:t>
        <a:bodyPr/>
        <a:lstStyle/>
        <a:p>
          <a:endParaRPr lang="en-US"/>
        </a:p>
      </dgm:t>
    </dgm:pt>
    <dgm:pt modelId="{8BB95E58-5F5A-274F-9409-B8D9E8454DE2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W10: Uni w31</a:t>
          </a:r>
          <a:br>
            <a:rPr lang="en-US" dirty="0" smtClean="0"/>
          </a:br>
          <a:r>
            <a:rPr lang="en-US" dirty="0" smtClean="0"/>
            <a:t>w/c28/4</a:t>
          </a:r>
          <a:endParaRPr lang="en-US" dirty="0"/>
        </a:p>
      </dgm:t>
    </dgm:pt>
    <dgm:pt modelId="{56B51295-98A1-B447-BAF3-5858FFBFCE0C}" type="parTrans" cxnId="{D7989D56-98E8-B740-94C0-A621868E5284}">
      <dgm:prSet/>
      <dgm:spPr/>
      <dgm:t>
        <a:bodyPr/>
        <a:lstStyle/>
        <a:p>
          <a:endParaRPr lang="en-US"/>
        </a:p>
      </dgm:t>
    </dgm:pt>
    <dgm:pt modelId="{A79043D9-7BCC-6A41-943B-2FFC61D3F07B}" type="sibTrans" cxnId="{D7989D56-98E8-B740-94C0-A621868E5284}">
      <dgm:prSet/>
      <dgm:spPr/>
      <dgm:t>
        <a:bodyPr/>
        <a:lstStyle/>
        <a:p>
          <a:endParaRPr lang="en-US"/>
        </a:p>
      </dgm:t>
    </dgm:pt>
    <dgm:pt modelId="{6CBEDEC5-E4FB-044C-82AA-504331EB74BE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W11: Uni w32</a:t>
          </a:r>
          <a:br>
            <a:rPr lang="en-US" dirty="0" smtClean="0"/>
          </a:br>
          <a:r>
            <a:rPr lang="en-US" dirty="0" smtClean="0"/>
            <a:t>w/c 5/5</a:t>
          </a:r>
          <a:endParaRPr lang="en-US" dirty="0"/>
        </a:p>
      </dgm:t>
    </dgm:pt>
    <dgm:pt modelId="{2D2ECA46-A751-DD46-A2FE-50BC1DF170A6}" type="parTrans" cxnId="{DA41D614-AE39-5148-B414-9C6599484223}">
      <dgm:prSet/>
      <dgm:spPr/>
      <dgm:t>
        <a:bodyPr/>
        <a:lstStyle/>
        <a:p>
          <a:endParaRPr lang="en-US"/>
        </a:p>
      </dgm:t>
    </dgm:pt>
    <dgm:pt modelId="{A83E85EB-EAD4-7147-8604-9C730A085254}" type="sibTrans" cxnId="{DA41D614-AE39-5148-B414-9C6599484223}">
      <dgm:prSet/>
      <dgm:spPr/>
      <dgm:t>
        <a:bodyPr/>
        <a:lstStyle/>
        <a:p>
          <a:endParaRPr lang="en-US"/>
        </a:p>
      </dgm:t>
    </dgm:pt>
    <dgm:pt modelId="{AF972646-9049-6247-925E-F25727028A44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W12: Uni w33</a:t>
          </a:r>
          <a:br>
            <a:rPr lang="en-US" dirty="0" smtClean="0"/>
          </a:br>
          <a:r>
            <a:rPr lang="en-US" dirty="0" smtClean="0"/>
            <a:t>w/c 12/5</a:t>
          </a:r>
          <a:endParaRPr lang="en-US" dirty="0"/>
        </a:p>
      </dgm:t>
    </dgm:pt>
    <dgm:pt modelId="{B305DCA8-7B6A-1141-BFD4-B7C8938EDCFB}" type="parTrans" cxnId="{4BE05A9A-2462-F243-9043-B96F325C7D70}">
      <dgm:prSet/>
      <dgm:spPr/>
      <dgm:t>
        <a:bodyPr/>
        <a:lstStyle/>
        <a:p>
          <a:endParaRPr lang="en-US"/>
        </a:p>
      </dgm:t>
    </dgm:pt>
    <dgm:pt modelId="{5BB1BCE9-2897-9043-A9E2-3C1B9F170624}" type="sibTrans" cxnId="{4BE05A9A-2462-F243-9043-B96F325C7D70}">
      <dgm:prSet/>
      <dgm:spPr/>
      <dgm:t>
        <a:bodyPr/>
        <a:lstStyle/>
        <a:p>
          <a:endParaRPr lang="en-US"/>
        </a:p>
      </dgm:t>
    </dgm:pt>
    <dgm:pt modelId="{E19B43CA-B336-1943-8FE1-C5D4D2054E37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Vacation</a:t>
          </a:r>
          <a:br>
            <a:rPr lang="en-US" dirty="0" smtClean="0"/>
          </a:br>
          <a:r>
            <a:rPr lang="en-US" dirty="0" smtClean="0"/>
            <a:t>Easter</a:t>
          </a:r>
          <a:endParaRPr lang="en-US" dirty="0"/>
        </a:p>
      </dgm:t>
    </dgm:pt>
    <dgm:pt modelId="{F2537C7A-47B0-6643-AEC5-B6A426D593C0}" type="parTrans" cxnId="{B3408779-5F23-0444-91A5-45686849FA9C}">
      <dgm:prSet/>
      <dgm:spPr/>
      <dgm:t>
        <a:bodyPr/>
        <a:lstStyle/>
        <a:p>
          <a:endParaRPr lang="en-US"/>
        </a:p>
      </dgm:t>
    </dgm:pt>
    <dgm:pt modelId="{937DF377-4342-5245-9716-410A5D7A9F9E}" type="sibTrans" cxnId="{B3408779-5F23-0444-91A5-45686849FA9C}">
      <dgm:prSet/>
      <dgm:spPr/>
      <dgm:t>
        <a:bodyPr/>
        <a:lstStyle/>
        <a:p>
          <a:endParaRPr lang="en-US"/>
        </a:p>
      </dgm:t>
    </dgm:pt>
    <dgm:pt modelId="{5D5C9ECA-E70B-8E49-AF77-FE825795CECC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endParaRPr lang="en-US" dirty="0"/>
        </a:p>
      </dgm:t>
    </dgm:pt>
    <dgm:pt modelId="{33D60244-E559-394B-AB77-0DA0046EBFCF}" type="parTrans" cxnId="{09B2F97F-2FA2-814A-AD88-AE6553AC9635}">
      <dgm:prSet/>
      <dgm:spPr/>
      <dgm:t>
        <a:bodyPr/>
        <a:lstStyle/>
        <a:p>
          <a:endParaRPr lang="en-US"/>
        </a:p>
      </dgm:t>
    </dgm:pt>
    <dgm:pt modelId="{25CA7FAD-D212-C840-B248-E6226C675A3C}" type="sibTrans" cxnId="{09B2F97F-2FA2-814A-AD88-AE6553AC9635}">
      <dgm:prSet/>
      <dgm:spPr/>
      <dgm:t>
        <a:bodyPr/>
        <a:lstStyle/>
        <a:p>
          <a:endParaRPr lang="en-US"/>
        </a:p>
      </dgm:t>
    </dgm:pt>
    <dgm:pt modelId="{5E636790-8AE3-F049-B357-6BECB21A758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endParaRPr lang="en-US" dirty="0"/>
        </a:p>
      </dgm:t>
    </dgm:pt>
    <dgm:pt modelId="{97741BBB-C329-7A46-90F0-9510F1E213EB}" type="parTrans" cxnId="{E5E77C2C-FDA5-BE4F-9DFB-0F98B2CD6575}">
      <dgm:prSet/>
      <dgm:spPr/>
      <dgm:t>
        <a:bodyPr/>
        <a:lstStyle/>
        <a:p>
          <a:endParaRPr lang="en-US"/>
        </a:p>
      </dgm:t>
    </dgm:pt>
    <dgm:pt modelId="{DB6BD4F3-5A70-BD42-B0FD-31BCEA0FEFE8}" type="sibTrans" cxnId="{E5E77C2C-FDA5-BE4F-9DFB-0F98B2CD6575}">
      <dgm:prSet/>
      <dgm:spPr/>
      <dgm:t>
        <a:bodyPr/>
        <a:lstStyle/>
        <a:p>
          <a:endParaRPr lang="en-US"/>
        </a:p>
      </dgm:t>
    </dgm:pt>
    <dgm:pt modelId="{A15403C2-17F4-E14E-A27F-953CDA5824F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br>
            <a:rPr lang="en-US" dirty="0" smtClean="0"/>
          </a:br>
          <a:r>
            <a:rPr lang="en-US" dirty="0" smtClean="0"/>
            <a:t>Hand in</a:t>
          </a:r>
          <a:endParaRPr lang="en-US" dirty="0"/>
        </a:p>
      </dgm:t>
    </dgm:pt>
    <dgm:pt modelId="{423615F8-87C5-3743-AFCD-5174F355E9F5}" type="parTrans" cxnId="{CBC3CB63-1D3A-FE4D-9211-FAC9F9C5E21C}">
      <dgm:prSet/>
      <dgm:spPr/>
      <dgm:t>
        <a:bodyPr/>
        <a:lstStyle/>
        <a:p>
          <a:endParaRPr lang="en-US"/>
        </a:p>
      </dgm:t>
    </dgm:pt>
    <dgm:pt modelId="{05DA7662-EBC0-6246-A664-A2FFE4983A84}" type="sibTrans" cxnId="{CBC3CB63-1D3A-FE4D-9211-FAC9F9C5E21C}">
      <dgm:prSet/>
      <dgm:spPr/>
      <dgm:t>
        <a:bodyPr/>
        <a:lstStyle/>
        <a:p>
          <a:endParaRPr lang="en-US"/>
        </a:p>
      </dgm:t>
    </dgm:pt>
    <dgm:pt modelId="{DEFFE292-F006-AC42-97E5-8A525CFF179F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Overview</a:t>
          </a:r>
        </a:p>
        <a:p>
          <a:r>
            <a:rPr lang="en-US" dirty="0" smtClean="0"/>
            <a:t>&amp; Intro</a:t>
          </a:r>
          <a:endParaRPr lang="en-US" dirty="0"/>
        </a:p>
      </dgm:t>
    </dgm:pt>
    <dgm:pt modelId="{613AE7B3-DAF5-7E45-BF83-98A0F97F4D96}" type="parTrans" cxnId="{7759BE98-59CE-5D49-A6FE-62B004CA1FA3}">
      <dgm:prSet/>
      <dgm:spPr/>
      <dgm:t>
        <a:bodyPr/>
        <a:lstStyle/>
        <a:p>
          <a:endParaRPr lang="en-US"/>
        </a:p>
      </dgm:t>
    </dgm:pt>
    <dgm:pt modelId="{55773910-B530-1747-B617-F16D6C105782}" type="sibTrans" cxnId="{7759BE98-59CE-5D49-A6FE-62B004CA1FA3}">
      <dgm:prSet/>
      <dgm:spPr/>
      <dgm:t>
        <a:bodyPr/>
        <a:lstStyle/>
        <a:p>
          <a:endParaRPr lang="en-US"/>
        </a:p>
      </dgm:t>
    </dgm:pt>
    <dgm:pt modelId="{A60738CC-EBAA-8745-896B-7CA33F64D45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 task briefing</a:t>
          </a:r>
          <a:endParaRPr lang="en-US" dirty="0"/>
        </a:p>
      </dgm:t>
    </dgm:pt>
    <dgm:pt modelId="{122E9289-A7AA-7146-AC08-043E97FB9940}" type="parTrans" cxnId="{7036B85F-1BC2-A34C-A6BB-8B32E0DF1E08}">
      <dgm:prSet/>
      <dgm:spPr/>
      <dgm:t>
        <a:bodyPr/>
        <a:lstStyle/>
        <a:p>
          <a:endParaRPr lang="en-US"/>
        </a:p>
      </dgm:t>
    </dgm:pt>
    <dgm:pt modelId="{D2A060B5-76A1-6A49-9B69-A68F3E3218D6}" type="sibTrans" cxnId="{7036B85F-1BC2-A34C-A6BB-8B32E0DF1E08}">
      <dgm:prSet/>
      <dgm:spPr/>
      <dgm:t>
        <a:bodyPr/>
        <a:lstStyle/>
        <a:p>
          <a:endParaRPr lang="en-US"/>
        </a:p>
      </dgm:t>
    </dgm:pt>
    <dgm:pt modelId="{E5C93C24-E416-B54A-A852-168E6AAD2FC9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Legal &amp; workplace 1</a:t>
          </a:r>
          <a:endParaRPr lang="en-US" dirty="0"/>
        </a:p>
      </dgm:t>
    </dgm:pt>
    <dgm:pt modelId="{EF145E05-1C3B-E847-9A27-27E5F674A71A}" type="parTrans" cxnId="{D2033ABD-2AFA-D541-92F6-6D66F07F45DD}">
      <dgm:prSet/>
      <dgm:spPr/>
      <dgm:t>
        <a:bodyPr/>
        <a:lstStyle/>
        <a:p>
          <a:endParaRPr lang="en-US"/>
        </a:p>
      </dgm:t>
    </dgm:pt>
    <dgm:pt modelId="{1D17DE2A-7645-9143-8C09-8C25B3C52F97}" type="sibTrans" cxnId="{D2033ABD-2AFA-D541-92F6-6D66F07F45DD}">
      <dgm:prSet/>
      <dgm:spPr/>
      <dgm:t>
        <a:bodyPr/>
        <a:lstStyle/>
        <a:p>
          <a:endParaRPr lang="en-US"/>
        </a:p>
      </dgm:t>
    </dgm:pt>
    <dgm:pt modelId="{2A0C0AE1-316E-0D45-AE42-FBEC30B3BE89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Legal and workplace 2</a:t>
          </a:r>
          <a:endParaRPr lang="en-US" dirty="0"/>
        </a:p>
      </dgm:t>
    </dgm:pt>
    <dgm:pt modelId="{F9C19523-B87A-794D-9A12-73CEED5DA560}" type="parTrans" cxnId="{63AA2391-2AE6-224B-84A8-9AB61F63A75F}">
      <dgm:prSet/>
      <dgm:spPr/>
      <dgm:t>
        <a:bodyPr/>
        <a:lstStyle/>
        <a:p>
          <a:endParaRPr lang="en-US"/>
        </a:p>
      </dgm:t>
    </dgm:pt>
    <dgm:pt modelId="{8416C4BF-DEA4-564D-9A7F-730402762BC6}" type="sibTrans" cxnId="{63AA2391-2AE6-224B-84A8-9AB61F63A75F}">
      <dgm:prSet/>
      <dgm:spPr/>
      <dgm:t>
        <a:bodyPr/>
        <a:lstStyle/>
        <a:p>
          <a:endParaRPr lang="en-US"/>
        </a:p>
      </dgm:t>
    </dgm:pt>
    <dgm:pt modelId="{854B35F6-5445-9540-9EDF-B280E34FB427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Peer marking</a:t>
          </a:r>
        </a:p>
        <a:p>
          <a:r>
            <a:rPr lang="en-US" dirty="0" smtClean="0"/>
            <a:t>(audience)</a:t>
          </a:r>
          <a:endParaRPr lang="en-US" dirty="0"/>
        </a:p>
      </dgm:t>
    </dgm:pt>
    <dgm:pt modelId="{7C34FB41-B0E6-7148-9BF0-B4D6EF8C113E}" type="parTrans" cxnId="{5CF71F09-3B8F-ED43-84EE-E1D9A053BC51}">
      <dgm:prSet/>
      <dgm:spPr/>
      <dgm:t>
        <a:bodyPr/>
        <a:lstStyle/>
        <a:p>
          <a:endParaRPr lang="en-US"/>
        </a:p>
      </dgm:t>
    </dgm:pt>
    <dgm:pt modelId="{AEC47BDB-74C7-1F42-A1FE-ACDF027DDA1B}" type="sibTrans" cxnId="{5CF71F09-3B8F-ED43-84EE-E1D9A053BC51}">
      <dgm:prSet/>
      <dgm:spPr/>
      <dgm:t>
        <a:bodyPr/>
        <a:lstStyle/>
        <a:p>
          <a:endParaRPr lang="en-US"/>
        </a:p>
      </dgm:t>
    </dgm:pt>
    <dgm:pt modelId="{2663149F-871F-D348-9716-2C9574A80C4D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Peer marking</a:t>
          </a:r>
        </a:p>
        <a:p>
          <a:r>
            <a:rPr lang="en-US" dirty="0" smtClean="0"/>
            <a:t>(audience)</a:t>
          </a:r>
          <a:endParaRPr lang="en-US" dirty="0"/>
        </a:p>
      </dgm:t>
    </dgm:pt>
    <dgm:pt modelId="{498ADBB9-9046-8B4F-B632-BEF3A60FFA4C}" type="parTrans" cxnId="{0B6F3F50-5583-3548-A7BF-930CFAE411F5}">
      <dgm:prSet/>
      <dgm:spPr/>
      <dgm:t>
        <a:bodyPr/>
        <a:lstStyle/>
        <a:p>
          <a:endParaRPr lang="en-US"/>
        </a:p>
      </dgm:t>
    </dgm:pt>
    <dgm:pt modelId="{6260681F-D7C3-FA49-9EFC-D752559D4D1F}" type="sibTrans" cxnId="{0B6F3F50-5583-3548-A7BF-930CFAE411F5}">
      <dgm:prSet/>
      <dgm:spPr/>
      <dgm:t>
        <a:bodyPr/>
        <a:lstStyle/>
        <a:p>
          <a:endParaRPr lang="en-US"/>
        </a:p>
      </dgm:t>
    </dgm:pt>
    <dgm:pt modelId="{DEB4B9BA-0291-044D-806C-AEA372FE82D0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Security guest lecture</a:t>
          </a:r>
          <a:endParaRPr lang="en-US" dirty="0"/>
        </a:p>
      </dgm:t>
    </dgm:pt>
    <dgm:pt modelId="{35479627-4697-3B43-9365-26C441958B1E}" type="parTrans" cxnId="{12AA48DD-85B9-A040-AF21-D5FBCEAE25B6}">
      <dgm:prSet/>
      <dgm:spPr/>
      <dgm:t>
        <a:bodyPr/>
        <a:lstStyle/>
        <a:p>
          <a:endParaRPr lang="en-US"/>
        </a:p>
      </dgm:t>
    </dgm:pt>
    <dgm:pt modelId="{A8D8509D-91AE-434A-A497-06CED27DAC6C}" type="sibTrans" cxnId="{12AA48DD-85B9-A040-AF21-D5FBCEAE25B6}">
      <dgm:prSet/>
      <dgm:spPr/>
      <dgm:t>
        <a:bodyPr/>
        <a:lstStyle/>
        <a:p>
          <a:endParaRPr lang="en-US"/>
        </a:p>
      </dgm:t>
    </dgm:pt>
    <dgm:pt modelId="{CEF117B5-E050-F743-8C03-396AA1964FD1}" type="pres">
      <dgm:prSet presAssocID="{A965AA8F-9E5F-924E-AD88-1A6293BC2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F5CDFA-67CA-C34F-BAD3-810AD2A99024}" type="pres">
      <dgm:prSet presAssocID="{512F46F1-5CAE-E749-871C-7F64A29D2ABD}" presName="hierRoot1" presStyleCnt="0">
        <dgm:presLayoutVars>
          <dgm:hierBranch val="init"/>
        </dgm:presLayoutVars>
      </dgm:prSet>
      <dgm:spPr/>
    </dgm:pt>
    <dgm:pt modelId="{1843EDF7-FB71-904D-9EBA-9269240CB953}" type="pres">
      <dgm:prSet presAssocID="{512F46F1-5CAE-E749-871C-7F64A29D2ABD}" presName="rootComposite1" presStyleCnt="0"/>
      <dgm:spPr/>
    </dgm:pt>
    <dgm:pt modelId="{51F502E9-316B-D647-9ABB-86B7B8BC8FE4}" type="pres">
      <dgm:prSet presAssocID="{512F46F1-5CAE-E749-871C-7F64A29D2A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4F771-86F4-5942-A4ED-5DEC60EE388E}" type="pres">
      <dgm:prSet presAssocID="{512F46F1-5CAE-E749-871C-7F64A29D2A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7F9B70D-CE89-A145-A12B-90E4757B0C26}" type="pres">
      <dgm:prSet presAssocID="{512F46F1-5CAE-E749-871C-7F64A29D2ABD}" presName="hierChild2" presStyleCnt="0"/>
      <dgm:spPr/>
    </dgm:pt>
    <dgm:pt modelId="{D159E819-7476-DF48-8A2E-46F8EECB6726}" type="pres">
      <dgm:prSet presAssocID="{6ED14867-0C71-9B46-8269-E030F9F911E2}" presName="Name37" presStyleLbl="parChTrans1D2" presStyleIdx="0" presStyleCnt="7"/>
      <dgm:spPr/>
      <dgm:t>
        <a:bodyPr/>
        <a:lstStyle/>
        <a:p>
          <a:endParaRPr lang="en-US"/>
        </a:p>
      </dgm:t>
    </dgm:pt>
    <dgm:pt modelId="{05D205AD-01EE-0646-9EEF-8C13398475D5}" type="pres">
      <dgm:prSet presAssocID="{9101A01B-72C8-FF48-9E1F-DBD16BE2BF81}" presName="hierRoot2" presStyleCnt="0">
        <dgm:presLayoutVars>
          <dgm:hierBranch val="init"/>
        </dgm:presLayoutVars>
      </dgm:prSet>
      <dgm:spPr/>
    </dgm:pt>
    <dgm:pt modelId="{7AF647C4-038C-2C44-8923-B61C320CA6F6}" type="pres">
      <dgm:prSet presAssocID="{9101A01B-72C8-FF48-9E1F-DBD16BE2BF81}" presName="rootComposite" presStyleCnt="0"/>
      <dgm:spPr/>
    </dgm:pt>
    <dgm:pt modelId="{68D3E7E8-A926-3445-AB47-4F3AB8FF1354}" type="pres">
      <dgm:prSet presAssocID="{9101A01B-72C8-FF48-9E1F-DBD16BE2BF81}" presName="rootText" presStyleLbl="node2" presStyleIdx="0" presStyleCnt="7" custLinFactNeighborX="13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D40AE-F26F-1147-9306-39064509DFE6}" type="pres">
      <dgm:prSet presAssocID="{9101A01B-72C8-FF48-9E1F-DBD16BE2BF81}" presName="rootConnector" presStyleLbl="node2" presStyleIdx="0" presStyleCnt="7"/>
      <dgm:spPr/>
      <dgm:t>
        <a:bodyPr/>
        <a:lstStyle/>
        <a:p>
          <a:endParaRPr lang="en-US"/>
        </a:p>
      </dgm:t>
    </dgm:pt>
    <dgm:pt modelId="{6DFBCF85-4837-B541-A943-B236ADF92C7F}" type="pres">
      <dgm:prSet presAssocID="{9101A01B-72C8-FF48-9E1F-DBD16BE2BF81}" presName="hierChild4" presStyleCnt="0"/>
      <dgm:spPr/>
    </dgm:pt>
    <dgm:pt modelId="{19DBD4F1-E5BB-074B-B3FC-C17CD987B06D}" type="pres">
      <dgm:prSet presAssocID="{613AE7B3-DAF5-7E45-BF83-98A0F97F4D96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02305A92-90E1-0346-A29A-0901F80DCFF4}" type="pres">
      <dgm:prSet presAssocID="{DEFFE292-F006-AC42-97E5-8A525CFF179F}" presName="hierRoot2" presStyleCnt="0">
        <dgm:presLayoutVars>
          <dgm:hierBranch val="init"/>
        </dgm:presLayoutVars>
      </dgm:prSet>
      <dgm:spPr/>
    </dgm:pt>
    <dgm:pt modelId="{1F9F46BA-90D4-5F4F-B9F1-FEE6EAE3721A}" type="pres">
      <dgm:prSet presAssocID="{DEFFE292-F006-AC42-97E5-8A525CFF179F}" presName="rootComposite" presStyleCnt="0"/>
      <dgm:spPr/>
    </dgm:pt>
    <dgm:pt modelId="{9855644D-DD42-4F42-9720-54E6EF54639F}" type="pres">
      <dgm:prSet presAssocID="{DEFFE292-F006-AC42-97E5-8A525CFF179F}" presName="rootText" presStyleLbl="node3" presStyleIdx="0" presStyleCnt="10" custLinFactNeighborX="554" custLinFactNeighborY="-3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A6F0E-8A22-AC42-A14E-D5CAE984F3AF}" type="pres">
      <dgm:prSet presAssocID="{DEFFE292-F006-AC42-97E5-8A525CFF179F}" presName="rootConnector" presStyleLbl="node3" presStyleIdx="0" presStyleCnt="10"/>
      <dgm:spPr/>
      <dgm:t>
        <a:bodyPr/>
        <a:lstStyle/>
        <a:p>
          <a:endParaRPr lang="en-US"/>
        </a:p>
      </dgm:t>
    </dgm:pt>
    <dgm:pt modelId="{DEA0722C-A818-624C-8D01-D3F8C0BFE614}" type="pres">
      <dgm:prSet presAssocID="{DEFFE292-F006-AC42-97E5-8A525CFF179F}" presName="hierChild4" presStyleCnt="0"/>
      <dgm:spPr/>
    </dgm:pt>
    <dgm:pt modelId="{D3D08383-3F31-8746-9282-47BF248DAB26}" type="pres">
      <dgm:prSet presAssocID="{DEFFE292-F006-AC42-97E5-8A525CFF179F}" presName="hierChild5" presStyleCnt="0"/>
      <dgm:spPr/>
    </dgm:pt>
    <dgm:pt modelId="{F723D7E0-8D7A-A043-81CD-7B1A3DE7B2A8}" type="pres">
      <dgm:prSet presAssocID="{9101A01B-72C8-FF48-9E1F-DBD16BE2BF81}" presName="hierChild5" presStyleCnt="0"/>
      <dgm:spPr/>
    </dgm:pt>
    <dgm:pt modelId="{989EF5B9-C834-424B-9C82-FD6429145950}" type="pres">
      <dgm:prSet presAssocID="{CD953DD3-C636-E544-B7D3-E26B95A528C2}" presName="Name37" presStyleLbl="parChTrans1D2" presStyleIdx="1" presStyleCnt="7"/>
      <dgm:spPr/>
      <dgm:t>
        <a:bodyPr/>
        <a:lstStyle/>
        <a:p>
          <a:endParaRPr lang="en-US"/>
        </a:p>
      </dgm:t>
    </dgm:pt>
    <dgm:pt modelId="{9C36D38A-0C28-E94B-8D77-92240135BFF6}" type="pres">
      <dgm:prSet presAssocID="{8200451A-CAF8-D241-A294-DF51C018D3A5}" presName="hierRoot2" presStyleCnt="0">
        <dgm:presLayoutVars>
          <dgm:hierBranch val="init"/>
        </dgm:presLayoutVars>
      </dgm:prSet>
      <dgm:spPr/>
    </dgm:pt>
    <dgm:pt modelId="{2328F7B1-956A-F042-94CE-972A227D8E4F}" type="pres">
      <dgm:prSet presAssocID="{8200451A-CAF8-D241-A294-DF51C018D3A5}" presName="rootComposite" presStyleCnt="0"/>
      <dgm:spPr/>
    </dgm:pt>
    <dgm:pt modelId="{E6A032D8-CAB7-8E42-8BD4-CAC7279CD1C9}" type="pres">
      <dgm:prSet presAssocID="{8200451A-CAF8-D241-A294-DF51C018D3A5}" presName="rootText" presStyleLbl="node2" presStyleIdx="1" presStyleCnt="7" custLinFactNeighborX="9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84103-22EA-2A4F-A8FF-945F1A256DAF}" type="pres">
      <dgm:prSet presAssocID="{8200451A-CAF8-D241-A294-DF51C018D3A5}" presName="rootConnector" presStyleLbl="node2" presStyleIdx="1" presStyleCnt="7"/>
      <dgm:spPr/>
      <dgm:t>
        <a:bodyPr/>
        <a:lstStyle/>
        <a:p>
          <a:endParaRPr lang="en-US"/>
        </a:p>
      </dgm:t>
    </dgm:pt>
    <dgm:pt modelId="{07F0F8F4-5BA3-2A4D-A099-C28B624565C2}" type="pres">
      <dgm:prSet presAssocID="{8200451A-CAF8-D241-A294-DF51C018D3A5}" presName="hierChild4" presStyleCnt="0"/>
      <dgm:spPr/>
    </dgm:pt>
    <dgm:pt modelId="{B3E59A78-BEC6-8C4D-B19D-A4BCA542F7F5}" type="pres">
      <dgm:prSet presAssocID="{35479627-4697-3B43-9365-26C441958B1E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D4311043-2D28-0B43-B297-A5CF23157C2A}" type="pres">
      <dgm:prSet presAssocID="{DEB4B9BA-0291-044D-806C-AEA372FE82D0}" presName="hierRoot2" presStyleCnt="0">
        <dgm:presLayoutVars>
          <dgm:hierBranch val="init"/>
        </dgm:presLayoutVars>
      </dgm:prSet>
      <dgm:spPr/>
    </dgm:pt>
    <dgm:pt modelId="{22E01516-D0EE-7E40-A6B4-13DFB8E0CD5F}" type="pres">
      <dgm:prSet presAssocID="{DEB4B9BA-0291-044D-806C-AEA372FE82D0}" presName="rootComposite" presStyleCnt="0"/>
      <dgm:spPr/>
    </dgm:pt>
    <dgm:pt modelId="{42D8D207-75F5-6D4D-A83D-0A53990A34FA}" type="pres">
      <dgm:prSet presAssocID="{DEB4B9BA-0291-044D-806C-AEA372FE82D0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C1A70-74E2-D643-B54F-16FEDC523010}" type="pres">
      <dgm:prSet presAssocID="{DEB4B9BA-0291-044D-806C-AEA372FE82D0}" presName="rootConnector" presStyleLbl="node3" presStyleIdx="1" presStyleCnt="10"/>
      <dgm:spPr/>
      <dgm:t>
        <a:bodyPr/>
        <a:lstStyle/>
        <a:p>
          <a:endParaRPr lang="en-US"/>
        </a:p>
      </dgm:t>
    </dgm:pt>
    <dgm:pt modelId="{34CFF8D0-3C50-3A4B-9C75-0224DDC358D6}" type="pres">
      <dgm:prSet presAssocID="{DEB4B9BA-0291-044D-806C-AEA372FE82D0}" presName="hierChild4" presStyleCnt="0"/>
      <dgm:spPr/>
    </dgm:pt>
    <dgm:pt modelId="{80B91E2F-0149-164A-8F20-CF164AFB35A9}" type="pres">
      <dgm:prSet presAssocID="{DEB4B9BA-0291-044D-806C-AEA372FE82D0}" presName="hierChild5" presStyleCnt="0"/>
      <dgm:spPr/>
    </dgm:pt>
    <dgm:pt modelId="{A862F78F-8E27-E648-8E4E-17161DEDBB2F}" type="pres">
      <dgm:prSet presAssocID="{122E9289-A7AA-7146-AC08-043E97FB9940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CB70CF2E-E0CB-EC49-BD2D-6AE23614DFBC}" type="pres">
      <dgm:prSet presAssocID="{A60738CC-EBAA-8745-896B-7CA33F64D458}" presName="hierRoot2" presStyleCnt="0">
        <dgm:presLayoutVars>
          <dgm:hierBranch val="init"/>
        </dgm:presLayoutVars>
      </dgm:prSet>
      <dgm:spPr/>
    </dgm:pt>
    <dgm:pt modelId="{F3C44F81-2ACB-8247-8819-AE493BD1FBCF}" type="pres">
      <dgm:prSet presAssocID="{A60738CC-EBAA-8745-896B-7CA33F64D458}" presName="rootComposite" presStyleCnt="0"/>
      <dgm:spPr/>
    </dgm:pt>
    <dgm:pt modelId="{B47A670E-44CC-A447-BD35-9477CB8F5D27}" type="pres">
      <dgm:prSet presAssocID="{A60738CC-EBAA-8745-896B-7CA33F64D458}" presName="rootText" presStyleLbl="node3" presStyleIdx="2" presStyleCnt="10" custLinFactNeighborX="-1552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A0C1C-635E-D94F-A332-D01B137D9D56}" type="pres">
      <dgm:prSet presAssocID="{A60738CC-EBAA-8745-896B-7CA33F64D458}" presName="rootConnector" presStyleLbl="node3" presStyleIdx="2" presStyleCnt="10"/>
      <dgm:spPr/>
      <dgm:t>
        <a:bodyPr/>
        <a:lstStyle/>
        <a:p>
          <a:endParaRPr lang="en-US"/>
        </a:p>
      </dgm:t>
    </dgm:pt>
    <dgm:pt modelId="{1B10BD1B-F729-AA4B-9A0A-7EA6403DC429}" type="pres">
      <dgm:prSet presAssocID="{A60738CC-EBAA-8745-896B-7CA33F64D458}" presName="hierChild4" presStyleCnt="0"/>
      <dgm:spPr/>
    </dgm:pt>
    <dgm:pt modelId="{CC66AD41-EF43-1744-8035-770A238A53E6}" type="pres">
      <dgm:prSet presAssocID="{A60738CC-EBAA-8745-896B-7CA33F64D458}" presName="hierChild5" presStyleCnt="0"/>
      <dgm:spPr/>
    </dgm:pt>
    <dgm:pt modelId="{19FCBB1F-CBC2-C34A-9B6D-8A8AEF748E80}" type="pres">
      <dgm:prSet presAssocID="{8200451A-CAF8-D241-A294-DF51C018D3A5}" presName="hierChild5" presStyleCnt="0"/>
      <dgm:spPr/>
    </dgm:pt>
    <dgm:pt modelId="{EFC97056-F5A0-9045-B3D6-217A328D9D4E}" type="pres">
      <dgm:prSet presAssocID="{14C8C483-C0A9-8F42-8AFD-1A8D2905FB2A}" presName="Name37" presStyleLbl="parChTrans1D2" presStyleIdx="2" presStyleCnt="7"/>
      <dgm:spPr/>
      <dgm:t>
        <a:bodyPr/>
        <a:lstStyle/>
        <a:p>
          <a:endParaRPr lang="en-US"/>
        </a:p>
      </dgm:t>
    </dgm:pt>
    <dgm:pt modelId="{C5D2A735-A238-B54E-A10F-5D05C0174794}" type="pres">
      <dgm:prSet presAssocID="{0EC09D31-8937-B343-BDA7-B68ED2601CA1}" presName="hierRoot2" presStyleCnt="0">
        <dgm:presLayoutVars>
          <dgm:hierBranch val="init"/>
        </dgm:presLayoutVars>
      </dgm:prSet>
      <dgm:spPr/>
    </dgm:pt>
    <dgm:pt modelId="{E7AE3F1A-A1BC-E146-9255-DAFA7B6FB763}" type="pres">
      <dgm:prSet presAssocID="{0EC09D31-8937-B343-BDA7-B68ED2601CA1}" presName="rootComposite" presStyleCnt="0"/>
      <dgm:spPr/>
    </dgm:pt>
    <dgm:pt modelId="{18B94A18-1F37-E845-AF4E-8043AD1905E1}" type="pres">
      <dgm:prSet presAssocID="{0EC09D31-8937-B343-BDA7-B68ED2601CA1}" presName="rootText" presStyleLbl="node2" presStyleIdx="2" presStyleCnt="7" custLinFactNeighborX="2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AF6E79-BA9B-C948-830D-EE1D361C7038}" type="pres">
      <dgm:prSet presAssocID="{0EC09D31-8937-B343-BDA7-B68ED2601CA1}" presName="rootConnector" presStyleLbl="node2" presStyleIdx="2" presStyleCnt="7"/>
      <dgm:spPr/>
      <dgm:t>
        <a:bodyPr/>
        <a:lstStyle/>
        <a:p>
          <a:endParaRPr lang="en-US"/>
        </a:p>
      </dgm:t>
    </dgm:pt>
    <dgm:pt modelId="{B0409C00-4E0E-AA4E-92D9-2E36431297FD}" type="pres">
      <dgm:prSet presAssocID="{0EC09D31-8937-B343-BDA7-B68ED2601CA1}" presName="hierChild4" presStyleCnt="0"/>
      <dgm:spPr/>
    </dgm:pt>
    <dgm:pt modelId="{380E051F-748C-884A-8CAE-2EF7C84D8D94}" type="pres">
      <dgm:prSet presAssocID="{EF145E05-1C3B-E847-9A27-27E5F674A71A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0D0BAFB9-AF6F-784F-ACB8-3FC75E6EF35D}" type="pres">
      <dgm:prSet presAssocID="{E5C93C24-E416-B54A-A852-168E6AAD2FC9}" presName="hierRoot2" presStyleCnt="0">
        <dgm:presLayoutVars>
          <dgm:hierBranch val="init"/>
        </dgm:presLayoutVars>
      </dgm:prSet>
      <dgm:spPr/>
    </dgm:pt>
    <dgm:pt modelId="{A923A056-D51E-BA49-9155-15F7C9252E75}" type="pres">
      <dgm:prSet presAssocID="{E5C93C24-E416-B54A-A852-168E6AAD2FC9}" presName="rootComposite" presStyleCnt="0"/>
      <dgm:spPr/>
    </dgm:pt>
    <dgm:pt modelId="{0BF0D07C-3904-8740-92A9-9B9DB93660C3}" type="pres">
      <dgm:prSet presAssocID="{E5C93C24-E416-B54A-A852-168E6AAD2FC9}" presName="rootText" presStyleLbl="node3" presStyleIdx="3" presStyleCnt="10" custLinFactNeighborX="-8247" custLinFactNeighborY="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12357F-2121-C54F-9C3C-B0ED6F1FA358}" type="pres">
      <dgm:prSet presAssocID="{E5C93C24-E416-B54A-A852-168E6AAD2FC9}" presName="rootConnector" presStyleLbl="node3" presStyleIdx="3" presStyleCnt="10"/>
      <dgm:spPr/>
      <dgm:t>
        <a:bodyPr/>
        <a:lstStyle/>
        <a:p>
          <a:endParaRPr lang="en-US"/>
        </a:p>
      </dgm:t>
    </dgm:pt>
    <dgm:pt modelId="{407CBD77-E696-8E45-AED4-A3EC526C3D54}" type="pres">
      <dgm:prSet presAssocID="{E5C93C24-E416-B54A-A852-168E6AAD2FC9}" presName="hierChild4" presStyleCnt="0"/>
      <dgm:spPr/>
    </dgm:pt>
    <dgm:pt modelId="{920C5601-1727-BC46-8E16-87E14FD77F3E}" type="pres">
      <dgm:prSet presAssocID="{E5C93C24-E416-B54A-A852-168E6AAD2FC9}" presName="hierChild5" presStyleCnt="0"/>
      <dgm:spPr/>
    </dgm:pt>
    <dgm:pt modelId="{EE6E9EA5-A961-834C-920E-E85447E0F13F}" type="pres">
      <dgm:prSet presAssocID="{0EC09D31-8937-B343-BDA7-B68ED2601CA1}" presName="hierChild5" presStyleCnt="0"/>
      <dgm:spPr/>
    </dgm:pt>
    <dgm:pt modelId="{0435B51E-B9E7-8D48-8326-C257316F84B6}" type="pres">
      <dgm:prSet presAssocID="{F2537C7A-47B0-6643-AEC5-B6A426D593C0}" presName="Name37" presStyleLbl="parChTrans1D2" presStyleIdx="3" presStyleCnt="7"/>
      <dgm:spPr/>
      <dgm:t>
        <a:bodyPr/>
        <a:lstStyle/>
        <a:p>
          <a:endParaRPr lang="en-US"/>
        </a:p>
      </dgm:t>
    </dgm:pt>
    <dgm:pt modelId="{35757502-65E2-C049-83A5-D64C4BE661D6}" type="pres">
      <dgm:prSet presAssocID="{E19B43CA-B336-1943-8FE1-C5D4D2054E37}" presName="hierRoot2" presStyleCnt="0">
        <dgm:presLayoutVars>
          <dgm:hierBranch val="init"/>
        </dgm:presLayoutVars>
      </dgm:prSet>
      <dgm:spPr/>
    </dgm:pt>
    <dgm:pt modelId="{4E8BACF6-8BD8-3F4F-9643-9D6F76B7B4EE}" type="pres">
      <dgm:prSet presAssocID="{E19B43CA-B336-1943-8FE1-C5D4D2054E37}" presName="rootComposite" presStyleCnt="0"/>
      <dgm:spPr/>
    </dgm:pt>
    <dgm:pt modelId="{D3395DA8-3AA1-0641-B8C3-E174D1903412}" type="pres">
      <dgm:prSet presAssocID="{E19B43CA-B336-1943-8FE1-C5D4D2054E37}" presName="rootText" presStyleLbl="node2" presStyleIdx="3" presStyleCnt="7" custLinFactNeighborX="-6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4645F-DD16-C44F-BE10-E1856C527F4F}" type="pres">
      <dgm:prSet presAssocID="{E19B43CA-B336-1943-8FE1-C5D4D2054E37}" presName="rootConnector" presStyleLbl="node2" presStyleIdx="3" presStyleCnt="7"/>
      <dgm:spPr/>
      <dgm:t>
        <a:bodyPr/>
        <a:lstStyle/>
        <a:p>
          <a:endParaRPr lang="en-US"/>
        </a:p>
      </dgm:t>
    </dgm:pt>
    <dgm:pt modelId="{D22C33CA-27F1-CF45-A50B-EED027451969}" type="pres">
      <dgm:prSet presAssocID="{E19B43CA-B336-1943-8FE1-C5D4D2054E37}" presName="hierChild4" presStyleCnt="0"/>
      <dgm:spPr/>
    </dgm:pt>
    <dgm:pt modelId="{509A146C-7340-824B-9FA5-97B22E6F4907}" type="pres">
      <dgm:prSet presAssocID="{E19B43CA-B336-1943-8FE1-C5D4D2054E37}" presName="hierChild5" presStyleCnt="0"/>
      <dgm:spPr/>
    </dgm:pt>
    <dgm:pt modelId="{4D3448B7-BC29-224B-B796-C4A77D7620E3}" type="pres">
      <dgm:prSet presAssocID="{56B51295-98A1-B447-BAF3-5858FFBFCE0C}" presName="Name37" presStyleLbl="parChTrans1D2" presStyleIdx="4" presStyleCnt="7"/>
      <dgm:spPr/>
      <dgm:t>
        <a:bodyPr/>
        <a:lstStyle/>
        <a:p>
          <a:endParaRPr lang="en-US"/>
        </a:p>
      </dgm:t>
    </dgm:pt>
    <dgm:pt modelId="{AE2ADC6A-3FB1-0D43-99DF-594CE9EF1B1E}" type="pres">
      <dgm:prSet presAssocID="{8BB95E58-5F5A-274F-9409-B8D9E8454DE2}" presName="hierRoot2" presStyleCnt="0">
        <dgm:presLayoutVars>
          <dgm:hierBranch val="init"/>
        </dgm:presLayoutVars>
      </dgm:prSet>
      <dgm:spPr/>
    </dgm:pt>
    <dgm:pt modelId="{DCB17ADA-A66D-3E4B-A38D-B381EB328A19}" type="pres">
      <dgm:prSet presAssocID="{8BB95E58-5F5A-274F-9409-B8D9E8454DE2}" presName="rootComposite" presStyleCnt="0"/>
      <dgm:spPr/>
    </dgm:pt>
    <dgm:pt modelId="{C9F7FC26-2B7C-BA47-99A0-9856944DB4B8}" type="pres">
      <dgm:prSet presAssocID="{8BB95E58-5F5A-274F-9409-B8D9E8454DE2}" presName="rootText" presStyleLbl="node2" presStyleIdx="4" presStyleCnt="7" custLinFactNeighborX="-18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2C89B-1579-B54C-84D7-F6A9FCBB11D9}" type="pres">
      <dgm:prSet presAssocID="{8BB95E58-5F5A-274F-9409-B8D9E8454DE2}" presName="rootConnector" presStyleLbl="node2" presStyleIdx="4" presStyleCnt="7"/>
      <dgm:spPr/>
      <dgm:t>
        <a:bodyPr/>
        <a:lstStyle/>
        <a:p>
          <a:endParaRPr lang="en-US"/>
        </a:p>
      </dgm:t>
    </dgm:pt>
    <dgm:pt modelId="{42B0D579-7441-AC43-BDA9-EEAF299EDABB}" type="pres">
      <dgm:prSet presAssocID="{8BB95E58-5F5A-274F-9409-B8D9E8454DE2}" presName="hierChild4" presStyleCnt="0"/>
      <dgm:spPr/>
    </dgm:pt>
    <dgm:pt modelId="{7209AEE9-CDDE-D543-B4F0-AD83BB55F457}" type="pres">
      <dgm:prSet presAssocID="{F9C19523-B87A-794D-9A12-73CEED5DA560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BE2AE7BD-207B-6A41-81FE-E219B40F7661}" type="pres">
      <dgm:prSet presAssocID="{2A0C0AE1-316E-0D45-AE42-FBEC30B3BE89}" presName="hierRoot2" presStyleCnt="0">
        <dgm:presLayoutVars>
          <dgm:hierBranch val="init"/>
        </dgm:presLayoutVars>
      </dgm:prSet>
      <dgm:spPr/>
    </dgm:pt>
    <dgm:pt modelId="{A03C9E02-B1B3-9547-BF71-43F41BE62000}" type="pres">
      <dgm:prSet presAssocID="{2A0C0AE1-316E-0D45-AE42-FBEC30B3BE89}" presName="rootComposite" presStyleCnt="0"/>
      <dgm:spPr/>
    </dgm:pt>
    <dgm:pt modelId="{63E953AB-0BD7-E545-96C9-187B7812C8F0}" type="pres">
      <dgm:prSet presAssocID="{2A0C0AE1-316E-0D45-AE42-FBEC30B3BE89}" presName="rootText" presStyleLbl="node3" presStyleIdx="4" presStyleCnt="10" custLinFactNeighborX="-18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45BEA1-79B5-BD45-9531-6B0D31D927BB}" type="pres">
      <dgm:prSet presAssocID="{2A0C0AE1-316E-0D45-AE42-FBEC30B3BE89}" presName="rootConnector" presStyleLbl="node3" presStyleIdx="4" presStyleCnt="10"/>
      <dgm:spPr/>
      <dgm:t>
        <a:bodyPr/>
        <a:lstStyle/>
        <a:p>
          <a:endParaRPr lang="en-US"/>
        </a:p>
      </dgm:t>
    </dgm:pt>
    <dgm:pt modelId="{F4ACF29C-64BD-D548-ABF8-E390AF5F91E2}" type="pres">
      <dgm:prSet presAssocID="{2A0C0AE1-316E-0D45-AE42-FBEC30B3BE89}" presName="hierChild4" presStyleCnt="0"/>
      <dgm:spPr/>
    </dgm:pt>
    <dgm:pt modelId="{052ED5E5-9EC2-DF40-BC1B-24CCE06BA344}" type="pres">
      <dgm:prSet presAssocID="{2A0C0AE1-316E-0D45-AE42-FBEC30B3BE89}" presName="hierChild5" presStyleCnt="0"/>
      <dgm:spPr/>
    </dgm:pt>
    <dgm:pt modelId="{85A7F9DA-0E22-5A47-A3A9-B663A1387949}" type="pres">
      <dgm:prSet presAssocID="{423615F8-87C5-3743-AFCD-5174F355E9F5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9CC2F1EC-E194-8E4F-94C0-1DE79B23D994}" type="pres">
      <dgm:prSet presAssocID="{A15403C2-17F4-E14E-A27F-953CDA5824F1}" presName="hierRoot2" presStyleCnt="0">
        <dgm:presLayoutVars>
          <dgm:hierBranch val="init"/>
        </dgm:presLayoutVars>
      </dgm:prSet>
      <dgm:spPr/>
    </dgm:pt>
    <dgm:pt modelId="{E5E81E3F-47C2-0E44-9D89-76A3F213DDF2}" type="pres">
      <dgm:prSet presAssocID="{A15403C2-17F4-E14E-A27F-953CDA5824F1}" presName="rootComposite" presStyleCnt="0"/>
      <dgm:spPr/>
    </dgm:pt>
    <dgm:pt modelId="{879A78C0-AB9E-264D-9C33-79E697F438E9}" type="pres">
      <dgm:prSet presAssocID="{A15403C2-17F4-E14E-A27F-953CDA5824F1}" presName="rootText" presStyleLbl="node3" presStyleIdx="5" presStyleCnt="10" custLinFactNeighborX="-20922" custLinFactNeighborY="5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25B9-3E9F-6C45-9338-D9BE29F49DE3}" type="pres">
      <dgm:prSet presAssocID="{A15403C2-17F4-E14E-A27F-953CDA5824F1}" presName="rootConnector" presStyleLbl="node3" presStyleIdx="5" presStyleCnt="10"/>
      <dgm:spPr/>
      <dgm:t>
        <a:bodyPr/>
        <a:lstStyle/>
        <a:p>
          <a:endParaRPr lang="en-US"/>
        </a:p>
      </dgm:t>
    </dgm:pt>
    <dgm:pt modelId="{3E228B96-4B25-6647-9623-83EEDB260B32}" type="pres">
      <dgm:prSet presAssocID="{A15403C2-17F4-E14E-A27F-953CDA5824F1}" presName="hierChild4" presStyleCnt="0"/>
      <dgm:spPr/>
    </dgm:pt>
    <dgm:pt modelId="{09DAB060-5DA8-B747-8EEF-E612E20ECFDD}" type="pres">
      <dgm:prSet presAssocID="{A15403C2-17F4-E14E-A27F-953CDA5824F1}" presName="hierChild5" presStyleCnt="0"/>
      <dgm:spPr/>
    </dgm:pt>
    <dgm:pt modelId="{689A6AF5-98B3-8A41-B3A7-81CC923B3BBA}" type="pres">
      <dgm:prSet presAssocID="{8BB95E58-5F5A-274F-9409-B8D9E8454DE2}" presName="hierChild5" presStyleCnt="0"/>
      <dgm:spPr/>
    </dgm:pt>
    <dgm:pt modelId="{2026FED7-8A00-A841-BD06-50490CA7C39A}" type="pres">
      <dgm:prSet presAssocID="{2D2ECA46-A751-DD46-A2FE-50BC1DF170A6}" presName="Name37" presStyleLbl="parChTrans1D2" presStyleIdx="5" presStyleCnt="7"/>
      <dgm:spPr/>
      <dgm:t>
        <a:bodyPr/>
        <a:lstStyle/>
        <a:p>
          <a:endParaRPr lang="en-US"/>
        </a:p>
      </dgm:t>
    </dgm:pt>
    <dgm:pt modelId="{D6D0DF59-8790-5F42-98A2-7BD4BECC873E}" type="pres">
      <dgm:prSet presAssocID="{6CBEDEC5-E4FB-044C-82AA-504331EB74BE}" presName="hierRoot2" presStyleCnt="0">
        <dgm:presLayoutVars>
          <dgm:hierBranch val="init"/>
        </dgm:presLayoutVars>
      </dgm:prSet>
      <dgm:spPr/>
    </dgm:pt>
    <dgm:pt modelId="{380989B7-E961-8543-A2B3-E9EAA2A8C789}" type="pres">
      <dgm:prSet presAssocID="{6CBEDEC5-E4FB-044C-82AA-504331EB74BE}" presName="rootComposite" presStyleCnt="0"/>
      <dgm:spPr/>
    </dgm:pt>
    <dgm:pt modelId="{C0F56F06-B141-6245-B28B-942B4DCD1E91}" type="pres">
      <dgm:prSet presAssocID="{6CBEDEC5-E4FB-044C-82AA-504331EB74BE}" presName="rootText" presStyleLbl="node2" presStyleIdx="5" presStyleCnt="7" custLinFactNeighborX="-16616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AA235-A183-AB4C-BD1E-7075BDAF0C30}" type="pres">
      <dgm:prSet presAssocID="{6CBEDEC5-E4FB-044C-82AA-504331EB74BE}" presName="rootConnector" presStyleLbl="node2" presStyleIdx="5" presStyleCnt="7"/>
      <dgm:spPr/>
      <dgm:t>
        <a:bodyPr/>
        <a:lstStyle/>
        <a:p>
          <a:endParaRPr lang="en-US"/>
        </a:p>
      </dgm:t>
    </dgm:pt>
    <dgm:pt modelId="{B3F6644C-E184-D44E-87C1-EC21D0E49B62}" type="pres">
      <dgm:prSet presAssocID="{6CBEDEC5-E4FB-044C-82AA-504331EB74BE}" presName="hierChild4" presStyleCnt="0"/>
      <dgm:spPr/>
    </dgm:pt>
    <dgm:pt modelId="{4B802446-A748-7B41-9A5D-7186AEB901CF}" type="pres">
      <dgm:prSet presAssocID="{33D60244-E559-394B-AB77-0DA0046EBFCF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191A73B2-0A3A-0E41-BC52-69A15CDD2044}" type="pres">
      <dgm:prSet presAssocID="{5D5C9ECA-E70B-8E49-AF77-FE825795CECC}" presName="hierRoot2" presStyleCnt="0">
        <dgm:presLayoutVars>
          <dgm:hierBranch val="init"/>
        </dgm:presLayoutVars>
      </dgm:prSet>
      <dgm:spPr/>
    </dgm:pt>
    <dgm:pt modelId="{8459C89C-A004-934E-B16D-28FC5B452B4D}" type="pres">
      <dgm:prSet presAssocID="{5D5C9ECA-E70B-8E49-AF77-FE825795CECC}" presName="rootComposite" presStyleCnt="0"/>
      <dgm:spPr/>
    </dgm:pt>
    <dgm:pt modelId="{B77F9774-06F1-1D47-AE24-872F0057BED1}" type="pres">
      <dgm:prSet presAssocID="{5D5C9ECA-E70B-8E49-AF77-FE825795CECC}" presName="rootText" presStyleLbl="node3" presStyleIdx="6" presStyleCnt="10" custLinFactNeighborX="-24148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7A585-2602-F84C-A555-EC2E628149D1}" type="pres">
      <dgm:prSet presAssocID="{5D5C9ECA-E70B-8E49-AF77-FE825795CECC}" presName="rootConnector" presStyleLbl="node3" presStyleIdx="6" presStyleCnt="10"/>
      <dgm:spPr/>
      <dgm:t>
        <a:bodyPr/>
        <a:lstStyle/>
        <a:p>
          <a:endParaRPr lang="en-US"/>
        </a:p>
      </dgm:t>
    </dgm:pt>
    <dgm:pt modelId="{39180935-2055-B245-80D6-1EAA48123ADD}" type="pres">
      <dgm:prSet presAssocID="{5D5C9ECA-E70B-8E49-AF77-FE825795CECC}" presName="hierChild4" presStyleCnt="0"/>
      <dgm:spPr/>
    </dgm:pt>
    <dgm:pt modelId="{8A71836C-2DBF-1344-8A5D-00B937F40A7C}" type="pres">
      <dgm:prSet presAssocID="{5D5C9ECA-E70B-8E49-AF77-FE825795CECC}" presName="hierChild5" presStyleCnt="0"/>
      <dgm:spPr/>
    </dgm:pt>
    <dgm:pt modelId="{27484E5F-E497-2146-AD67-2E37CDBE7D10}" type="pres">
      <dgm:prSet presAssocID="{7C34FB41-B0E6-7148-9BF0-B4D6EF8C113E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7695B137-3CE4-DD40-AC5E-FA6370F2D015}" type="pres">
      <dgm:prSet presAssocID="{854B35F6-5445-9540-9EDF-B280E34FB427}" presName="hierRoot2" presStyleCnt="0">
        <dgm:presLayoutVars>
          <dgm:hierBranch val="init"/>
        </dgm:presLayoutVars>
      </dgm:prSet>
      <dgm:spPr/>
    </dgm:pt>
    <dgm:pt modelId="{824ADB3B-5456-964C-978C-29E3DBD172D2}" type="pres">
      <dgm:prSet presAssocID="{854B35F6-5445-9540-9EDF-B280E34FB427}" presName="rootComposite" presStyleCnt="0"/>
      <dgm:spPr/>
    </dgm:pt>
    <dgm:pt modelId="{1ACBD153-650D-E14B-8AD4-91D039CD6C7E}" type="pres">
      <dgm:prSet presAssocID="{854B35F6-5445-9540-9EDF-B280E34FB427}" presName="rootText" presStyleLbl="node3" presStyleIdx="7" presStyleCnt="10" custLinFactNeighborX="-25107" custLinFactNeighborY="6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6D9690-044E-8642-B0ED-8487AFE789B5}" type="pres">
      <dgm:prSet presAssocID="{854B35F6-5445-9540-9EDF-B280E34FB427}" presName="rootConnector" presStyleLbl="node3" presStyleIdx="7" presStyleCnt="10"/>
      <dgm:spPr/>
      <dgm:t>
        <a:bodyPr/>
        <a:lstStyle/>
        <a:p>
          <a:endParaRPr lang="en-US"/>
        </a:p>
      </dgm:t>
    </dgm:pt>
    <dgm:pt modelId="{47F5D43C-2F75-A847-B4F4-6C6DE48E0D9E}" type="pres">
      <dgm:prSet presAssocID="{854B35F6-5445-9540-9EDF-B280E34FB427}" presName="hierChild4" presStyleCnt="0"/>
      <dgm:spPr/>
    </dgm:pt>
    <dgm:pt modelId="{080D1648-6A72-034F-8A60-C32C07E15A1D}" type="pres">
      <dgm:prSet presAssocID="{854B35F6-5445-9540-9EDF-B280E34FB427}" presName="hierChild5" presStyleCnt="0"/>
      <dgm:spPr/>
    </dgm:pt>
    <dgm:pt modelId="{09D34B4F-C711-684F-922B-046552BDCEFF}" type="pres">
      <dgm:prSet presAssocID="{6CBEDEC5-E4FB-044C-82AA-504331EB74BE}" presName="hierChild5" presStyleCnt="0"/>
      <dgm:spPr/>
    </dgm:pt>
    <dgm:pt modelId="{28913033-852A-E045-8E77-E7FAE4B46D7E}" type="pres">
      <dgm:prSet presAssocID="{B305DCA8-7B6A-1141-BFD4-B7C8938EDCFB}" presName="Name37" presStyleLbl="parChTrans1D2" presStyleIdx="6" presStyleCnt="7"/>
      <dgm:spPr/>
      <dgm:t>
        <a:bodyPr/>
        <a:lstStyle/>
        <a:p>
          <a:endParaRPr lang="en-US"/>
        </a:p>
      </dgm:t>
    </dgm:pt>
    <dgm:pt modelId="{01B017F2-AACA-3E4A-A70F-1594E4DB2E58}" type="pres">
      <dgm:prSet presAssocID="{AF972646-9049-6247-925E-F25727028A44}" presName="hierRoot2" presStyleCnt="0">
        <dgm:presLayoutVars>
          <dgm:hierBranch val="init"/>
        </dgm:presLayoutVars>
      </dgm:prSet>
      <dgm:spPr/>
    </dgm:pt>
    <dgm:pt modelId="{953FEBAF-F60F-9649-A3DA-DA616C9F37C4}" type="pres">
      <dgm:prSet presAssocID="{AF972646-9049-6247-925E-F25727028A44}" presName="rootComposite" presStyleCnt="0"/>
      <dgm:spPr/>
    </dgm:pt>
    <dgm:pt modelId="{C7C0FC61-5608-FE4E-A8A4-FB5905E838E4}" type="pres">
      <dgm:prSet presAssocID="{AF972646-9049-6247-925E-F25727028A44}" presName="rootText" presStyleLbl="node2" presStyleIdx="6" presStyleCnt="7" custLinFactNeighborX="-25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CC578-DB49-3D43-ACEC-01D7605664ED}" type="pres">
      <dgm:prSet presAssocID="{AF972646-9049-6247-925E-F25727028A44}" presName="rootConnector" presStyleLbl="node2" presStyleIdx="6" presStyleCnt="7"/>
      <dgm:spPr/>
      <dgm:t>
        <a:bodyPr/>
        <a:lstStyle/>
        <a:p>
          <a:endParaRPr lang="en-US"/>
        </a:p>
      </dgm:t>
    </dgm:pt>
    <dgm:pt modelId="{0237E537-7F3E-C045-B341-47DBF3667329}" type="pres">
      <dgm:prSet presAssocID="{AF972646-9049-6247-925E-F25727028A44}" presName="hierChild4" presStyleCnt="0"/>
      <dgm:spPr/>
    </dgm:pt>
    <dgm:pt modelId="{170F12F9-3CC8-2349-BCC0-04F76FF118D1}" type="pres">
      <dgm:prSet presAssocID="{97741BBB-C329-7A46-90F0-9510F1E213EB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E43E782C-7D48-5349-B496-37538771D9D3}" type="pres">
      <dgm:prSet presAssocID="{5E636790-8AE3-F049-B357-6BECB21A7588}" presName="hierRoot2" presStyleCnt="0">
        <dgm:presLayoutVars>
          <dgm:hierBranch val="init"/>
        </dgm:presLayoutVars>
      </dgm:prSet>
      <dgm:spPr/>
    </dgm:pt>
    <dgm:pt modelId="{F348A453-6517-F047-A8F8-F6FCC7A0BBAC}" type="pres">
      <dgm:prSet presAssocID="{5E636790-8AE3-F049-B357-6BECB21A7588}" presName="rootComposite" presStyleCnt="0"/>
      <dgm:spPr/>
    </dgm:pt>
    <dgm:pt modelId="{829DFE92-204C-DA48-9FEB-CEE3B6780E63}" type="pres">
      <dgm:prSet presAssocID="{5E636790-8AE3-F049-B357-6BECB21A7588}" presName="rootText" presStyleLbl="node3" presStyleIdx="8" presStyleCnt="10" custLinFactNeighborX="-34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955B3-56D6-2B4F-8FE9-8DDA9C34D59A}" type="pres">
      <dgm:prSet presAssocID="{5E636790-8AE3-F049-B357-6BECB21A7588}" presName="rootConnector" presStyleLbl="node3" presStyleIdx="8" presStyleCnt="10"/>
      <dgm:spPr/>
      <dgm:t>
        <a:bodyPr/>
        <a:lstStyle/>
        <a:p>
          <a:endParaRPr lang="en-US"/>
        </a:p>
      </dgm:t>
    </dgm:pt>
    <dgm:pt modelId="{075FE93B-241A-4A4D-AC8F-EC359F97C59B}" type="pres">
      <dgm:prSet presAssocID="{5E636790-8AE3-F049-B357-6BECB21A7588}" presName="hierChild4" presStyleCnt="0"/>
      <dgm:spPr/>
    </dgm:pt>
    <dgm:pt modelId="{591FA8D8-AD71-2B4F-9DE0-F73B50BF639A}" type="pres">
      <dgm:prSet presAssocID="{5E636790-8AE3-F049-B357-6BECB21A7588}" presName="hierChild5" presStyleCnt="0"/>
      <dgm:spPr/>
    </dgm:pt>
    <dgm:pt modelId="{BF0FB599-F0AE-544D-9966-2F79031BD902}" type="pres">
      <dgm:prSet presAssocID="{498ADBB9-9046-8B4F-B632-BEF3A60FFA4C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3A335FA4-D655-704F-AAC7-5AB7ABD746AE}" type="pres">
      <dgm:prSet presAssocID="{2663149F-871F-D348-9716-2C9574A80C4D}" presName="hierRoot2" presStyleCnt="0">
        <dgm:presLayoutVars>
          <dgm:hierBranch val="init"/>
        </dgm:presLayoutVars>
      </dgm:prSet>
      <dgm:spPr/>
    </dgm:pt>
    <dgm:pt modelId="{E6798627-A813-3A42-AB5A-81E3ABA2BC13}" type="pres">
      <dgm:prSet presAssocID="{2663149F-871F-D348-9716-2C9574A80C4D}" presName="rootComposite" presStyleCnt="0"/>
      <dgm:spPr/>
    </dgm:pt>
    <dgm:pt modelId="{7B8EF4A6-059A-234C-BF20-85098513BD7E}" type="pres">
      <dgm:prSet presAssocID="{2663149F-871F-D348-9716-2C9574A80C4D}" presName="rootText" presStyleLbl="node3" presStyleIdx="9" presStyleCnt="10" custLinFactNeighborX="-34313" custLinFactNeighborY="8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83347-0021-F246-AD41-E9D507B0F72C}" type="pres">
      <dgm:prSet presAssocID="{2663149F-871F-D348-9716-2C9574A80C4D}" presName="rootConnector" presStyleLbl="node3" presStyleIdx="9" presStyleCnt="10"/>
      <dgm:spPr/>
      <dgm:t>
        <a:bodyPr/>
        <a:lstStyle/>
        <a:p>
          <a:endParaRPr lang="en-US"/>
        </a:p>
      </dgm:t>
    </dgm:pt>
    <dgm:pt modelId="{2FA0E26A-ECCA-EB4E-AEFC-D4646E0B8DA7}" type="pres">
      <dgm:prSet presAssocID="{2663149F-871F-D348-9716-2C9574A80C4D}" presName="hierChild4" presStyleCnt="0"/>
      <dgm:spPr/>
    </dgm:pt>
    <dgm:pt modelId="{5EED14B5-59A6-714D-907B-7A16E6E8F671}" type="pres">
      <dgm:prSet presAssocID="{2663149F-871F-D348-9716-2C9574A80C4D}" presName="hierChild5" presStyleCnt="0"/>
      <dgm:spPr/>
    </dgm:pt>
    <dgm:pt modelId="{5527A787-6405-524C-A97B-0A49248EB078}" type="pres">
      <dgm:prSet presAssocID="{AF972646-9049-6247-925E-F25727028A44}" presName="hierChild5" presStyleCnt="0"/>
      <dgm:spPr/>
    </dgm:pt>
    <dgm:pt modelId="{0185CB30-EAD9-DD43-87B1-BE0612B04F07}" type="pres">
      <dgm:prSet presAssocID="{512F46F1-5CAE-E749-871C-7F64A29D2ABD}" presName="hierChild3" presStyleCnt="0"/>
      <dgm:spPr/>
    </dgm:pt>
  </dgm:ptLst>
  <dgm:cxnLst>
    <dgm:cxn modelId="{F819C4B6-AC19-804B-8161-121263BB59AB}" type="presOf" srcId="{E19B43CA-B336-1943-8FE1-C5D4D2054E37}" destId="{D3395DA8-3AA1-0641-B8C3-E174D1903412}" srcOrd="0" destOrd="0" presId="urn:microsoft.com/office/officeart/2005/8/layout/orgChart1"/>
    <dgm:cxn modelId="{9EED7583-25BB-524A-8369-5D7A1EE51C78}" type="presOf" srcId="{5E636790-8AE3-F049-B357-6BECB21A7588}" destId="{829DFE92-204C-DA48-9FEB-CEE3B6780E63}" srcOrd="0" destOrd="0" presId="urn:microsoft.com/office/officeart/2005/8/layout/orgChart1"/>
    <dgm:cxn modelId="{42CA5E0F-579B-3B49-A993-734DE3EB0EB1}" type="presOf" srcId="{A60738CC-EBAA-8745-896B-7CA33F64D458}" destId="{055A0C1C-635E-D94F-A332-D01B137D9D56}" srcOrd="1" destOrd="0" presId="urn:microsoft.com/office/officeart/2005/8/layout/orgChart1"/>
    <dgm:cxn modelId="{DA41D614-AE39-5148-B414-9C6599484223}" srcId="{512F46F1-5CAE-E749-871C-7F64A29D2ABD}" destId="{6CBEDEC5-E4FB-044C-82AA-504331EB74BE}" srcOrd="5" destOrd="0" parTransId="{2D2ECA46-A751-DD46-A2FE-50BC1DF170A6}" sibTransId="{A83E85EB-EAD4-7147-8604-9C730A085254}"/>
    <dgm:cxn modelId="{0C47C1C6-E6F6-A84A-88D3-93C2724C05AE}" type="presOf" srcId="{DEFFE292-F006-AC42-97E5-8A525CFF179F}" destId="{8F8A6F0E-8A22-AC42-A14E-D5CAE984F3AF}" srcOrd="1" destOrd="0" presId="urn:microsoft.com/office/officeart/2005/8/layout/orgChart1"/>
    <dgm:cxn modelId="{D7989D56-98E8-B740-94C0-A621868E5284}" srcId="{512F46F1-5CAE-E749-871C-7F64A29D2ABD}" destId="{8BB95E58-5F5A-274F-9409-B8D9E8454DE2}" srcOrd="4" destOrd="0" parTransId="{56B51295-98A1-B447-BAF3-5858FFBFCE0C}" sibTransId="{A79043D9-7BCC-6A41-943B-2FFC61D3F07B}"/>
    <dgm:cxn modelId="{CE9929F0-B155-E249-90DD-6E0747D95741}" type="presOf" srcId="{6ED14867-0C71-9B46-8269-E030F9F911E2}" destId="{D159E819-7476-DF48-8A2E-46F8EECB6726}" srcOrd="0" destOrd="0" presId="urn:microsoft.com/office/officeart/2005/8/layout/orgChart1"/>
    <dgm:cxn modelId="{670A5219-DDEE-874A-929F-13E5388A7C87}" type="presOf" srcId="{2663149F-871F-D348-9716-2C9574A80C4D}" destId="{9EB83347-0021-F246-AD41-E9D507B0F72C}" srcOrd="1" destOrd="0" presId="urn:microsoft.com/office/officeart/2005/8/layout/orgChart1"/>
    <dgm:cxn modelId="{B1376598-A34F-3847-8BF8-856396C2AD04}" type="presOf" srcId="{DEB4B9BA-0291-044D-806C-AEA372FE82D0}" destId="{9A8C1A70-74E2-D643-B54F-16FEDC523010}" srcOrd="1" destOrd="0" presId="urn:microsoft.com/office/officeart/2005/8/layout/orgChart1"/>
    <dgm:cxn modelId="{C5A913F6-626E-F946-B740-7DC97950C8D5}" type="presOf" srcId="{E5C93C24-E416-B54A-A852-168E6AAD2FC9}" destId="{8B12357F-2121-C54F-9C3C-B0ED6F1FA358}" srcOrd="1" destOrd="0" presId="urn:microsoft.com/office/officeart/2005/8/layout/orgChart1"/>
    <dgm:cxn modelId="{075D7A1E-D433-3E44-A8DD-0200A31BE5D8}" type="presOf" srcId="{F2537C7A-47B0-6643-AEC5-B6A426D593C0}" destId="{0435B51E-B9E7-8D48-8326-C257316F84B6}" srcOrd="0" destOrd="0" presId="urn:microsoft.com/office/officeart/2005/8/layout/orgChart1"/>
    <dgm:cxn modelId="{BD6D6C50-4E65-A049-81E8-1D8FA4CAF11F}" type="presOf" srcId="{A60738CC-EBAA-8745-896B-7CA33F64D458}" destId="{B47A670E-44CC-A447-BD35-9477CB8F5D27}" srcOrd="0" destOrd="0" presId="urn:microsoft.com/office/officeart/2005/8/layout/orgChart1"/>
    <dgm:cxn modelId="{6D45362F-0E6E-404E-957F-274451827D2E}" type="presOf" srcId="{854B35F6-5445-9540-9EDF-B280E34FB427}" destId="{2B6D9690-044E-8642-B0ED-8487AFE789B5}" srcOrd="1" destOrd="0" presId="urn:microsoft.com/office/officeart/2005/8/layout/orgChart1"/>
    <dgm:cxn modelId="{63AA2391-2AE6-224B-84A8-9AB61F63A75F}" srcId="{8BB95E58-5F5A-274F-9409-B8D9E8454DE2}" destId="{2A0C0AE1-316E-0D45-AE42-FBEC30B3BE89}" srcOrd="0" destOrd="0" parTransId="{F9C19523-B87A-794D-9A12-73CEED5DA560}" sibTransId="{8416C4BF-DEA4-564D-9A7F-730402762BC6}"/>
    <dgm:cxn modelId="{358A9CC5-FB4F-F246-A458-1018385C0614}" type="presOf" srcId="{56B51295-98A1-B447-BAF3-5858FFBFCE0C}" destId="{4D3448B7-BC29-224B-B796-C4A77D7620E3}" srcOrd="0" destOrd="0" presId="urn:microsoft.com/office/officeart/2005/8/layout/orgChart1"/>
    <dgm:cxn modelId="{0B6F3F50-5583-3548-A7BF-930CFAE411F5}" srcId="{AF972646-9049-6247-925E-F25727028A44}" destId="{2663149F-871F-D348-9716-2C9574A80C4D}" srcOrd="1" destOrd="0" parTransId="{498ADBB9-9046-8B4F-B632-BEF3A60FFA4C}" sibTransId="{6260681F-D7C3-FA49-9EFC-D752559D4D1F}"/>
    <dgm:cxn modelId="{82F58051-3632-E44B-844E-2A6A9554B6C1}" type="presOf" srcId="{14C8C483-C0A9-8F42-8AFD-1A8D2905FB2A}" destId="{EFC97056-F5A0-9045-B3D6-217A328D9D4E}" srcOrd="0" destOrd="0" presId="urn:microsoft.com/office/officeart/2005/8/layout/orgChart1"/>
    <dgm:cxn modelId="{0BB4A5C8-9408-1F43-A595-83C07F3E4864}" type="presOf" srcId="{35479627-4697-3B43-9365-26C441958B1E}" destId="{B3E59A78-BEC6-8C4D-B19D-A4BCA542F7F5}" srcOrd="0" destOrd="0" presId="urn:microsoft.com/office/officeart/2005/8/layout/orgChart1"/>
    <dgm:cxn modelId="{2E8F035A-FF88-7F4D-851C-2273597DA5EE}" type="presOf" srcId="{5D5C9ECA-E70B-8E49-AF77-FE825795CECC}" destId="{B77F9774-06F1-1D47-AE24-872F0057BED1}" srcOrd="0" destOrd="0" presId="urn:microsoft.com/office/officeart/2005/8/layout/orgChart1"/>
    <dgm:cxn modelId="{5256D7BA-20F7-1E4B-AB1D-7915A8F106E5}" type="presOf" srcId="{A965AA8F-9E5F-924E-AD88-1A6293BC2DC5}" destId="{CEF117B5-E050-F743-8C03-396AA1964FD1}" srcOrd="0" destOrd="0" presId="urn:microsoft.com/office/officeart/2005/8/layout/orgChart1"/>
    <dgm:cxn modelId="{82683CB2-0F30-5A49-AC85-122AC438FFA6}" type="presOf" srcId="{2A0C0AE1-316E-0D45-AE42-FBEC30B3BE89}" destId="{63E953AB-0BD7-E545-96C9-187B7812C8F0}" srcOrd="0" destOrd="0" presId="urn:microsoft.com/office/officeart/2005/8/layout/orgChart1"/>
    <dgm:cxn modelId="{51635D26-60F0-2C45-9A72-2C71B87F67B0}" type="presOf" srcId="{423615F8-87C5-3743-AFCD-5174F355E9F5}" destId="{85A7F9DA-0E22-5A47-A3A9-B663A1387949}" srcOrd="0" destOrd="0" presId="urn:microsoft.com/office/officeart/2005/8/layout/orgChart1"/>
    <dgm:cxn modelId="{B0F038E4-2EB9-A544-A69D-6BDD1D0D91FA}" type="presOf" srcId="{6CBEDEC5-E4FB-044C-82AA-504331EB74BE}" destId="{762AA235-A183-AB4C-BD1E-7075BDAF0C30}" srcOrd="1" destOrd="0" presId="urn:microsoft.com/office/officeart/2005/8/layout/orgChart1"/>
    <dgm:cxn modelId="{09B2F97F-2FA2-814A-AD88-AE6553AC9635}" srcId="{6CBEDEC5-E4FB-044C-82AA-504331EB74BE}" destId="{5D5C9ECA-E70B-8E49-AF77-FE825795CECC}" srcOrd="0" destOrd="0" parTransId="{33D60244-E559-394B-AB77-0DA0046EBFCF}" sibTransId="{25CA7FAD-D212-C840-B248-E6226C675A3C}"/>
    <dgm:cxn modelId="{6DB9FB4D-F18E-0542-B4F3-1E8B8D13E2D3}" type="presOf" srcId="{5D5C9ECA-E70B-8E49-AF77-FE825795CECC}" destId="{3427A585-2602-F84C-A555-EC2E628149D1}" srcOrd="1" destOrd="0" presId="urn:microsoft.com/office/officeart/2005/8/layout/orgChart1"/>
    <dgm:cxn modelId="{023F66DB-17E1-E54B-A5AB-828B164C61A3}" type="presOf" srcId="{8BB95E58-5F5A-274F-9409-B8D9E8454DE2}" destId="{C9F7FC26-2B7C-BA47-99A0-9856944DB4B8}" srcOrd="0" destOrd="0" presId="urn:microsoft.com/office/officeart/2005/8/layout/orgChart1"/>
    <dgm:cxn modelId="{39352467-1BF7-454A-8AFC-8CC87C3D283B}" type="presOf" srcId="{8200451A-CAF8-D241-A294-DF51C018D3A5}" destId="{E6A032D8-CAB7-8E42-8BD4-CAC7279CD1C9}" srcOrd="0" destOrd="0" presId="urn:microsoft.com/office/officeart/2005/8/layout/orgChart1"/>
    <dgm:cxn modelId="{793DCFB9-E070-1943-B62E-0448DD80C324}" type="presOf" srcId="{2663149F-871F-D348-9716-2C9574A80C4D}" destId="{7B8EF4A6-059A-234C-BF20-85098513BD7E}" srcOrd="0" destOrd="0" presId="urn:microsoft.com/office/officeart/2005/8/layout/orgChart1"/>
    <dgm:cxn modelId="{B88D41EE-E375-EA4F-A012-54F7F101FAD2}" type="presOf" srcId="{DEFFE292-F006-AC42-97E5-8A525CFF179F}" destId="{9855644D-DD42-4F42-9720-54E6EF54639F}" srcOrd="0" destOrd="0" presId="urn:microsoft.com/office/officeart/2005/8/layout/orgChart1"/>
    <dgm:cxn modelId="{1EAFDE50-67E2-9F4D-8F65-372A8141B967}" type="presOf" srcId="{33D60244-E559-394B-AB77-0DA0046EBFCF}" destId="{4B802446-A748-7B41-9A5D-7186AEB901CF}" srcOrd="0" destOrd="0" presId="urn:microsoft.com/office/officeart/2005/8/layout/orgChart1"/>
    <dgm:cxn modelId="{7036B85F-1BC2-A34C-A6BB-8B32E0DF1E08}" srcId="{8200451A-CAF8-D241-A294-DF51C018D3A5}" destId="{A60738CC-EBAA-8745-896B-7CA33F64D458}" srcOrd="1" destOrd="0" parTransId="{122E9289-A7AA-7146-AC08-043E97FB9940}" sibTransId="{D2A060B5-76A1-6A49-9B69-A68F3E3218D6}"/>
    <dgm:cxn modelId="{0D7A877A-A658-3A44-B881-5A55A2683BC5}" type="presOf" srcId="{854B35F6-5445-9540-9EDF-B280E34FB427}" destId="{1ACBD153-650D-E14B-8AD4-91D039CD6C7E}" srcOrd="0" destOrd="0" presId="urn:microsoft.com/office/officeart/2005/8/layout/orgChart1"/>
    <dgm:cxn modelId="{5CF71F09-3B8F-ED43-84EE-E1D9A053BC51}" srcId="{6CBEDEC5-E4FB-044C-82AA-504331EB74BE}" destId="{854B35F6-5445-9540-9EDF-B280E34FB427}" srcOrd="1" destOrd="0" parTransId="{7C34FB41-B0E6-7148-9BF0-B4D6EF8C113E}" sibTransId="{AEC47BDB-74C7-1F42-A1FE-ACDF027DDA1B}"/>
    <dgm:cxn modelId="{B3408779-5F23-0444-91A5-45686849FA9C}" srcId="{512F46F1-5CAE-E749-871C-7F64A29D2ABD}" destId="{E19B43CA-B336-1943-8FE1-C5D4D2054E37}" srcOrd="3" destOrd="0" parTransId="{F2537C7A-47B0-6643-AEC5-B6A426D593C0}" sibTransId="{937DF377-4342-5245-9716-410A5D7A9F9E}"/>
    <dgm:cxn modelId="{12AA48DD-85B9-A040-AF21-D5FBCEAE25B6}" srcId="{8200451A-CAF8-D241-A294-DF51C018D3A5}" destId="{DEB4B9BA-0291-044D-806C-AEA372FE82D0}" srcOrd="0" destOrd="0" parTransId="{35479627-4697-3B43-9365-26C441958B1E}" sibTransId="{A8D8509D-91AE-434A-A497-06CED27DAC6C}"/>
    <dgm:cxn modelId="{A19FD756-98FC-714F-97A0-2535C8E7B6DB}" type="presOf" srcId="{DEB4B9BA-0291-044D-806C-AEA372FE82D0}" destId="{42D8D207-75F5-6D4D-A83D-0A53990A34FA}" srcOrd="0" destOrd="0" presId="urn:microsoft.com/office/officeart/2005/8/layout/orgChart1"/>
    <dgm:cxn modelId="{7759BE98-59CE-5D49-A6FE-62B004CA1FA3}" srcId="{9101A01B-72C8-FF48-9E1F-DBD16BE2BF81}" destId="{DEFFE292-F006-AC42-97E5-8A525CFF179F}" srcOrd="0" destOrd="0" parTransId="{613AE7B3-DAF5-7E45-BF83-98A0F97F4D96}" sibTransId="{55773910-B530-1747-B617-F16D6C105782}"/>
    <dgm:cxn modelId="{E0BCB594-7009-7346-8AB7-0474DF1A6F5F}" type="presOf" srcId="{0EC09D31-8937-B343-BDA7-B68ED2601CA1}" destId="{18B94A18-1F37-E845-AF4E-8043AD1905E1}" srcOrd="0" destOrd="0" presId="urn:microsoft.com/office/officeart/2005/8/layout/orgChart1"/>
    <dgm:cxn modelId="{E5E77C2C-FDA5-BE4F-9DFB-0F98B2CD6575}" srcId="{AF972646-9049-6247-925E-F25727028A44}" destId="{5E636790-8AE3-F049-B357-6BECB21A7588}" srcOrd="0" destOrd="0" parTransId="{97741BBB-C329-7A46-90F0-9510F1E213EB}" sibTransId="{DB6BD4F3-5A70-BD42-B0FD-31BCEA0FEFE8}"/>
    <dgm:cxn modelId="{5EA09E92-4C04-E94D-8E06-670845ED9CCA}" type="presOf" srcId="{0EC09D31-8937-B343-BDA7-B68ED2601CA1}" destId="{26AF6E79-BA9B-C948-830D-EE1D361C7038}" srcOrd="1" destOrd="0" presId="urn:microsoft.com/office/officeart/2005/8/layout/orgChart1"/>
    <dgm:cxn modelId="{9DF410EC-7D10-424A-9D81-C2706C685219}" type="presOf" srcId="{498ADBB9-9046-8B4F-B632-BEF3A60FFA4C}" destId="{BF0FB599-F0AE-544D-9966-2F79031BD902}" srcOrd="0" destOrd="0" presId="urn:microsoft.com/office/officeart/2005/8/layout/orgChart1"/>
    <dgm:cxn modelId="{66FF4CE3-7F59-EB41-B50F-40827D83CDEB}" type="presOf" srcId="{9101A01B-72C8-FF48-9E1F-DBD16BE2BF81}" destId="{8F3D40AE-F26F-1147-9306-39064509DFE6}" srcOrd="1" destOrd="0" presId="urn:microsoft.com/office/officeart/2005/8/layout/orgChart1"/>
    <dgm:cxn modelId="{9E44BDEC-DE25-1941-B613-DBE96A5D9C20}" type="presOf" srcId="{6CBEDEC5-E4FB-044C-82AA-504331EB74BE}" destId="{C0F56F06-B141-6245-B28B-942B4DCD1E91}" srcOrd="0" destOrd="0" presId="urn:microsoft.com/office/officeart/2005/8/layout/orgChart1"/>
    <dgm:cxn modelId="{6E36F328-D8BB-F242-A90A-27BC4FB6C55C}" type="presOf" srcId="{E5C93C24-E416-B54A-A852-168E6AAD2FC9}" destId="{0BF0D07C-3904-8740-92A9-9B9DB93660C3}" srcOrd="0" destOrd="0" presId="urn:microsoft.com/office/officeart/2005/8/layout/orgChart1"/>
    <dgm:cxn modelId="{FB4DC8A2-1A76-6B42-B784-FE7FD9E9A7A6}" type="presOf" srcId="{512F46F1-5CAE-E749-871C-7F64A29D2ABD}" destId="{3594F771-86F4-5942-A4ED-5DEC60EE388E}" srcOrd="1" destOrd="0" presId="urn:microsoft.com/office/officeart/2005/8/layout/orgChart1"/>
    <dgm:cxn modelId="{98EABA6B-39E3-754F-9014-0B29921A7B27}" type="presOf" srcId="{122E9289-A7AA-7146-AC08-043E97FB9940}" destId="{A862F78F-8E27-E648-8E4E-17161DEDBB2F}" srcOrd="0" destOrd="0" presId="urn:microsoft.com/office/officeart/2005/8/layout/orgChart1"/>
    <dgm:cxn modelId="{BD3703F0-AEFC-1D4C-8E29-BC7AE92A5958}" type="presOf" srcId="{F9C19523-B87A-794D-9A12-73CEED5DA560}" destId="{7209AEE9-CDDE-D543-B4F0-AD83BB55F457}" srcOrd="0" destOrd="0" presId="urn:microsoft.com/office/officeart/2005/8/layout/orgChart1"/>
    <dgm:cxn modelId="{03FE52AC-9CE9-1241-9E58-F28C7CD66308}" type="presOf" srcId="{A15403C2-17F4-E14E-A27F-953CDA5824F1}" destId="{879A78C0-AB9E-264D-9C33-79E697F438E9}" srcOrd="0" destOrd="0" presId="urn:microsoft.com/office/officeart/2005/8/layout/orgChart1"/>
    <dgm:cxn modelId="{BE5091CA-0B21-B045-AF45-EA7CC316C73B}" type="presOf" srcId="{EF145E05-1C3B-E847-9A27-27E5F674A71A}" destId="{380E051F-748C-884A-8CAE-2EF7C84D8D94}" srcOrd="0" destOrd="0" presId="urn:microsoft.com/office/officeart/2005/8/layout/orgChart1"/>
    <dgm:cxn modelId="{51F29EE2-BBE6-6B49-A4F2-F4ED32B5E7D3}" type="presOf" srcId="{2D2ECA46-A751-DD46-A2FE-50BC1DF170A6}" destId="{2026FED7-8A00-A841-BD06-50490CA7C39A}" srcOrd="0" destOrd="0" presId="urn:microsoft.com/office/officeart/2005/8/layout/orgChart1"/>
    <dgm:cxn modelId="{3B200216-0486-D248-83CD-72CB01EE46CF}" srcId="{512F46F1-5CAE-E749-871C-7F64A29D2ABD}" destId="{9101A01B-72C8-FF48-9E1F-DBD16BE2BF81}" srcOrd="0" destOrd="0" parTransId="{6ED14867-0C71-9B46-8269-E030F9F911E2}" sibTransId="{8F362966-C926-6347-849A-CF673B8242CB}"/>
    <dgm:cxn modelId="{B9BCFE68-9F4D-8847-9851-672283156E51}" srcId="{A965AA8F-9E5F-924E-AD88-1A6293BC2DC5}" destId="{512F46F1-5CAE-E749-871C-7F64A29D2ABD}" srcOrd="0" destOrd="0" parTransId="{17FDE812-28D0-2341-8BF0-A8ED926423B5}" sibTransId="{6F26AA17-26FC-7749-B76D-C8038FA90452}"/>
    <dgm:cxn modelId="{77FF1406-4180-7E46-AD90-F20F1FCF4C34}" type="presOf" srcId="{CD953DD3-C636-E544-B7D3-E26B95A528C2}" destId="{989EF5B9-C834-424B-9C82-FD6429145950}" srcOrd="0" destOrd="0" presId="urn:microsoft.com/office/officeart/2005/8/layout/orgChart1"/>
    <dgm:cxn modelId="{0E098380-F056-484F-80F5-3B5B7D4312D8}" type="presOf" srcId="{97741BBB-C329-7A46-90F0-9510F1E213EB}" destId="{170F12F9-3CC8-2349-BCC0-04F76FF118D1}" srcOrd="0" destOrd="0" presId="urn:microsoft.com/office/officeart/2005/8/layout/orgChart1"/>
    <dgm:cxn modelId="{17E6B06F-222A-EB4A-B095-70A438803363}" type="presOf" srcId="{8BB95E58-5F5A-274F-9409-B8D9E8454DE2}" destId="{1BE2C89B-1579-B54C-84D7-F6A9FCBB11D9}" srcOrd="1" destOrd="0" presId="urn:microsoft.com/office/officeart/2005/8/layout/orgChart1"/>
    <dgm:cxn modelId="{8AC08556-1DE3-1B48-8593-07FBBC897013}" type="presOf" srcId="{E19B43CA-B336-1943-8FE1-C5D4D2054E37}" destId="{0984645F-DD16-C44F-BE10-E1856C527F4F}" srcOrd="1" destOrd="0" presId="urn:microsoft.com/office/officeart/2005/8/layout/orgChart1"/>
    <dgm:cxn modelId="{B457AAE0-81E6-FB4B-BD36-83C371CE8B5F}" type="presOf" srcId="{AF972646-9049-6247-925E-F25727028A44}" destId="{3CECC578-DB49-3D43-ACEC-01D7605664ED}" srcOrd="1" destOrd="0" presId="urn:microsoft.com/office/officeart/2005/8/layout/orgChart1"/>
    <dgm:cxn modelId="{4BE05A9A-2462-F243-9043-B96F325C7D70}" srcId="{512F46F1-5CAE-E749-871C-7F64A29D2ABD}" destId="{AF972646-9049-6247-925E-F25727028A44}" srcOrd="6" destOrd="0" parTransId="{B305DCA8-7B6A-1141-BFD4-B7C8938EDCFB}" sibTransId="{5BB1BCE9-2897-9043-A9E2-3C1B9F170624}"/>
    <dgm:cxn modelId="{EDFDC26A-E87C-324A-9CA1-92E347EBD3F1}" type="presOf" srcId="{AF972646-9049-6247-925E-F25727028A44}" destId="{C7C0FC61-5608-FE4E-A8A4-FB5905E838E4}" srcOrd="0" destOrd="0" presId="urn:microsoft.com/office/officeart/2005/8/layout/orgChart1"/>
    <dgm:cxn modelId="{6D1A8ED0-E576-F145-809F-34B5A12C0803}" type="presOf" srcId="{613AE7B3-DAF5-7E45-BF83-98A0F97F4D96}" destId="{19DBD4F1-E5BB-074B-B3FC-C17CD987B06D}" srcOrd="0" destOrd="0" presId="urn:microsoft.com/office/officeart/2005/8/layout/orgChart1"/>
    <dgm:cxn modelId="{080969D1-2CC9-4C4B-906E-B1B6F3A05156}" srcId="{512F46F1-5CAE-E749-871C-7F64A29D2ABD}" destId="{0EC09D31-8937-B343-BDA7-B68ED2601CA1}" srcOrd="2" destOrd="0" parTransId="{14C8C483-C0A9-8F42-8AFD-1A8D2905FB2A}" sibTransId="{4427AE45-324B-D948-89BE-0756DCD130C0}"/>
    <dgm:cxn modelId="{FD239421-EA87-A240-A6CD-BB3770964531}" type="presOf" srcId="{9101A01B-72C8-FF48-9E1F-DBD16BE2BF81}" destId="{68D3E7E8-A926-3445-AB47-4F3AB8FF1354}" srcOrd="0" destOrd="0" presId="urn:microsoft.com/office/officeart/2005/8/layout/orgChart1"/>
    <dgm:cxn modelId="{8FA66385-3B39-D54E-858F-F3FE2C38C66A}" type="presOf" srcId="{512F46F1-5CAE-E749-871C-7F64A29D2ABD}" destId="{51F502E9-316B-D647-9ABB-86B7B8BC8FE4}" srcOrd="0" destOrd="0" presId="urn:microsoft.com/office/officeart/2005/8/layout/orgChart1"/>
    <dgm:cxn modelId="{CE153F95-6B99-374A-83A6-94F20B671767}" type="presOf" srcId="{A15403C2-17F4-E14E-A27F-953CDA5824F1}" destId="{F7C325B9-3E9F-6C45-9338-D9BE29F49DE3}" srcOrd="1" destOrd="0" presId="urn:microsoft.com/office/officeart/2005/8/layout/orgChart1"/>
    <dgm:cxn modelId="{CBC3CB63-1D3A-FE4D-9211-FAC9F9C5E21C}" srcId="{8BB95E58-5F5A-274F-9409-B8D9E8454DE2}" destId="{A15403C2-17F4-E14E-A27F-953CDA5824F1}" srcOrd="1" destOrd="0" parTransId="{423615F8-87C5-3743-AFCD-5174F355E9F5}" sibTransId="{05DA7662-EBC0-6246-A664-A2FFE4983A84}"/>
    <dgm:cxn modelId="{D04216C2-3DE8-8E42-BDCB-B82295408246}" srcId="{512F46F1-5CAE-E749-871C-7F64A29D2ABD}" destId="{8200451A-CAF8-D241-A294-DF51C018D3A5}" srcOrd="1" destOrd="0" parTransId="{CD953DD3-C636-E544-B7D3-E26B95A528C2}" sibTransId="{6E73189E-F1D3-4C44-B2BA-5D44717E8CCB}"/>
    <dgm:cxn modelId="{C407E4CE-C05A-2A45-BA1F-BFBF595C1CB3}" type="presOf" srcId="{8200451A-CAF8-D241-A294-DF51C018D3A5}" destId="{65F84103-22EA-2A4F-A8FF-945F1A256DAF}" srcOrd="1" destOrd="0" presId="urn:microsoft.com/office/officeart/2005/8/layout/orgChart1"/>
    <dgm:cxn modelId="{49E3F721-DC8C-9C46-91B7-2C41C7A65BB1}" type="presOf" srcId="{B305DCA8-7B6A-1141-BFD4-B7C8938EDCFB}" destId="{28913033-852A-E045-8E77-E7FAE4B46D7E}" srcOrd="0" destOrd="0" presId="urn:microsoft.com/office/officeart/2005/8/layout/orgChart1"/>
    <dgm:cxn modelId="{5B8418A0-87A1-E64D-8740-DE2D47447DD6}" type="presOf" srcId="{7C34FB41-B0E6-7148-9BF0-B4D6EF8C113E}" destId="{27484E5F-E497-2146-AD67-2E37CDBE7D10}" srcOrd="0" destOrd="0" presId="urn:microsoft.com/office/officeart/2005/8/layout/orgChart1"/>
    <dgm:cxn modelId="{24F8790D-81BF-8B4B-97B3-3EC3B6FECD2C}" type="presOf" srcId="{5E636790-8AE3-F049-B357-6BECB21A7588}" destId="{730955B3-56D6-2B4F-8FE9-8DDA9C34D59A}" srcOrd="1" destOrd="0" presId="urn:microsoft.com/office/officeart/2005/8/layout/orgChart1"/>
    <dgm:cxn modelId="{D2033ABD-2AFA-D541-92F6-6D66F07F45DD}" srcId="{0EC09D31-8937-B343-BDA7-B68ED2601CA1}" destId="{E5C93C24-E416-B54A-A852-168E6AAD2FC9}" srcOrd="0" destOrd="0" parTransId="{EF145E05-1C3B-E847-9A27-27E5F674A71A}" sibTransId="{1D17DE2A-7645-9143-8C09-8C25B3C52F97}"/>
    <dgm:cxn modelId="{8EECFF62-1785-5649-9798-6FA67D2852B6}" type="presOf" srcId="{2A0C0AE1-316E-0D45-AE42-FBEC30B3BE89}" destId="{4345BEA1-79B5-BD45-9531-6B0D31D927BB}" srcOrd="1" destOrd="0" presId="urn:microsoft.com/office/officeart/2005/8/layout/orgChart1"/>
    <dgm:cxn modelId="{336454A1-52A8-4945-A8D5-045F2FAE0E41}" type="presParOf" srcId="{CEF117B5-E050-F743-8C03-396AA1964FD1}" destId="{01F5CDFA-67CA-C34F-BAD3-810AD2A99024}" srcOrd="0" destOrd="0" presId="urn:microsoft.com/office/officeart/2005/8/layout/orgChart1"/>
    <dgm:cxn modelId="{409A226A-72B2-FD41-BCEE-E364CB347352}" type="presParOf" srcId="{01F5CDFA-67CA-C34F-BAD3-810AD2A99024}" destId="{1843EDF7-FB71-904D-9EBA-9269240CB953}" srcOrd="0" destOrd="0" presId="urn:microsoft.com/office/officeart/2005/8/layout/orgChart1"/>
    <dgm:cxn modelId="{65ECD692-1000-9241-B76B-3879D6E9E113}" type="presParOf" srcId="{1843EDF7-FB71-904D-9EBA-9269240CB953}" destId="{51F502E9-316B-D647-9ABB-86B7B8BC8FE4}" srcOrd="0" destOrd="0" presId="urn:microsoft.com/office/officeart/2005/8/layout/orgChart1"/>
    <dgm:cxn modelId="{7EB8BEE8-81F5-F640-A39D-9411B97812F1}" type="presParOf" srcId="{1843EDF7-FB71-904D-9EBA-9269240CB953}" destId="{3594F771-86F4-5942-A4ED-5DEC60EE388E}" srcOrd="1" destOrd="0" presId="urn:microsoft.com/office/officeart/2005/8/layout/orgChart1"/>
    <dgm:cxn modelId="{A5D9EBF4-C421-244F-BA9A-5FDA653D9846}" type="presParOf" srcId="{01F5CDFA-67CA-C34F-BAD3-810AD2A99024}" destId="{37F9B70D-CE89-A145-A12B-90E4757B0C26}" srcOrd="1" destOrd="0" presId="urn:microsoft.com/office/officeart/2005/8/layout/orgChart1"/>
    <dgm:cxn modelId="{050579B2-9AFB-7C46-A0C3-7DA0E5CD6010}" type="presParOf" srcId="{37F9B70D-CE89-A145-A12B-90E4757B0C26}" destId="{D159E819-7476-DF48-8A2E-46F8EECB6726}" srcOrd="0" destOrd="0" presId="urn:microsoft.com/office/officeart/2005/8/layout/orgChart1"/>
    <dgm:cxn modelId="{DC96BA4B-08FC-EE40-8321-6EA423358F32}" type="presParOf" srcId="{37F9B70D-CE89-A145-A12B-90E4757B0C26}" destId="{05D205AD-01EE-0646-9EEF-8C13398475D5}" srcOrd="1" destOrd="0" presId="urn:microsoft.com/office/officeart/2005/8/layout/orgChart1"/>
    <dgm:cxn modelId="{1C2A97FB-C402-E447-BAA2-D39746394151}" type="presParOf" srcId="{05D205AD-01EE-0646-9EEF-8C13398475D5}" destId="{7AF647C4-038C-2C44-8923-B61C320CA6F6}" srcOrd="0" destOrd="0" presId="urn:microsoft.com/office/officeart/2005/8/layout/orgChart1"/>
    <dgm:cxn modelId="{8027E08D-FAD8-294A-A73B-E855ACA7BDB4}" type="presParOf" srcId="{7AF647C4-038C-2C44-8923-B61C320CA6F6}" destId="{68D3E7E8-A926-3445-AB47-4F3AB8FF1354}" srcOrd="0" destOrd="0" presId="urn:microsoft.com/office/officeart/2005/8/layout/orgChart1"/>
    <dgm:cxn modelId="{BE011380-A72E-0F44-B6AC-1F3CB090F569}" type="presParOf" srcId="{7AF647C4-038C-2C44-8923-B61C320CA6F6}" destId="{8F3D40AE-F26F-1147-9306-39064509DFE6}" srcOrd="1" destOrd="0" presId="urn:microsoft.com/office/officeart/2005/8/layout/orgChart1"/>
    <dgm:cxn modelId="{2643FD22-3AD6-824E-817D-8E1676BCFA1A}" type="presParOf" srcId="{05D205AD-01EE-0646-9EEF-8C13398475D5}" destId="{6DFBCF85-4837-B541-A943-B236ADF92C7F}" srcOrd="1" destOrd="0" presId="urn:microsoft.com/office/officeart/2005/8/layout/orgChart1"/>
    <dgm:cxn modelId="{13F785A8-6C9C-4349-BDE3-810D633BFD2A}" type="presParOf" srcId="{6DFBCF85-4837-B541-A943-B236ADF92C7F}" destId="{19DBD4F1-E5BB-074B-B3FC-C17CD987B06D}" srcOrd="0" destOrd="0" presId="urn:microsoft.com/office/officeart/2005/8/layout/orgChart1"/>
    <dgm:cxn modelId="{AAFBD777-A67D-D842-B392-536F5637B0AF}" type="presParOf" srcId="{6DFBCF85-4837-B541-A943-B236ADF92C7F}" destId="{02305A92-90E1-0346-A29A-0901F80DCFF4}" srcOrd="1" destOrd="0" presId="urn:microsoft.com/office/officeart/2005/8/layout/orgChart1"/>
    <dgm:cxn modelId="{8F1DB469-F6E4-8642-8741-4C3B7ECD7238}" type="presParOf" srcId="{02305A92-90E1-0346-A29A-0901F80DCFF4}" destId="{1F9F46BA-90D4-5F4F-B9F1-FEE6EAE3721A}" srcOrd="0" destOrd="0" presId="urn:microsoft.com/office/officeart/2005/8/layout/orgChart1"/>
    <dgm:cxn modelId="{1DA0D687-A7AA-CB4A-A306-DE0329B29CDB}" type="presParOf" srcId="{1F9F46BA-90D4-5F4F-B9F1-FEE6EAE3721A}" destId="{9855644D-DD42-4F42-9720-54E6EF54639F}" srcOrd="0" destOrd="0" presId="urn:microsoft.com/office/officeart/2005/8/layout/orgChart1"/>
    <dgm:cxn modelId="{F160AD7A-B0D3-364D-9E7D-16AA858BF6EE}" type="presParOf" srcId="{1F9F46BA-90D4-5F4F-B9F1-FEE6EAE3721A}" destId="{8F8A6F0E-8A22-AC42-A14E-D5CAE984F3AF}" srcOrd="1" destOrd="0" presId="urn:microsoft.com/office/officeart/2005/8/layout/orgChart1"/>
    <dgm:cxn modelId="{F733EC4A-B4BC-9F40-A0CD-A81D4A7584C2}" type="presParOf" srcId="{02305A92-90E1-0346-A29A-0901F80DCFF4}" destId="{DEA0722C-A818-624C-8D01-D3F8C0BFE614}" srcOrd="1" destOrd="0" presId="urn:microsoft.com/office/officeart/2005/8/layout/orgChart1"/>
    <dgm:cxn modelId="{AB8AE464-38E7-084B-A9BF-37530626E207}" type="presParOf" srcId="{02305A92-90E1-0346-A29A-0901F80DCFF4}" destId="{D3D08383-3F31-8746-9282-47BF248DAB26}" srcOrd="2" destOrd="0" presId="urn:microsoft.com/office/officeart/2005/8/layout/orgChart1"/>
    <dgm:cxn modelId="{39035B7A-A635-9A49-919F-7C6A13779020}" type="presParOf" srcId="{05D205AD-01EE-0646-9EEF-8C13398475D5}" destId="{F723D7E0-8D7A-A043-81CD-7B1A3DE7B2A8}" srcOrd="2" destOrd="0" presId="urn:microsoft.com/office/officeart/2005/8/layout/orgChart1"/>
    <dgm:cxn modelId="{29CCD91B-A6BC-2940-A418-A9423E44BF4F}" type="presParOf" srcId="{37F9B70D-CE89-A145-A12B-90E4757B0C26}" destId="{989EF5B9-C834-424B-9C82-FD6429145950}" srcOrd="2" destOrd="0" presId="urn:microsoft.com/office/officeart/2005/8/layout/orgChart1"/>
    <dgm:cxn modelId="{53AA15DD-5F00-9E44-89D7-9CFA14B336A4}" type="presParOf" srcId="{37F9B70D-CE89-A145-A12B-90E4757B0C26}" destId="{9C36D38A-0C28-E94B-8D77-92240135BFF6}" srcOrd="3" destOrd="0" presId="urn:microsoft.com/office/officeart/2005/8/layout/orgChart1"/>
    <dgm:cxn modelId="{5F51CB8F-62AE-094A-A9C4-7407B0E2573E}" type="presParOf" srcId="{9C36D38A-0C28-E94B-8D77-92240135BFF6}" destId="{2328F7B1-956A-F042-94CE-972A227D8E4F}" srcOrd="0" destOrd="0" presId="urn:microsoft.com/office/officeart/2005/8/layout/orgChart1"/>
    <dgm:cxn modelId="{9A51D7F5-FC5F-3C44-98CE-3CE79CD5AD99}" type="presParOf" srcId="{2328F7B1-956A-F042-94CE-972A227D8E4F}" destId="{E6A032D8-CAB7-8E42-8BD4-CAC7279CD1C9}" srcOrd="0" destOrd="0" presId="urn:microsoft.com/office/officeart/2005/8/layout/orgChart1"/>
    <dgm:cxn modelId="{73BE5A6D-6A97-FE40-9366-091D48F772F5}" type="presParOf" srcId="{2328F7B1-956A-F042-94CE-972A227D8E4F}" destId="{65F84103-22EA-2A4F-A8FF-945F1A256DAF}" srcOrd="1" destOrd="0" presId="urn:microsoft.com/office/officeart/2005/8/layout/orgChart1"/>
    <dgm:cxn modelId="{AEE91202-5C92-E545-B2C2-B8C45608567B}" type="presParOf" srcId="{9C36D38A-0C28-E94B-8D77-92240135BFF6}" destId="{07F0F8F4-5BA3-2A4D-A099-C28B624565C2}" srcOrd="1" destOrd="0" presId="urn:microsoft.com/office/officeart/2005/8/layout/orgChart1"/>
    <dgm:cxn modelId="{FAD598E5-9FF1-7E42-A745-60226696E2AA}" type="presParOf" srcId="{07F0F8F4-5BA3-2A4D-A099-C28B624565C2}" destId="{B3E59A78-BEC6-8C4D-B19D-A4BCA542F7F5}" srcOrd="0" destOrd="0" presId="urn:microsoft.com/office/officeart/2005/8/layout/orgChart1"/>
    <dgm:cxn modelId="{6AE3A47F-CAD9-CD4E-805F-A46E080BC9A2}" type="presParOf" srcId="{07F0F8F4-5BA3-2A4D-A099-C28B624565C2}" destId="{D4311043-2D28-0B43-B297-A5CF23157C2A}" srcOrd="1" destOrd="0" presId="urn:microsoft.com/office/officeart/2005/8/layout/orgChart1"/>
    <dgm:cxn modelId="{EDBB58E4-C240-8642-BA3A-E0CEF0B3C5F9}" type="presParOf" srcId="{D4311043-2D28-0B43-B297-A5CF23157C2A}" destId="{22E01516-D0EE-7E40-A6B4-13DFB8E0CD5F}" srcOrd="0" destOrd="0" presId="urn:microsoft.com/office/officeart/2005/8/layout/orgChart1"/>
    <dgm:cxn modelId="{F481ACB3-EBF0-7648-9032-311339FCAD2C}" type="presParOf" srcId="{22E01516-D0EE-7E40-A6B4-13DFB8E0CD5F}" destId="{42D8D207-75F5-6D4D-A83D-0A53990A34FA}" srcOrd="0" destOrd="0" presId="urn:microsoft.com/office/officeart/2005/8/layout/orgChart1"/>
    <dgm:cxn modelId="{55AD2D69-CF33-F346-958D-0315B26E07A7}" type="presParOf" srcId="{22E01516-D0EE-7E40-A6B4-13DFB8E0CD5F}" destId="{9A8C1A70-74E2-D643-B54F-16FEDC523010}" srcOrd="1" destOrd="0" presId="urn:microsoft.com/office/officeart/2005/8/layout/orgChart1"/>
    <dgm:cxn modelId="{DD9EE08E-B8A1-014E-BC7E-19ABC0981803}" type="presParOf" srcId="{D4311043-2D28-0B43-B297-A5CF23157C2A}" destId="{34CFF8D0-3C50-3A4B-9C75-0224DDC358D6}" srcOrd="1" destOrd="0" presId="urn:microsoft.com/office/officeart/2005/8/layout/orgChart1"/>
    <dgm:cxn modelId="{42900B24-EEF0-4E4E-ADC3-9DDE85884F28}" type="presParOf" srcId="{D4311043-2D28-0B43-B297-A5CF23157C2A}" destId="{80B91E2F-0149-164A-8F20-CF164AFB35A9}" srcOrd="2" destOrd="0" presId="urn:microsoft.com/office/officeart/2005/8/layout/orgChart1"/>
    <dgm:cxn modelId="{4C8E5977-BA6B-794B-BE69-C2A7E9163F54}" type="presParOf" srcId="{07F0F8F4-5BA3-2A4D-A099-C28B624565C2}" destId="{A862F78F-8E27-E648-8E4E-17161DEDBB2F}" srcOrd="2" destOrd="0" presId="urn:microsoft.com/office/officeart/2005/8/layout/orgChart1"/>
    <dgm:cxn modelId="{9798A141-28C6-C44B-A73B-71AC2629DD00}" type="presParOf" srcId="{07F0F8F4-5BA3-2A4D-A099-C28B624565C2}" destId="{CB70CF2E-E0CB-EC49-BD2D-6AE23614DFBC}" srcOrd="3" destOrd="0" presId="urn:microsoft.com/office/officeart/2005/8/layout/orgChart1"/>
    <dgm:cxn modelId="{A8A9B9B3-03D7-EE49-AA9C-9D5CAD064B09}" type="presParOf" srcId="{CB70CF2E-E0CB-EC49-BD2D-6AE23614DFBC}" destId="{F3C44F81-2ACB-8247-8819-AE493BD1FBCF}" srcOrd="0" destOrd="0" presId="urn:microsoft.com/office/officeart/2005/8/layout/orgChart1"/>
    <dgm:cxn modelId="{14950199-5FF8-654F-952D-0BCC7FD4CA4D}" type="presParOf" srcId="{F3C44F81-2ACB-8247-8819-AE493BD1FBCF}" destId="{B47A670E-44CC-A447-BD35-9477CB8F5D27}" srcOrd="0" destOrd="0" presId="urn:microsoft.com/office/officeart/2005/8/layout/orgChart1"/>
    <dgm:cxn modelId="{73ACD3D1-BA00-364F-9EB7-4E3A7817D629}" type="presParOf" srcId="{F3C44F81-2ACB-8247-8819-AE493BD1FBCF}" destId="{055A0C1C-635E-D94F-A332-D01B137D9D56}" srcOrd="1" destOrd="0" presId="urn:microsoft.com/office/officeart/2005/8/layout/orgChart1"/>
    <dgm:cxn modelId="{78387C4F-92A9-524F-90BF-06F62C52C606}" type="presParOf" srcId="{CB70CF2E-E0CB-EC49-BD2D-6AE23614DFBC}" destId="{1B10BD1B-F729-AA4B-9A0A-7EA6403DC429}" srcOrd="1" destOrd="0" presId="urn:microsoft.com/office/officeart/2005/8/layout/orgChart1"/>
    <dgm:cxn modelId="{3E7E5F79-43E7-7744-9BBD-9AA02546A03B}" type="presParOf" srcId="{CB70CF2E-E0CB-EC49-BD2D-6AE23614DFBC}" destId="{CC66AD41-EF43-1744-8035-770A238A53E6}" srcOrd="2" destOrd="0" presId="urn:microsoft.com/office/officeart/2005/8/layout/orgChart1"/>
    <dgm:cxn modelId="{4C72E361-9330-7348-8C57-B1FDDE5D11DB}" type="presParOf" srcId="{9C36D38A-0C28-E94B-8D77-92240135BFF6}" destId="{19FCBB1F-CBC2-C34A-9B6D-8A8AEF748E80}" srcOrd="2" destOrd="0" presId="urn:microsoft.com/office/officeart/2005/8/layout/orgChart1"/>
    <dgm:cxn modelId="{2E91F67F-C6BF-E845-ABA9-8A7CA9763BEE}" type="presParOf" srcId="{37F9B70D-CE89-A145-A12B-90E4757B0C26}" destId="{EFC97056-F5A0-9045-B3D6-217A328D9D4E}" srcOrd="4" destOrd="0" presId="urn:microsoft.com/office/officeart/2005/8/layout/orgChart1"/>
    <dgm:cxn modelId="{EC5384EA-A584-1D4C-B41A-449E207E0347}" type="presParOf" srcId="{37F9B70D-CE89-A145-A12B-90E4757B0C26}" destId="{C5D2A735-A238-B54E-A10F-5D05C0174794}" srcOrd="5" destOrd="0" presId="urn:microsoft.com/office/officeart/2005/8/layout/orgChart1"/>
    <dgm:cxn modelId="{93CACC60-3DFC-4F4C-BEE1-FD2BAE67E29C}" type="presParOf" srcId="{C5D2A735-A238-B54E-A10F-5D05C0174794}" destId="{E7AE3F1A-A1BC-E146-9255-DAFA7B6FB763}" srcOrd="0" destOrd="0" presId="urn:microsoft.com/office/officeart/2005/8/layout/orgChart1"/>
    <dgm:cxn modelId="{BB60F0D9-8DFB-204D-8535-A3D846749823}" type="presParOf" srcId="{E7AE3F1A-A1BC-E146-9255-DAFA7B6FB763}" destId="{18B94A18-1F37-E845-AF4E-8043AD1905E1}" srcOrd="0" destOrd="0" presId="urn:microsoft.com/office/officeart/2005/8/layout/orgChart1"/>
    <dgm:cxn modelId="{CDA2111D-D451-694B-9296-A9A063497937}" type="presParOf" srcId="{E7AE3F1A-A1BC-E146-9255-DAFA7B6FB763}" destId="{26AF6E79-BA9B-C948-830D-EE1D361C7038}" srcOrd="1" destOrd="0" presId="urn:microsoft.com/office/officeart/2005/8/layout/orgChart1"/>
    <dgm:cxn modelId="{C79507FC-1B12-DB4A-B005-8083030A1F61}" type="presParOf" srcId="{C5D2A735-A238-B54E-A10F-5D05C0174794}" destId="{B0409C00-4E0E-AA4E-92D9-2E36431297FD}" srcOrd="1" destOrd="0" presId="urn:microsoft.com/office/officeart/2005/8/layout/orgChart1"/>
    <dgm:cxn modelId="{41302EA1-99B5-EA42-ADE0-8D83D85ECA3F}" type="presParOf" srcId="{B0409C00-4E0E-AA4E-92D9-2E36431297FD}" destId="{380E051F-748C-884A-8CAE-2EF7C84D8D94}" srcOrd="0" destOrd="0" presId="urn:microsoft.com/office/officeart/2005/8/layout/orgChart1"/>
    <dgm:cxn modelId="{D66F81AA-4301-BB47-803E-AD44D18C4955}" type="presParOf" srcId="{B0409C00-4E0E-AA4E-92D9-2E36431297FD}" destId="{0D0BAFB9-AF6F-784F-ACB8-3FC75E6EF35D}" srcOrd="1" destOrd="0" presId="urn:microsoft.com/office/officeart/2005/8/layout/orgChart1"/>
    <dgm:cxn modelId="{7B98C609-ADC2-464B-8323-38474B11086B}" type="presParOf" srcId="{0D0BAFB9-AF6F-784F-ACB8-3FC75E6EF35D}" destId="{A923A056-D51E-BA49-9155-15F7C9252E75}" srcOrd="0" destOrd="0" presId="urn:microsoft.com/office/officeart/2005/8/layout/orgChart1"/>
    <dgm:cxn modelId="{0B187C9A-1EDB-7849-9522-71EE6CFAA74B}" type="presParOf" srcId="{A923A056-D51E-BA49-9155-15F7C9252E75}" destId="{0BF0D07C-3904-8740-92A9-9B9DB93660C3}" srcOrd="0" destOrd="0" presId="urn:microsoft.com/office/officeart/2005/8/layout/orgChart1"/>
    <dgm:cxn modelId="{A98F2D13-07C4-574C-8EEA-C35075AE9F63}" type="presParOf" srcId="{A923A056-D51E-BA49-9155-15F7C9252E75}" destId="{8B12357F-2121-C54F-9C3C-B0ED6F1FA358}" srcOrd="1" destOrd="0" presId="urn:microsoft.com/office/officeart/2005/8/layout/orgChart1"/>
    <dgm:cxn modelId="{F20728ED-B282-2049-B25A-63CF468ECF48}" type="presParOf" srcId="{0D0BAFB9-AF6F-784F-ACB8-3FC75E6EF35D}" destId="{407CBD77-E696-8E45-AED4-A3EC526C3D54}" srcOrd="1" destOrd="0" presId="urn:microsoft.com/office/officeart/2005/8/layout/orgChart1"/>
    <dgm:cxn modelId="{1F1C570A-15BA-D14F-8B62-91C45173E7CE}" type="presParOf" srcId="{0D0BAFB9-AF6F-784F-ACB8-3FC75E6EF35D}" destId="{920C5601-1727-BC46-8E16-87E14FD77F3E}" srcOrd="2" destOrd="0" presId="urn:microsoft.com/office/officeart/2005/8/layout/orgChart1"/>
    <dgm:cxn modelId="{66C1EF31-BED6-2149-A317-F32AECD5AF5D}" type="presParOf" srcId="{C5D2A735-A238-B54E-A10F-5D05C0174794}" destId="{EE6E9EA5-A961-834C-920E-E85447E0F13F}" srcOrd="2" destOrd="0" presId="urn:microsoft.com/office/officeart/2005/8/layout/orgChart1"/>
    <dgm:cxn modelId="{0C96A3B4-A061-BE48-809C-C580F6564044}" type="presParOf" srcId="{37F9B70D-CE89-A145-A12B-90E4757B0C26}" destId="{0435B51E-B9E7-8D48-8326-C257316F84B6}" srcOrd="6" destOrd="0" presId="urn:microsoft.com/office/officeart/2005/8/layout/orgChart1"/>
    <dgm:cxn modelId="{9B3DA2E1-067F-914F-8B6E-C647E7173518}" type="presParOf" srcId="{37F9B70D-CE89-A145-A12B-90E4757B0C26}" destId="{35757502-65E2-C049-83A5-D64C4BE661D6}" srcOrd="7" destOrd="0" presId="urn:microsoft.com/office/officeart/2005/8/layout/orgChart1"/>
    <dgm:cxn modelId="{9EEF1714-FC3E-884B-8E91-05025865267E}" type="presParOf" srcId="{35757502-65E2-C049-83A5-D64C4BE661D6}" destId="{4E8BACF6-8BD8-3F4F-9643-9D6F76B7B4EE}" srcOrd="0" destOrd="0" presId="urn:microsoft.com/office/officeart/2005/8/layout/orgChart1"/>
    <dgm:cxn modelId="{42EF080A-6CFE-3E4A-B294-85241AA96AEA}" type="presParOf" srcId="{4E8BACF6-8BD8-3F4F-9643-9D6F76B7B4EE}" destId="{D3395DA8-3AA1-0641-B8C3-E174D1903412}" srcOrd="0" destOrd="0" presId="urn:microsoft.com/office/officeart/2005/8/layout/orgChart1"/>
    <dgm:cxn modelId="{B7DBDC5D-5F99-D440-A352-EFB2CA657CD3}" type="presParOf" srcId="{4E8BACF6-8BD8-3F4F-9643-9D6F76B7B4EE}" destId="{0984645F-DD16-C44F-BE10-E1856C527F4F}" srcOrd="1" destOrd="0" presId="urn:microsoft.com/office/officeart/2005/8/layout/orgChart1"/>
    <dgm:cxn modelId="{E085FD0B-11F3-4041-9A70-6B5EE77AA404}" type="presParOf" srcId="{35757502-65E2-C049-83A5-D64C4BE661D6}" destId="{D22C33CA-27F1-CF45-A50B-EED027451969}" srcOrd="1" destOrd="0" presId="urn:microsoft.com/office/officeart/2005/8/layout/orgChart1"/>
    <dgm:cxn modelId="{CD94DB89-28E1-FC4F-A59D-EAB690304C1A}" type="presParOf" srcId="{35757502-65E2-C049-83A5-D64C4BE661D6}" destId="{509A146C-7340-824B-9FA5-97B22E6F4907}" srcOrd="2" destOrd="0" presId="urn:microsoft.com/office/officeart/2005/8/layout/orgChart1"/>
    <dgm:cxn modelId="{7052F04D-1477-A34F-8EB2-39AD915B8DAF}" type="presParOf" srcId="{37F9B70D-CE89-A145-A12B-90E4757B0C26}" destId="{4D3448B7-BC29-224B-B796-C4A77D7620E3}" srcOrd="8" destOrd="0" presId="urn:microsoft.com/office/officeart/2005/8/layout/orgChart1"/>
    <dgm:cxn modelId="{554199A3-5590-7240-AC74-062995077660}" type="presParOf" srcId="{37F9B70D-CE89-A145-A12B-90E4757B0C26}" destId="{AE2ADC6A-3FB1-0D43-99DF-594CE9EF1B1E}" srcOrd="9" destOrd="0" presId="urn:microsoft.com/office/officeart/2005/8/layout/orgChart1"/>
    <dgm:cxn modelId="{12339C12-1CB2-364C-B963-DEB2857AF3E3}" type="presParOf" srcId="{AE2ADC6A-3FB1-0D43-99DF-594CE9EF1B1E}" destId="{DCB17ADA-A66D-3E4B-A38D-B381EB328A19}" srcOrd="0" destOrd="0" presId="urn:microsoft.com/office/officeart/2005/8/layout/orgChart1"/>
    <dgm:cxn modelId="{01A42E01-41C1-2940-9A14-102A27E68D99}" type="presParOf" srcId="{DCB17ADA-A66D-3E4B-A38D-B381EB328A19}" destId="{C9F7FC26-2B7C-BA47-99A0-9856944DB4B8}" srcOrd="0" destOrd="0" presId="urn:microsoft.com/office/officeart/2005/8/layout/orgChart1"/>
    <dgm:cxn modelId="{25AE375C-70FE-7349-B7C0-957B3F0B9068}" type="presParOf" srcId="{DCB17ADA-A66D-3E4B-A38D-B381EB328A19}" destId="{1BE2C89B-1579-B54C-84D7-F6A9FCBB11D9}" srcOrd="1" destOrd="0" presId="urn:microsoft.com/office/officeart/2005/8/layout/orgChart1"/>
    <dgm:cxn modelId="{149412C4-904E-D543-AF87-53C8605AF6A6}" type="presParOf" srcId="{AE2ADC6A-3FB1-0D43-99DF-594CE9EF1B1E}" destId="{42B0D579-7441-AC43-BDA9-EEAF299EDABB}" srcOrd="1" destOrd="0" presId="urn:microsoft.com/office/officeart/2005/8/layout/orgChart1"/>
    <dgm:cxn modelId="{FD725BFA-F7B3-BB43-980E-D04A41F558FC}" type="presParOf" srcId="{42B0D579-7441-AC43-BDA9-EEAF299EDABB}" destId="{7209AEE9-CDDE-D543-B4F0-AD83BB55F457}" srcOrd="0" destOrd="0" presId="urn:microsoft.com/office/officeart/2005/8/layout/orgChart1"/>
    <dgm:cxn modelId="{980D754B-759B-5142-9736-5F8B37A86B37}" type="presParOf" srcId="{42B0D579-7441-AC43-BDA9-EEAF299EDABB}" destId="{BE2AE7BD-207B-6A41-81FE-E219B40F7661}" srcOrd="1" destOrd="0" presId="urn:microsoft.com/office/officeart/2005/8/layout/orgChart1"/>
    <dgm:cxn modelId="{662E46E3-47DA-2042-9124-5A7EF310FE4F}" type="presParOf" srcId="{BE2AE7BD-207B-6A41-81FE-E219B40F7661}" destId="{A03C9E02-B1B3-9547-BF71-43F41BE62000}" srcOrd="0" destOrd="0" presId="urn:microsoft.com/office/officeart/2005/8/layout/orgChart1"/>
    <dgm:cxn modelId="{5179F293-BD6B-204A-9713-174B7E0A175B}" type="presParOf" srcId="{A03C9E02-B1B3-9547-BF71-43F41BE62000}" destId="{63E953AB-0BD7-E545-96C9-187B7812C8F0}" srcOrd="0" destOrd="0" presId="urn:microsoft.com/office/officeart/2005/8/layout/orgChart1"/>
    <dgm:cxn modelId="{0B24DC0D-7FFA-2947-AFC6-BA06DB3724F4}" type="presParOf" srcId="{A03C9E02-B1B3-9547-BF71-43F41BE62000}" destId="{4345BEA1-79B5-BD45-9531-6B0D31D927BB}" srcOrd="1" destOrd="0" presId="urn:microsoft.com/office/officeart/2005/8/layout/orgChart1"/>
    <dgm:cxn modelId="{89320E3C-0E84-824F-A248-7D4DDE114B3E}" type="presParOf" srcId="{BE2AE7BD-207B-6A41-81FE-E219B40F7661}" destId="{F4ACF29C-64BD-D548-ABF8-E390AF5F91E2}" srcOrd="1" destOrd="0" presId="urn:microsoft.com/office/officeart/2005/8/layout/orgChart1"/>
    <dgm:cxn modelId="{3CE62D41-B523-1345-B670-13410A9C5C87}" type="presParOf" srcId="{BE2AE7BD-207B-6A41-81FE-E219B40F7661}" destId="{052ED5E5-9EC2-DF40-BC1B-24CCE06BA344}" srcOrd="2" destOrd="0" presId="urn:microsoft.com/office/officeart/2005/8/layout/orgChart1"/>
    <dgm:cxn modelId="{90991740-5211-3C47-9D73-2A7E65EAE9D1}" type="presParOf" srcId="{42B0D579-7441-AC43-BDA9-EEAF299EDABB}" destId="{85A7F9DA-0E22-5A47-A3A9-B663A1387949}" srcOrd="2" destOrd="0" presId="urn:microsoft.com/office/officeart/2005/8/layout/orgChart1"/>
    <dgm:cxn modelId="{E2FD9E3C-6532-7545-8482-9D8C7EB1109C}" type="presParOf" srcId="{42B0D579-7441-AC43-BDA9-EEAF299EDABB}" destId="{9CC2F1EC-E194-8E4F-94C0-1DE79B23D994}" srcOrd="3" destOrd="0" presId="urn:microsoft.com/office/officeart/2005/8/layout/orgChart1"/>
    <dgm:cxn modelId="{7C7570BA-3AFD-7445-9ECF-3425ED46BD28}" type="presParOf" srcId="{9CC2F1EC-E194-8E4F-94C0-1DE79B23D994}" destId="{E5E81E3F-47C2-0E44-9D89-76A3F213DDF2}" srcOrd="0" destOrd="0" presId="urn:microsoft.com/office/officeart/2005/8/layout/orgChart1"/>
    <dgm:cxn modelId="{8C491966-A397-2C44-800E-DDFE66A3EB00}" type="presParOf" srcId="{E5E81E3F-47C2-0E44-9D89-76A3F213DDF2}" destId="{879A78C0-AB9E-264D-9C33-79E697F438E9}" srcOrd="0" destOrd="0" presId="urn:microsoft.com/office/officeart/2005/8/layout/orgChart1"/>
    <dgm:cxn modelId="{8545796D-C892-A344-8C5A-4A4CC20FD206}" type="presParOf" srcId="{E5E81E3F-47C2-0E44-9D89-76A3F213DDF2}" destId="{F7C325B9-3E9F-6C45-9338-D9BE29F49DE3}" srcOrd="1" destOrd="0" presId="urn:microsoft.com/office/officeart/2005/8/layout/orgChart1"/>
    <dgm:cxn modelId="{04B2B27E-A0C0-1C4F-855B-13299DF94107}" type="presParOf" srcId="{9CC2F1EC-E194-8E4F-94C0-1DE79B23D994}" destId="{3E228B96-4B25-6647-9623-83EEDB260B32}" srcOrd="1" destOrd="0" presId="urn:microsoft.com/office/officeart/2005/8/layout/orgChart1"/>
    <dgm:cxn modelId="{3D4E9BD1-D411-E345-BD8B-513688CA99E4}" type="presParOf" srcId="{9CC2F1EC-E194-8E4F-94C0-1DE79B23D994}" destId="{09DAB060-5DA8-B747-8EEF-E612E20ECFDD}" srcOrd="2" destOrd="0" presId="urn:microsoft.com/office/officeart/2005/8/layout/orgChart1"/>
    <dgm:cxn modelId="{BD3A75C6-616A-724D-B62D-DA617EDBC5DE}" type="presParOf" srcId="{AE2ADC6A-3FB1-0D43-99DF-594CE9EF1B1E}" destId="{689A6AF5-98B3-8A41-B3A7-81CC923B3BBA}" srcOrd="2" destOrd="0" presId="urn:microsoft.com/office/officeart/2005/8/layout/orgChart1"/>
    <dgm:cxn modelId="{696AE149-B994-AE43-9598-CA4A0909954F}" type="presParOf" srcId="{37F9B70D-CE89-A145-A12B-90E4757B0C26}" destId="{2026FED7-8A00-A841-BD06-50490CA7C39A}" srcOrd="10" destOrd="0" presId="urn:microsoft.com/office/officeart/2005/8/layout/orgChart1"/>
    <dgm:cxn modelId="{3394FCC5-7379-1244-84C1-3E70EE27100C}" type="presParOf" srcId="{37F9B70D-CE89-A145-A12B-90E4757B0C26}" destId="{D6D0DF59-8790-5F42-98A2-7BD4BECC873E}" srcOrd="11" destOrd="0" presId="urn:microsoft.com/office/officeart/2005/8/layout/orgChart1"/>
    <dgm:cxn modelId="{3AF6BCF5-8AE6-CA40-9A2C-989978BA5D73}" type="presParOf" srcId="{D6D0DF59-8790-5F42-98A2-7BD4BECC873E}" destId="{380989B7-E961-8543-A2B3-E9EAA2A8C789}" srcOrd="0" destOrd="0" presId="urn:microsoft.com/office/officeart/2005/8/layout/orgChart1"/>
    <dgm:cxn modelId="{6F704547-A15B-E446-8321-6C90689ADA83}" type="presParOf" srcId="{380989B7-E961-8543-A2B3-E9EAA2A8C789}" destId="{C0F56F06-B141-6245-B28B-942B4DCD1E91}" srcOrd="0" destOrd="0" presId="urn:microsoft.com/office/officeart/2005/8/layout/orgChart1"/>
    <dgm:cxn modelId="{4690A0E3-2697-5C45-BB69-65F020655424}" type="presParOf" srcId="{380989B7-E961-8543-A2B3-E9EAA2A8C789}" destId="{762AA235-A183-AB4C-BD1E-7075BDAF0C30}" srcOrd="1" destOrd="0" presId="urn:microsoft.com/office/officeart/2005/8/layout/orgChart1"/>
    <dgm:cxn modelId="{0E44F263-B932-CF49-A531-8E1ED8E6389C}" type="presParOf" srcId="{D6D0DF59-8790-5F42-98A2-7BD4BECC873E}" destId="{B3F6644C-E184-D44E-87C1-EC21D0E49B62}" srcOrd="1" destOrd="0" presId="urn:microsoft.com/office/officeart/2005/8/layout/orgChart1"/>
    <dgm:cxn modelId="{1C8E4E82-3E5F-0C46-A52E-07A3D64F8BEF}" type="presParOf" srcId="{B3F6644C-E184-D44E-87C1-EC21D0E49B62}" destId="{4B802446-A748-7B41-9A5D-7186AEB901CF}" srcOrd="0" destOrd="0" presId="urn:microsoft.com/office/officeart/2005/8/layout/orgChart1"/>
    <dgm:cxn modelId="{6F9D25B9-7725-1441-8246-848DB6D2BCDB}" type="presParOf" srcId="{B3F6644C-E184-D44E-87C1-EC21D0E49B62}" destId="{191A73B2-0A3A-0E41-BC52-69A15CDD2044}" srcOrd="1" destOrd="0" presId="urn:microsoft.com/office/officeart/2005/8/layout/orgChart1"/>
    <dgm:cxn modelId="{42FD2702-162C-6842-9630-A31BDB881A90}" type="presParOf" srcId="{191A73B2-0A3A-0E41-BC52-69A15CDD2044}" destId="{8459C89C-A004-934E-B16D-28FC5B452B4D}" srcOrd="0" destOrd="0" presId="urn:microsoft.com/office/officeart/2005/8/layout/orgChart1"/>
    <dgm:cxn modelId="{4599252F-860D-4243-8997-BD2BDADD6747}" type="presParOf" srcId="{8459C89C-A004-934E-B16D-28FC5B452B4D}" destId="{B77F9774-06F1-1D47-AE24-872F0057BED1}" srcOrd="0" destOrd="0" presId="urn:microsoft.com/office/officeart/2005/8/layout/orgChart1"/>
    <dgm:cxn modelId="{B63647BF-01FF-2B47-9E37-F465D63BAF7D}" type="presParOf" srcId="{8459C89C-A004-934E-B16D-28FC5B452B4D}" destId="{3427A585-2602-F84C-A555-EC2E628149D1}" srcOrd="1" destOrd="0" presId="urn:microsoft.com/office/officeart/2005/8/layout/orgChart1"/>
    <dgm:cxn modelId="{40F0AF4B-F376-E24A-87B8-260F728D090A}" type="presParOf" srcId="{191A73B2-0A3A-0E41-BC52-69A15CDD2044}" destId="{39180935-2055-B245-80D6-1EAA48123ADD}" srcOrd="1" destOrd="0" presId="urn:microsoft.com/office/officeart/2005/8/layout/orgChart1"/>
    <dgm:cxn modelId="{A5CC7E01-DC98-A34E-9AAA-3CC745EB6863}" type="presParOf" srcId="{191A73B2-0A3A-0E41-BC52-69A15CDD2044}" destId="{8A71836C-2DBF-1344-8A5D-00B937F40A7C}" srcOrd="2" destOrd="0" presId="urn:microsoft.com/office/officeart/2005/8/layout/orgChart1"/>
    <dgm:cxn modelId="{97FC09A5-542D-7240-93C2-52E3A6B026C7}" type="presParOf" srcId="{B3F6644C-E184-D44E-87C1-EC21D0E49B62}" destId="{27484E5F-E497-2146-AD67-2E37CDBE7D10}" srcOrd="2" destOrd="0" presId="urn:microsoft.com/office/officeart/2005/8/layout/orgChart1"/>
    <dgm:cxn modelId="{AA76F190-761B-4F4C-A1A7-688AD3D4818A}" type="presParOf" srcId="{B3F6644C-E184-D44E-87C1-EC21D0E49B62}" destId="{7695B137-3CE4-DD40-AC5E-FA6370F2D015}" srcOrd="3" destOrd="0" presId="urn:microsoft.com/office/officeart/2005/8/layout/orgChart1"/>
    <dgm:cxn modelId="{B4A13453-E16E-0843-9916-22595E897342}" type="presParOf" srcId="{7695B137-3CE4-DD40-AC5E-FA6370F2D015}" destId="{824ADB3B-5456-964C-978C-29E3DBD172D2}" srcOrd="0" destOrd="0" presId="urn:microsoft.com/office/officeart/2005/8/layout/orgChart1"/>
    <dgm:cxn modelId="{CF6B22BB-5F47-A14C-AE8D-99FD244AD208}" type="presParOf" srcId="{824ADB3B-5456-964C-978C-29E3DBD172D2}" destId="{1ACBD153-650D-E14B-8AD4-91D039CD6C7E}" srcOrd="0" destOrd="0" presId="urn:microsoft.com/office/officeart/2005/8/layout/orgChart1"/>
    <dgm:cxn modelId="{563E10D7-60A7-4440-A1EB-F4C3DF289B86}" type="presParOf" srcId="{824ADB3B-5456-964C-978C-29E3DBD172D2}" destId="{2B6D9690-044E-8642-B0ED-8487AFE789B5}" srcOrd="1" destOrd="0" presId="urn:microsoft.com/office/officeart/2005/8/layout/orgChart1"/>
    <dgm:cxn modelId="{4ACF61B5-F5D6-074E-96E5-76CB0498A747}" type="presParOf" srcId="{7695B137-3CE4-DD40-AC5E-FA6370F2D015}" destId="{47F5D43C-2F75-A847-B4F4-6C6DE48E0D9E}" srcOrd="1" destOrd="0" presId="urn:microsoft.com/office/officeart/2005/8/layout/orgChart1"/>
    <dgm:cxn modelId="{66050EC0-BEFA-E548-BB5E-9116E092EAAB}" type="presParOf" srcId="{7695B137-3CE4-DD40-AC5E-FA6370F2D015}" destId="{080D1648-6A72-034F-8A60-C32C07E15A1D}" srcOrd="2" destOrd="0" presId="urn:microsoft.com/office/officeart/2005/8/layout/orgChart1"/>
    <dgm:cxn modelId="{C1BF1B2E-137F-624F-B6B8-5F7445ADE290}" type="presParOf" srcId="{D6D0DF59-8790-5F42-98A2-7BD4BECC873E}" destId="{09D34B4F-C711-684F-922B-046552BDCEFF}" srcOrd="2" destOrd="0" presId="urn:microsoft.com/office/officeart/2005/8/layout/orgChart1"/>
    <dgm:cxn modelId="{B24EBBB7-4E57-1B49-B7E1-0C83CCF5C486}" type="presParOf" srcId="{37F9B70D-CE89-A145-A12B-90E4757B0C26}" destId="{28913033-852A-E045-8E77-E7FAE4B46D7E}" srcOrd="12" destOrd="0" presId="urn:microsoft.com/office/officeart/2005/8/layout/orgChart1"/>
    <dgm:cxn modelId="{F6C68D00-D1D3-2E47-B87C-2A91875A9FB3}" type="presParOf" srcId="{37F9B70D-CE89-A145-A12B-90E4757B0C26}" destId="{01B017F2-AACA-3E4A-A70F-1594E4DB2E58}" srcOrd="13" destOrd="0" presId="urn:microsoft.com/office/officeart/2005/8/layout/orgChart1"/>
    <dgm:cxn modelId="{63C7F5D4-7B1B-CB45-B5C8-31D523CA9C3D}" type="presParOf" srcId="{01B017F2-AACA-3E4A-A70F-1594E4DB2E58}" destId="{953FEBAF-F60F-9649-A3DA-DA616C9F37C4}" srcOrd="0" destOrd="0" presId="urn:microsoft.com/office/officeart/2005/8/layout/orgChart1"/>
    <dgm:cxn modelId="{D70213B4-F6FD-B943-AC75-DD69BDA2A9A2}" type="presParOf" srcId="{953FEBAF-F60F-9649-A3DA-DA616C9F37C4}" destId="{C7C0FC61-5608-FE4E-A8A4-FB5905E838E4}" srcOrd="0" destOrd="0" presId="urn:microsoft.com/office/officeart/2005/8/layout/orgChart1"/>
    <dgm:cxn modelId="{5F5030D9-3452-844C-83AD-5BD64223E3E1}" type="presParOf" srcId="{953FEBAF-F60F-9649-A3DA-DA616C9F37C4}" destId="{3CECC578-DB49-3D43-ACEC-01D7605664ED}" srcOrd="1" destOrd="0" presId="urn:microsoft.com/office/officeart/2005/8/layout/orgChart1"/>
    <dgm:cxn modelId="{8D31785A-4A34-4043-B71E-64BBEADBD1D0}" type="presParOf" srcId="{01B017F2-AACA-3E4A-A70F-1594E4DB2E58}" destId="{0237E537-7F3E-C045-B341-47DBF3667329}" srcOrd="1" destOrd="0" presId="urn:microsoft.com/office/officeart/2005/8/layout/orgChart1"/>
    <dgm:cxn modelId="{8F8451DA-C26C-5F46-AE03-176F0A46179D}" type="presParOf" srcId="{0237E537-7F3E-C045-B341-47DBF3667329}" destId="{170F12F9-3CC8-2349-BCC0-04F76FF118D1}" srcOrd="0" destOrd="0" presId="urn:microsoft.com/office/officeart/2005/8/layout/orgChart1"/>
    <dgm:cxn modelId="{45F71949-17AE-DC46-9028-8F2CB4D75346}" type="presParOf" srcId="{0237E537-7F3E-C045-B341-47DBF3667329}" destId="{E43E782C-7D48-5349-B496-37538771D9D3}" srcOrd="1" destOrd="0" presId="urn:microsoft.com/office/officeart/2005/8/layout/orgChart1"/>
    <dgm:cxn modelId="{DAD74472-69E6-2344-BF19-F624092B69CB}" type="presParOf" srcId="{E43E782C-7D48-5349-B496-37538771D9D3}" destId="{F348A453-6517-F047-A8F8-F6FCC7A0BBAC}" srcOrd="0" destOrd="0" presId="urn:microsoft.com/office/officeart/2005/8/layout/orgChart1"/>
    <dgm:cxn modelId="{D19F6915-B23E-7D47-BAD4-81D7131FD12F}" type="presParOf" srcId="{F348A453-6517-F047-A8F8-F6FCC7A0BBAC}" destId="{829DFE92-204C-DA48-9FEB-CEE3B6780E63}" srcOrd="0" destOrd="0" presId="urn:microsoft.com/office/officeart/2005/8/layout/orgChart1"/>
    <dgm:cxn modelId="{2E2830A3-0DDC-3E41-BC8B-D1118E7F3293}" type="presParOf" srcId="{F348A453-6517-F047-A8F8-F6FCC7A0BBAC}" destId="{730955B3-56D6-2B4F-8FE9-8DDA9C34D59A}" srcOrd="1" destOrd="0" presId="urn:microsoft.com/office/officeart/2005/8/layout/orgChart1"/>
    <dgm:cxn modelId="{92B488D8-16FC-9D4C-9714-AC352773839E}" type="presParOf" srcId="{E43E782C-7D48-5349-B496-37538771D9D3}" destId="{075FE93B-241A-4A4D-AC8F-EC359F97C59B}" srcOrd="1" destOrd="0" presId="urn:microsoft.com/office/officeart/2005/8/layout/orgChart1"/>
    <dgm:cxn modelId="{C5B91DA0-9AA9-B443-AA4E-8194FFC3E2F4}" type="presParOf" srcId="{E43E782C-7D48-5349-B496-37538771D9D3}" destId="{591FA8D8-AD71-2B4F-9DE0-F73B50BF639A}" srcOrd="2" destOrd="0" presId="urn:microsoft.com/office/officeart/2005/8/layout/orgChart1"/>
    <dgm:cxn modelId="{3BA82020-7D8B-8345-A69E-CC62C331C310}" type="presParOf" srcId="{0237E537-7F3E-C045-B341-47DBF3667329}" destId="{BF0FB599-F0AE-544D-9966-2F79031BD902}" srcOrd="2" destOrd="0" presId="urn:microsoft.com/office/officeart/2005/8/layout/orgChart1"/>
    <dgm:cxn modelId="{54F357A0-8ACB-BC4A-B95B-517417278230}" type="presParOf" srcId="{0237E537-7F3E-C045-B341-47DBF3667329}" destId="{3A335FA4-D655-704F-AAC7-5AB7ABD746AE}" srcOrd="3" destOrd="0" presId="urn:microsoft.com/office/officeart/2005/8/layout/orgChart1"/>
    <dgm:cxn modelId="{169AEAED-B6AC-9545-8A4A-2332C886E6E0}" type="presParOf" srcId="{3A335FA4-D655-704F-AAC7-5AB7ABD746AE}" destId="{E6798627-A813-3A42-AB5A-81E3ABA2BC13}" srcOrd="0" destOrd="0" presId="urn:microsoft.com/office/officeart/2005/8/layout/orgChart1"/>
    <dgm:cxn modelId="{7B027AD6-3AF6-274C-AC9A-E0651C35E3EA}" type="presParOf" srcId="{E6798627-A813-3A42-AB5A-81E3ABA2BC13}" destId="{7B8EF4A6-059A-234C-BF20-85098513BD7E}" srcOrd="0" destOrd="0" presId="urn:microsoft.com/office/officeart/2005/8/layout/orgChart1"/>
    <dgm:cxn modelId="{F2AACE68-2B08-9342-9D65-A4D96A7CCE9D}" type="presParOf" srcId="{E6798627-A813-3A42-AB5A-81E3ABA2BC13}" destId="{9EB83347-0021-F246-AD41-E9D507B0F72C}" srcOrd="1" destOrd="0" presId="urn:microsoft.com/office/officeart/2005/8/layout/orgChart1"/>
    <dgm:cxn modelId="{F769C6AA-3681-2949-B8AC-E33B3539CA79}" type="presParOf" srcId="{3A335FA4-D655-704F-AAC7-5AB7ABD746AE}" destId="{2FA0E26A-ECCA-EB4E-AEFC-D4646E0B8DA7}" srcOrd="1" destOrd="0" presId="urn:microsoft.com/office/officeart/2005/8/layout/orgChart1"/>
    <dgm:cxn modelId="{E420C685-1519-8646-9C44-B61E02F1220B}" type="presParOf" srcId="{3A335FA4-D655-704F-AAC7-5AB7ABD746AE}" destId="{5EED14B5-59A6-714D-907B-7A16E6E8F671}" srcOrd="2" destOrd="0" presId="urn:microsoft.com/office/officeart/2005/8/layout/orgChart1"/>
    <dgm:cxn modelId="{1DF4CB53-09CE-AE45-B332-750A4C1FA33C}" type="presParOf" srcId="{01B017F2-AACA-3E4A-A70F-1594E4DB2E58}" destId="{5527A787-6405-524C-A97B-0A49248EB078}" srcOrd="2" destOrd="0" presId="urn:microsoft.com/office/officeart/2005/8/layout/orgChart1"/>
    <dgm:cxn modelId="{BBD58827-695B-DB41-B0D5-B4FC0E90E8C8}" type="presParOf" srcId="{01F5CDFA-67CA-C34F-BAD3-810AD2A99024}" destId="{0185CB30-EAD9-DD43-87B1-BE0612B04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FB599-F0AE-544D-9966-2F79031BD902}">
      <dsp:nvSpPr>
        <dsp:cNvPr id="0" name=""/>
        <dsp:cNvSpPr/>
      </dsp:nvSpPr>
      <dsp:spPr>
        <a:xfrm>
          <a:off x="6862959" y="2527493"/>
          <a:ext cx="91440" cy="1178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795"/>
              </a:lnTo>
              <a:lnTo>
                <a:pt x="109025" y="117879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12F9-3CC8-2349-BCC0-04F76FF118D1}">
      <dsp:nvSpPr>
        <dsp:cNvPr id="0" name=""/>
        <dsp:cNvSpPr/>
      </dsp:nvSpPr>
      <dsp:spPr>
        <a:xfrm>
          <a:off x="6862959" y="2527493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10221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13033-852A-E045-8E77-E7FAE4B46D7E}">
      <dsp:nvSpPr>
        <dsp:cNvPr id="0" name=""/>
        <dsp:cNvSpPr/>
      </dsp:nvSpPr>
      <dsp:spPr>
        <a:xfrm>
          <a:off x="4017935" y="1836856"/>
          <a:ext cx="3279835" cy="20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36"/>
              </a:lnTo>
              <a:lnTo>
                <a:pt x="3279835" y="102136"/>
              </a:lnTo>
              <a:lnTo>
                <a:pt x="3279835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84E5F-E497-2146-AD67-2E37CDBE7D10}">
      <dsp:nvSpPr>
        <dsp:cNvPr id="0" name=""/>
        <dsp:cNvSpPr/>
      </dsp:nvSpPr>
      <dsp:spPr>
        <a:xfrm>
          <a:off x="5775498" y="2519351"/>
          <a:ext cx="91440" cy="11788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800"/>
              </a:lnTo>
              <a:lnTo>
                <a:pt x="109034" y="117880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02446-A748-7B41-9A5D-7186AEB901CF}">
      <dsp:nvSpPr>
        <dsp:cNvPr id="0" name=""/>
        <dsp:cNvSpPr/>
      </dsp:nvSpPr>
      <dsp:spPr>
        <a:xfrm>
          <a:off x="5775498" y="2519351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18363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6FED7-8A00-A841-BD06-50490CA7C39A}">
      <dsp:nvSpPr>
        <dsp:cNvPr id="0" name=""/>
        <dsp:cNvSpPr/>
      </dsp:nvSpPr>
      <dsp:spPr>
        <a:xfrm>
          <a:off x="4017935" y="1836856"/>
          <a:ext cx="2192373" cy="1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94"/>
              </a:lnTo>
              <a:lnTo>
                <a:pt x="2192373" y="93994"/>
              </a:lnTo>
              <a:lnTo>
                <a:pt x="2192373" y="1961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7F9DA-0E22-5A47-A3A9-B663A1387949}">
      <dsp:nvSpPr>
        <dsp:cNvPr id="0" name=""/>
        <dsp:cNvSpPr/>
      </dsp:nvSpPr>
      <dsp:spPr>
        <a:xfrm>
          <a:off x="4627943" y="2527493"/>
          <a:ext cx="120297" cy="116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517"/>
              </a:lnTo>
              <a:lnTo>
                <a:pt x="120297" y="11625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9AEE9-CDDE-D543-B4F0-AD83BB55F457}">
      <dsp:nvSpPr>
        <dsp:cNvPr id="0" name=""/>
        <dsp:cNvSpPr/>
      </dsp:nvSpPr>
      <dsp:spPr>
        <a:xfrm>
          <a:off x="4627943" y="2527493"/>
          <a:ext cx="145909" cy="44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454"/>
              </a:lnTo>
              <a:lnTo>
                <a:pt x="145909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448B7-BC29-224B-B796-C4A77D7620E3}">
      <dsp:nvSpPr>
        <dsp:cNvPr id="0" name=""/>
        <dsp:cNvSpPr/>
      </dsp:nvSpPr>
      <dsp:spPr>
        <a:xfrm>
          <a:off x="4017935" y="1836856"/>
          <a:ext cx="999098" cy="20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36"/>
              </a:lnTo>
              <a:lnTo>
                <a:pt x="999098" y="102136"/>
              </a:lnTo>
              <a:lnTo>
                <a:pt x="999098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5B51E-B9E7-8D48-8326-C257316F84B6}">
      <dsp:nvSpPr>
        <dsp:cNvPr id="0" name=""/>
        <dsp:cNvSpPr/>
      </dsp:nvSpPr>
      <dsp:spPr>
        <a:xfrm>
          <a:off x="3908278" y="1836856"/>
          <a:ext cx="91440" cy="204272"/>
        </a:xfrm>
        <a:custGeom>
          <a:avLst/>
          <a:gdLst/>
          <a:ahLst/>
          <a:cxnLst/>
          <a:rect l="0" t="0" r="0" b="0"/>
          <a:pathLst>
            <a:path>
              <a:moveTo>
                <a:pt x="109657" y="0"/>
              </a:moveTo>
              <a:lnTo>
                <a:pt x="109657" y="102136"/>
              </a:lnTo>
              <a:lnTo>
                <a:pt x="45720" y="102136"/>
              </a:lnTo>
              <a:lnTo>
                <a:pt x="4572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E051F-748C-884A-8CAE-2EF7C84D8D94}">
      <dsp:nvSpPr>
        <dsp:cNvPr id="0" name=""/>
        <dsp:cNvSpPr/>
      </dsp:nvSpPr>
      <dsp:spPr>
        <a:xfrm>
          <a:off x="2431735" y="2527493"/>
          <a:ext cx="91440" cy="455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596"/>
              </a:lnTo>
              <a:lnTo>
                <a:pt x="85796" y="4555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056-F5A0-9045-B3D6-217A328D9D4E}">
      <dsp:nvSpPr>
        <dsp:cNvPr id="0" name=""/>
        <dsp:cNvSpPr/>
      </dsp:nvSpPr>
      <dsp:spPr>
        <a:xfrm>
          <a:off x="2866546" y="1836856"/>
          <a:ext cx="1151389" cy="204272"/>
        </a:xfrm>
        <a:custGeom>
          <a:avLst/>
          <a:gdLst/>
          <a:ahLst/>
          <a:cxnLst/>
          <a:rect l="0" t="0" r="0" b="0"/>
          <a:pathLst>
            <a:path>
              <a:moveTo>
                <a:pt x="1151389" y="0"/>
              </a:moveTo>
              <a:lnTo>
                <a:pt x="1151389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2F78F-8E27-E648-8E4E-17161DEDBB2F}">
      <dsp:nvSpPr>
        <dsp:cNvPr id="0" name=""/>
        <dsp:cNvSpPr/>
      </dsp:nvSpPr>
      <dsp:spPr>
        <a:xfrm>
          <a:off x="1318671" y="2527493"/>
          <a:ext cx="91440" cy="1129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950"/>
              </a:lnTo>
              <a:lnTo>
                <a:pt x="86983" y="112995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59A78-BEC6-8C4D-B19D-A4BCA542F7F5}">
      <dsp:nvSpPr>
        <dsp:cNvPr id="0" name=""/>
        <dsp:cNvSpPr/>
      </dsp:nvSpPr>
      <dsp:spPr>
        <a:xfrm>
          <a:off x="1318671" y="2527493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02079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EF5B9-C834-424B-9C82-FD6429145950}">
      <dsp:nvSpPr>
        <dsp:cNvPr id="0" name=""/>
        <dsp:cNvSpPr/>
      </dsp:nvSpPr>
      <dsp:spPr>
        <a:xfrm>
          <a:off x="1753483" y="1836856"/>
          <a:ext cx="2264452" cy="204272"/>
        </a:xfrm>
        <a:custGeom>
          <a:avLst/>
          <a:gdLst/>
          <a:ahLst/>
          <a:cxnLst/>
          <a:rect l="0" t="0" r="0" b="0"/>
          <a:pathLst>
            <a:path>
              <a:moveTo>
                <a:pt x="2264452" y="0"/>
              </a:moveTo>
              <a:lnTo>
                <a:pt x="2264452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D4F1-E5BB-074B-B3FC-C17CD987B06D}">
      <dsp:nvSpPr>
        <dsp:cNvPr id="0" name=""/>
        <dsp:cNvSpPr/>
      </dsp:nvSpPr>
      <dsp:spPr>
        <a:xfrm>
          <a:off x="186727" y="2527493"/>
          <a:ext cx="91440" cy="43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71"/>
              </a:lnTo>
              <a:lnTo>
                <a:pt x="62412" y="43117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9E819-7476-DF48-8A2E-46F8EECB6726}">
      <dsp:nvSpPr>
        <dsp:cNvPr id="0" name=""/>
        <dsp:cNvSpPr/>
      </dsp:nvSpPr>
      <dsp:spPr>
        <a:xfrm>
          <a:off x="621538" y="1836856"/>
          <a:ext cx="3396397" cy="204272"/>
        </a:xfrm>
        <a:custGeom>
          <a:avLst/>
          <a:gdLst/>
          <a:ahLst/>
          <a:cxnLst/>
          <a:rect l="0" t="0" r="0" b="0"/>
          <a:pathLst>
            <a:path>
              <a:moveTo>
                <a:pt x="3396397" y="0"/>
              </a:moveTo>
              <a:lnTo>
                <a:pt x="3396397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502E9-316B-D647-9ABB-86B7B8BC8FE4}">
      <dsp:nvSpPr>
        <dsp:cNvPr id="0" name=""/>
        <dsp:cNvSpPr/>
      </dsp:nvSpPr>
      <dsp:spPr>
        <a:xfrm>
          <a:off x="3531571" y="1350491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Timescales and </a:t>
          </a:r>
          <a:br>
            <a:rPr lang="en-US" sz="1200" kern="1200" dirty="0" smtClean="0"/>
          </a:br>
          <a:r>
            <a:rPr lang="en-US" sz="1200" kern="1200" dirty="0" smtClean="0"/>
            <a:t>Topics</a:t>
          </a:r>
          <a:endParaRPr lang="en-US" sz="1200" kern="1200" dirty="0"/>
        </a:p>
      </dsp:txBody>
      <dsp:txXfrm>
        <a:off x="3531571" y="1350491"/>
        <a:ext cx="972728" cy="486364"/>
      </dsp:txXfrm>
    </dsp:sp>
    <dsp:sp modelId="{68D3E7E8-A926-3445-AB47-4F3AB8FF1354}">
      <dsp:nvSpPr>
        <dsp:cNvPr id="0" name=""/>
        <dsp:cNvSpPr/>
      </dsp:nvSpPr>
      <dsp:spPr>
        <a:xfrm>
          <a:off x="135174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W7: Uni w24</a:t>
          </a:r>
          <a:br>
            <a:rPr lang="en-US" sz="1200" kern="1200" dirty="0" smtClean="0"/>
          </a:br>
          <a:r>
            <a:rPr lang="en-US" sz="1200" kern="1200" dirty="0" smtClean="0"/>
            <a:t>w/c 10/3</a:t>
          </a:r>
          <a:endParaRPr lang="en-US" sz="1200" kern="1200" dirty="0"/>
        </a:p>
      </dsp:txBody>
      <dsp:txXfrm>
        <a:off x="135174" y="2041128"/>
        <a:ext cx="972728" cy="486364"/>
      </dsp:txXfrm>
    </dsp:sp>
    <dsp:sp modelId="{9855644D-DD42-4F42-9720-54E6EF54639F}">
      <dsp:nvSpPr>
        <dsp:cNvPr id="0" name=""/>
        <dsp:cNvSpPr/>
      </dsp:nvSpPr>
      <dsp:spPr>
        <a:xfrm>
          <a:off x="249139" y="2715482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Overview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Intro</a:t>
          </a:r>
          <a:endParaRPr lang="en-US" sz="1200" kern="1200" dirty="0"/>
        </a:p>
      </dsp:txBody>
      <dsp:txXfrm>
        <a:off x="249139" y="2715482"/>
        <a:ext cx="972728" cy="486364"/>
      </dsp:txXfrm>
    </dsp:sp>
    <dsp:sp modelId="{E6A032D8-CAB7-8E42-8BD4-CAC7279CD1C9}">
      <dsp:nvSpPr>
        <dsp:cNvPr id="0" name=""/>
        <dsp:cNvSpPr/>
      </dsp:nvSpPr>
      <dsp:spPr>
        <a:xfrm>
          <a:off x="1267118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W8: Uni w25</a:t>
          </a:r>
          <a:br>
            <a:rPr lang="en-US" sz="1200" kern="1200" dirty="0" smtClean="0"/>
          </a:br>
          <a:r>
            <a:rPr lang="en-US" sz="1200" kern="1200" dirty="0" smtClean="0"/>
            <a:t>w/c 17/3</a:t>
          </a:r>
          <a:endParaRPr lang="en-US" sz="1200" kern="1200" dirty="0"/>
        </a:p>
      </dsp:txBody>
      <dsp:txXfrm>
        <a:off x="1267118" y="2041128"/>
        <a:ext cx="972728" cy="486364"/>
      </dsp:txXfrm>
    </dsp:sp>
    <dsp:sp modelId="{42D8D207-75F5-6D4D-A83D-0A53990A34FA}">
      <dsp:nvSpPr>
        <dsp:cNvPr id="0" name=""/>
        <dsp:cNvSpPr/>
      </dsp:nvSpPr>
      <dsp:spPr>
        <a:xfrm>
          <a:off x="1420751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Security guest lecture</a:t>
          </a:r>
          <a:endParaRPr lang="en-US" sz="1200" kern="1200" dirty="0"/>
        </a:p>
      </dsp:txBody>
      <dsp:txXfrm>
        <a:off x="1420751" y="2731765"/>
        <a:ext cx="972728" cy="486364"/>
      </dsp:txXfrm>
    </dsp:sp>
    <dsp:sp modelId="{B47A670E-44CC-A447-BD35-9477CB8F5D27}">
      <dsp:nvSpPr>
        <dsp:cNvPr id="0" name=""/>
        <dsp:cNvSpPr/>
      </dsp:nvSpPr>
      <dsp:spPr>
        <a:xfrm>
          <a:off x="1405654" y="3414261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 task briefing</a:t>
          </a:r>
          <a:endParaRPr lang="en-US" sz="1200" kern="1200" dirty="0"/>
        </a:p>
      </dsp:txBody>
      <dsp:txXfrm>
        <a:off x="1405654" y="3414261"/>
        <a:ext cx="972728" cy="486364"/>
      </dsp:txXfrm>
    </dsp:sp>
    <dsp:sp modelId="{18B94A18-1F37-E845-AF4E-8043AD1905E1}">
      <dsp:nvSpPr>
        <dsp:cNvPr id="0" name=""/>
        <dsp:cNvSpPr/>
      </dsp:nvSpPr>
      <dsp:spPr>
        <a:xfrm>
          <a:off x="2380182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W9: Uni w26</a:t>
          </a:r>
          <a:br>
            <a:rPr lang="en-US" sz="1200" kern="1200" dirty="0" smtClean="0"/>
          </a:br>
          <a:r>
            <a:rPr lang="en-US" sz="1200" kern="1200" dirty="0" smtClean="0"/>
            <a:t>w/c 24/3</a:t>
          </a:r>
          <a:endParaRPr lang="en-US" sz="1200" kern="1200" dirty="0"/>
        </a:p>
      </dsp:txBody>
      <dsp:txXfrm>
        <a:off x="2380182" y="2041128"/>
        <a:ext cx="972728" cy="486364"/>
      </dsp:txXfrm>
    </dsp:sp>
    <dsp:sp modelId="{0BF0D07C-3904-8740-92A9-9B9DB93660C3}">
      <dsp:nvSpPr>
        <dsp:cNvPr id="0" name=""/>
        <dsp:cNvSpPr/>
      </dsp:nvSpPr>
      <dsp:spPr>
        <a:xfrm>
          <a:off x="2517531" y="2739907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Legal &amp; workplace 1</a:t>
          </a:r>
          <a:endParaRPr lang="en-US" sz="1200" kern="1200" dirty="0"/>
        </a:p>
      </dsp:txBody>
      <dsp:txXfrm>
        <a:off x="2517531" y="2739907"/>
        <a:ext cx="972728" cy="486364"/>
      </dsp:txXfrm>
    </dsp:sp>
    <dsp:sp modelId="{D3395DA8-3AA1-0641-B8C3-E174D1903412}">
      <dsp:nvSpPr>
        <dsp:cNvPr id="0" name=""/>
        <dsp:cNvSpPr/>
      </dsp:nvSpPr>
      <dsp:spPr>
        <a:xfrm>
          <a:off x="3467634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Vacation</a:t>
          </a:r>
          <a:br>
            <a:rPr lang="en-US" sz="1200" kern="1200" dirty="0" smtClean="0"/>
          </a:br>
          <a:r>
            <a:rPr lang="en-US" sz="1200" kern="1200" dirty="0" smtClean="0"/>
            <a:t>Easter</a:t>
          </a:r>
          <a:endParaRPr lang="en-US" sz="1200" kern="1200" dirty="0"/>
        </a:p>
      </dsp:txBody>
      <dsp:txXfrm>
        <a:off x="3467634" y="2041128"/>
        <a:ext cx="972728" cy="486364"/>
      </dsp:txXfrm>
    </dsp:sp>
    <dsp:sp modelId="{C9F7FC26-2B7C-BA47-99A0-9856944DB4B8}">
      <dsp:nvSpPr>
        <dsp:cNvPr id="0" name=""/>
        <dsp:cNvSpPr/>
      </dsp:nvSpPr>
      <dsp:spPr>
        <a:xfrm>
          <a:off x="4530670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W10: Uni w31</a:t>
          </a:r>
          <a:br>
            <a:rPr lang="en-US" sz="1200" kern="1200" dirty="0" smtClean="0"/>
          </a:br>
          <a:r>
            <a:rPr lang="en-US" sz="1200" kern="1200" dirty="0" smtClean="0"/>
            <a:t>w/c28/4</a:t>
          </a:r>
          <a:endParaRPr lang="en-US" sz="1200" kern="1200" dirty="0"/>
        </a:p>
      </dsp:txBody>
      <dsp:txXfrm>
        <a:off x="4530670" y="2041128"/>
        <a:ext cx="972728" cy="486364"/>
      </dsp:txXfrm>
    </dsp:sp>
    <dsp:sp modelId="{63E953AB-0BD7-E545-96C9-187B7812C8F0}">
      <dsp:nvSpPr>
        <dsp:cNvPr id="0" name=""/>
        <dsp:cNvSpPr/>
      </dsp:nvSpPr>
      <dsp:spPr>
        <a:xfrm>
          <a:off x="4773852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Legal and workplace 2</a:t>
          </a:r>
          <a:endParaRPr lang="en-US" sz="1200" kern="1200" dirty="0"/>
        </a:p>
      </dsp:txBody>
      <dsp:txXfrm>
        <a:off x="4773852" y="2731765"/>
        <a:ext cx="972728" cy="486364"/>
      </dsp:txXfrm>
    </dsp:sp>
    <dsp:sp modelId="{879A78C0-AB9E-264D-9C33-79E697F438E9}">
      <dsp:nvSpPr>
        <dsp:cNvPr id="0" name=""/>
        <dsp:cNvSpPr/>
      </dsp:nvSpPr>
      <dsp:spPr>
        <a:xfrm>
          <a:off x="4748240" y="34468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br>
            <a:rPr lang="en-US" sz="1200" kern="1200" dirty="0" smtClean="0"/>
          </a:br>
          <a:r>
            <a:rPr lang="en-US" sz="1200" kern="1200" dirty="0" smtClean="0"/>
            <a:t>Hand in</a:t>
          </a:r>
          <a:endParaRPr lang="en-US" sz="1200" kern="1200" dirty="0"/>
        </a:p>
      </dsp:txBody>
      <dsp:txXfrm>
        <a:off x="4748240" y="3446828"/>
        <a:ext cx="972728" cy="486364"/>
      </dsp:txXfrm>
    </dsp:sp>
    <dsp:sp modelId="{C0F56F06-B141-6245-B28B-942B4DCD1E91}">
      <dsp:nvSpPr>
        <dsp:cNvPr id="0" name=""/>
        <dsp:cNvSpPr/>
      </dsp:nvSpPr>
      <dsp:spPr>
        <a:xfrm>
          <a:off x="5723945" y="2032987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W11: Uni w32</a:t>
          </a:r>
          <a:br>
            <a:rPr lang="en-US" sz="1200" kern="1200" dirty="0" smtClean="0"/>
          </a:br>
          <a:r>
            <a:rPr lang="en-US" sz="1200" kern="1200" dirty="0" smtClean="0"/>
            <a:t>w/c 5/5</a:t>
          </a:r>
          <a:endParaRPr lang="en-US" sz="1200" kern="1200" dirty="0"/>
        </a:p>
      </dsp:txBody>
      <dsp:txXfrm>
        <a:off x="5723945" y="2032987"/>
        <a:ext cx="972728" cy="486364"/>
      </dsp:txXfrm>
    </dsp:sp>
    <dsp:sp modelId="{B77F9774-06F1-1D47-AE24-872F0057BED1}">
      <dsp:nvSpPr>
        <dsp:cNvPr id="0" name=""/>
        <dsp:cNvSpPr/>
      </dsp:nvSpPr>
      <dsp:spPr>
        <a:xfrm>
          <a:off x="5893861" y="2723624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endParaRPr lang="en-US" sz="1200" kern="1200" dirty="0"/>
        </a:p>
      </dsp:txBody>
      <dsp:txXfrm>
        <a:off x="5893861" y="2723624"/>
        <a:ext cx="972728" cy="486364"/>
      </dsp:txXfrm>
    </dsp:sp>
    <dsp:sp modelId="{1ACBD153-650D-E14B-8AD4-91D039CD6C7E}">
      <dsp:nvSpPr>
        <dsp:cNvPr id="0" name=""/>
        <dsp:cNvSpPr/>
      </dsp:nvSpPr>
      <dsp:spPr>
        <a:xfrm>
          <a:off x="5884533" y="3454969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Peer marking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(audience)</a:t>
          </a:r>
          <a:endParaRPr lang="en-US" sz="1200" kern="1200" dirty="0"/>
        </a:p>
      </dsp:txBody>
      <dsp:txXfrm>
        <a:off x="5884533" y="3454969"/>
        <a:ext cx="972728" cy="486364"/>
      </dsp:txXfrm>
    </dsp:sp>
    <dsp:sp modelId="{C7C0FC61-5608-FE4E-A8A4-FB5905E838E4}">
      <dsp:nvSpPr>
        <dsp:cNvPr id="0" name=""/>
        <dsp:cNvSpPr/>
      </dsp:nvSpPr>
      <dsp:spPr>
        <a:xfrm>
          <a:off x="6811407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W12: Uni w33</a:t>
          </a:r>
          <a:br>
            <a:rPr lang="en-US" sz="1200" kern="1200" dirty="0" smtClean="0"/>
          </a:br>
          <a:r>
            <a:rPr lang="en-US" sz="1200" kern="1200" dirty="0" smtClean="0"/>
            <a:t>w/c 12/5</a:t>
          </a:r>
          <a:endParaRPr lang="en-US" sz="1200" kern="1200" dirty="0"/>
        </a:p>
      </dsp:txBody>
      <dsp:txXfrm>
        <a:off x="6811407" y="2041128"/>
        <a:ext cx="972728" cy="486364"/>
      </dsp:txXfrm>
    </dsp:sp>
    <dsp:sp modelId="{829DFE92-204C-DA48-9FEB-CEE3B6780E63}">
      <dsp:nvSpPr>
        <dsp:cNvPr id="0" name=""/>
        <dsp:cNvSpPr/>
      </dsp:nvSpPr>
      <dsp:spPr>
        <a:xfrm>
          <a:off x="6973181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endParaRPr lang="en-US" sz="1200" kern="1200" dirty="0"/>
        </a:p>
      </dsp:txBody>
      <dsp:txXfrm>
        <a:off x="6973181" y="2731765"/>
        <a:ext cx="972728" cy="486364"/>
      </dsp:txXfrm>
    </dsp:sp>
    <dsp:sp modelId="{7B8EF4A6-059A-234C-BF20-85098513BD7E}">
      <dsp:nvSpPr>
        <dsp:cNvPr id="0" name=""/>
        <dsp:cNvSpPr/>
      </dsp:nvSpPr>
      <dsp:spPr>
        <a:xfrm>
          <a:off x="6971985" y="3463106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Peer marking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(audience)</a:t>
          </a:r>
          <a:endParaRPr lang="en-US" sz="1200" kern="1200" dirty="0"/>
        </a:p>
      </dsp:txBody>
      <dsp:txXfrm>
        <a:off x="6971985" y="3463106"/>
        <a:ext cx="972728" cy="48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F5A27-9580-3D4F-963D-51B35D5EEB2B}">
      <dsp:nvSpPr>
        <dsp:cNvPr id="0" name=""/>
        <dsp:cNvSpPr/>
      </dsp:nvSpPr>
      <dsp:spPr>
        <a:xfrm>
          <a:off x="12869" y="2849631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Timescales and </a:t>
          </a:r>
          <a:br>
            <a:rPr lang="en-US" sz="1200" kern="1200" dirty="0" smtClean="0"/>
          </a:br>
          <a:r>
            <a:rPr lang="en-US" sz="1200" kern="1200" dirty="0" smtClean="0"/>
            <a:t>Topics</a:t>
          </a:r>
          <a:endParaRPr lang="en-US" sz="1200" kern="1200" dirty="0"/>
        </a:p>
      </dsp:txBody>
      <dsp:txXfrm>
        <a:off x="29449" y="2866211"/>
        <a:ext cx="1099012" cy="532926"/>
      </dsp:txXfrm>
    </dsp:sp>
    <dsp:sp modelId="{F21ABED8-0826-2248-B045-C20D2526DBF8}">
      <dsp:nvSpPr>
        <dsp:cNvPr id="0" name=""/>
        <dsp:cNvSpPr/>
      </dsp:nvSpPr>
      <dsp:spPr>
        <a:xfrm rot="17590528">
          <a:off x="796110" y="2593124"/>
          <a:ext cx="1150733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150733" y="106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42708" y="2574968"/>
        <a:ext cx="57536" cy="57536"/>
      </dsp:txXfrm>
    </dsp:sp>
    <dsp:sp modelId="{EE3BDE00-E24B-B949-87CB-CDFA6C54683F}">
      <dsp:nvSpPr>
        <dsp:cNvPr id="0" name=""/>
        <dsp:cNvSpPr/>
      </dsp:nvSpPr>
      <dsp:spPr>
        <a:xfrm>
          <a:off x="1597911" y="1791757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W7: Uni w24</a:t>
          </a:r>
          <a:br>
            <a:rPr lang="en-US" sz="1200" kern="1200" dirty="0" smtClean="0"/>
          </a:br>
          <a:r>
            <a:rPr lang="en-US" sz="1200" kern="1200" dirty="0" smtClean="0"/>
            <a:t>w/c 10/3</a:t>
          </a:r>
          <a:endParaRPr lang="en-US" sz="1200" kern="1200" dirty="0"/>
        </a:p>
      </dsp:txBody>
      <dsp:txXfrm>
        <a:off x="1614491" y="1808337"/>
        <a:ext cx="1099012" cy="532926"/>
      </dsp:txXfrm>
    </dsp:sp>
    <dsp:sp modelId="{7AFA97E8-9952-7D47-8F72-A2F51DEA1982}">
      <dsp:nvSpPr>
        <dsp:cNvPr id="0" name=""/>
        <dsp:cNvSpPr/>
      </dsp:nvSpPr>
      <dsp:spPr>
        <a:xfrm rot="17945813">
          <a:off x="2490880" y="1657312"/>
          <a:ext cx="93127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931277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33237" y="1644643"/>
        <a:ext cx="46563" cy="46563"/>
      </dsp:txXfrm>
    </dsp:sp>
    <dsp:sp modelId="{46E9C9F3-8513-5C47-B0D7-212B98117F24}">
      <dsp:nvSpPr>
        <dsp:cNvPr id="0" name=""/>
        <dsp:cNvSpPr/>
      </dsp:nvSpPr>
      <dsp:spPr>
        <a:xfrm>
          <a:off x="3182953" y="978007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Overview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Intro</a:t>
          </a:r>
          <a:endParaRPr lang="en-US" sz="1200" kern="1200" dirty="0"/>
        </a:p>
      </dsp:txBody>
      <dsp:txXfrm>
        <a:off x="3199533" y="994587"/>
        <a:ext cx="1099012" cy="532926"/>
      </dsp:txXfrm>
    </dsp:sp>
    <dsp:sp modelId="{C0A9B9FE-3D93-0140-9C67-F49BA15CB3B8}">
      <dsp:nvSpPr>
        <dsp:cNvPr id="0" name=""/>
        <dsp:cNvSpPr/>
      </dsp:nvSpPr>
      <dsp:spPr>
        <a:xfrm rot="17692822">
          <a:off x="4003360" y="762188"/>
          <a:ext cx="1076401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076401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14650" y="745891"/>
        <a:ext cx="53820" cy="53820"/>
      </dsp:txXfrm>
    </dsp:sp>
    <dsp:sp modelId="{C7CD6AF3-3835-C947-8DE1-BEF09EEA34AF}">
      <dsp:nvSpPr>
        <dsp:cNvPr id="0" name=""/>
        <dsp:cNvSpPr/>
      </dsp:nvSpPr>
      <dsp:spPr>
        <a:xfrm>
          <a:off x="4767995" y="1508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Review the slides</a:t>
          </a:r>
          <a:endParaRPr lang="en-US" sz="1200" kern="1200" dirty="0"/>
        </a:p>
      </dsp:txBody>
      <dsp:txXfrm>
        <a:off x="4784575" y="18088"/>
        <a:ext cx="1099012" cy="532926"/>
      </dsp:txXfrm>
    </dsp:sp>
    <dsp:sp modelId="{94BB1F62-1150-7444-B9CF-49663E674670}">
      <dsp:nvSpPr>
        <dsp:cNvPr id="0" name=""/>
        <dsp:cNvSpPr/>
      </dsp:nvSpPr>
      <dsp:spPr>
        <a:xfrm rot="19457599">
          <a:off x="4262705" y="1087688"/>
          <a:ext cx="55771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57710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27618" y="1084358"/>
        <a:ext cx="27885" cy="27885"/>
      </dsp:txXfrm>
    </dsp:sp>
    <dsp:sp modelId="{BB81F68B-1B7F-D349-9A3A-32EEBB4E4A55}">
      <dsp:nvSpPr>
        <dsp:cNvPr id="0" name=""/>
        <dsp:cNvSpPr/>
      </dsp:nvSpPr>
      <dsp:spPr>
        <a:xfrm>
          <a:off x="4767995" y="652508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Watch the videos</a:t>
          </a:r>
          <a:endParaRPr lang="en-US" sz="1200" kern="1200" dirty="0"/>
        </a:p>
      </dsp:txBody>
      <dsp:txXfrm>
        <a:off x="4784575" y="669088"/>
        <a:ext cx="1099012" cy="532926"/>
      </dsp:txXfrm>
    </dsp:sp>
    <dsp:sp modelId="{7D081257-DE7A-B842-B40C-50F6063BB9A6}">
      <dsp:nvSpPr>
        <dsp:cNvPr id="0" name=""/>
        <dsp:cNvSpPr/>
      </dsp:nvSpPr>
      <dsp:spPr>
        <a:xfrm rot="2142401">
          <a:off x="4262705" y="1413188"/>
          <a:ext cx="55771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57710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27618" y="1409858"/>
        <a:ext cx="27885" cy="27885"/>
      </dsp:txXfrm>
    </dsp:sp>
    <dsp:sp modelId="{D04BEFA5-1799-E449-A4C8-30D1074B278B}">
      <dsp:nvSpPr>
        <dsp:cNvPr id="0" name=""/>
        <dsp:cNvSpPr/>
      </dsp:nvSpPr>
      <dsp:spPr>
        <a:xfrm>
          <a:off x="4767995" y="1303507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Visit the ICO website</a:t>
          </a:r>
          <a:endParaRPr lang="en-US" sz="1200" kern="1200" dirty="0"/>
        </a:p>
      </dsp:txBody>
      <dsp:txXfrm>
        <a:off x="4784575" y="1320087"/>
        <a:ext cx="1099012" cy="532926"/>
      </dsp:txXfrm>
    </dsp:sp>
    <dsp:sp modelId="{3E41CEB6-AEE0-2B46-8DAF-E3F229513E88}">
      <dsp:nvSpPr>
        <dsp:cNvPr id="0" name=""/>
        <dsp:cNvSpPr/>
      </dsp:nvSpPr>
      <dsp:spPr>
        <a:xfrm rot="3907178">
          <a:off x="4003360" y="1738687"/>
          <a:ext cx="1076401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076401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14650" y="1722390"/>
        <a:ext cx="53820" cy="53820"/>
      </dsp:txXfrm>
    </dsp:sp>
    <dsp:sp modelId="{C041E5F5-645C-1340-B16C-17AD0457D3A2}">
      <dsp:nvSpPr>
        <dsp:cNvPr id="0" name=""/>
        <dsp:cNvSpPr/>
      </dsp:nvSpPr>
      <dsp:spPr>
        <a:xfrm>
          <a:off x="4767995" y="1954506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Take the quiz</a:t>
          </a:r>
          <a:endParaRPr lang="en-US" sz="1200" kern="1200" dirty="0"/>
        </a:p>
      </dsp:txBody>
      <dsp:txXfrm>
        <a:off x="4784575" y="1971086"/>
        <a:ext cx="1099012" cy="532926"/>
      </dsp:txXfrm>
    </dsp:sp>
    <dsp:sp modelId="{776C30ED-573F-9D48-95E2-5DEF88B8FF1F}">
      <dsp:nvSpPr>
        <dsp:cNvPr id="0" name=""/>
        <dsp:cNvSpPr/>
      </dsp:nvSpPr>
      <dsp:spPr>
        <a:xfrm rot="3654187">
          <a:off x="2490880" y="2471062"/>
          <a:ext cx="93127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931277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33237" y="2458392"/>
        <a:ext cx="46563" cy="46563"/>
      </dsp:txXfrm>
    </dsp:sp>
    <dsp:sp modelId="{319E20C0-CDA1-AB41-81E8-76308CA2B13F}">
      <dsp:nvSpPr>
        <dsp:cNvPr id="0" name=""/>
        <dsp:cNvSpPr/>
      </dsp:nvSpPr>
      <dsp:spPr>
        <a:xfrm>
          <a:off x="3182953" y="2605506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Guest Lecture</a:t>
          </a:r>
          <a:endParaRPr lang="en-US" sz="1200" kern="1200" dirty="0"/>
        </a:p>
      </dsp:txBody>
      <dsp:txXfrm>
        <a:off x="3199533" y="2622086"/>
        <a:ext cx="1099012" cy="532926"/>
      </dsp:txXfrm>
    </dsp:sp>
    <dsp:sp modelId="{239B400C-C504-A748-9FEC-2F9C06FF081C}">
      <dsp:nvSpPr>
        <dsp:cNvPr id="0" name=""/>
        <dsp:cNvSpPr/>
      </dsp:nvSpPr>
      <dsp:spPr>
        <a:xfrm>
          <a:off x="4315126" y="2877936"/>
          <a:ext cx="452869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452869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30239" y="2877227"/>
        <a:ext cx="22643" cy="22643"/>
      </dsp:txXfrm>
    </dsp:sp>
    <dsp:sp modelId="{22F3AE5D-A4D6-B044-A791-E8A8B1175A69}">
      <dsp:nvSpPr>
        <dsp:cNvPr id="0" name=""/>
        <dsp:cNvSpPr/>
      </dsp:nvSpPr>
      <dsp:spPr>
        <a:xfrm>
          <a:off x="4767995" y="2605506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Professor Michael Butler</a:t>
          </a:r>
          <a:endParaRPr lang="en-US" sz="1200" kern="1200" dirty="0"/>
        </a:p>
      </dsp:txBody>
      <dsp:txXfrm>
        <a:off x="4784575" y="2622086"/>
        <a:ext cx="1099012" cy="532926"/>
      </dsp:txXfrm>
    </dsp:sp>
    <dsp:sp modelId="{0C85F7B5-9BFC-4B49-ACFA-5E136A4A963E}">
      <dsp:nvSpPr>
        <dsp:cNvPr id="0" name=""/>
        <dsp:cNvSpPr/>
      </dsp:nvSpPr>
      <dsp:spPr>
        <a:xfrm rot="4009472">
          <a:off x="796110" y="3650998"/>
          <a:ext cx="1150733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150733" y="106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42708" y="3632842"/>
        <a:ext cx="57536" cy="57536"/>
      </dsp:txXfrm>
    </dsp:sp>
    <dsp:sp modelId="{159BD88C-DF3D-A64E-8E1A-4628D8C4411E}">
      <dsp:nvSpPr>
        <dsp:cNvPr id="0" name=""/>
        <dsp:cNvSpPr/>
      </dsp:nvSpPr>
      <dsp:spPr>
        <a:xfrm>
          <a:off x="1597911" y="3907504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W8: Uni w25</a:t>
          </a:r>
          <a:br>
            <a:rPr lang="en-US" sz="1200" kern="1200" dirty="0" smtClean="0"/>
          </a:br>
          <a:r>
            <a:rPr lang="en-US" sz="1200" kern="1200" dirty="0" smtClean="0"/>
            <a:t>w/c 17/3</a:t>
          </a:r>
          <a:endParaRPr lang="en-US" sz="1200" kern="1200" dirty="0"/>
        </a:p>
      </dsp:txBody>
      <dsp:txXfrm>
        <a:off x="1614491" y="3924084"/>
        <a:ext cx="1099012" cy="532926"/>
      </dsp:txXfrm>
    </dsp:sp>
    <dsp:sp modelId="{BD692C23-11B7-8246-9053-A474B7ECA635}">
      <dsp:nvSpPr>
        <dsp:cNvPr id="0" name=""/>
        <dsp:cNvSpPr/>
      </dsp:nvSpPr>
      <dsp:spPr>
        <a:xfrm rot="19457599">
          <a:off x="2677664" y="4017185"/>
          <a:ext cx="55771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57710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42576" y="4013855"/>
        <a:ext cx="27885" cy="27885"/>
      </dsp:txXfrm>
    </dsp:sp>
    <dsp:sp modelId="{65F14A3D-54E0-6C47-8E0C-E75C3C639907}">
      <dsp:nvSpPr>
        <dsp:cNvPr id="0" name=""/>
        <dsp:cNvSpPr/>
      </dsp:nvSpPr>
      <dsp:spPr>
        <a:xfrm>
          <a:off x="3182953" y="3582005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Guest Lecture</a:t>
          </a:r>
          <a:br>
            <a:rPr lang="en-US" sz="1200" kern="1200" dirty="0" smtClean="0"/>
          </a:br>
          <a:r>
            <a:rPr lang="en-US" sz="1200" kern="1200" dirty="0" smtClean="0"/>
            <a:t>Security</a:t>
          </a:r>
          <a:endParaRPr lang="en-US" sz="1200" kern="1200" dirty="0"/>
        </a:p>
      </dsp:txBody>
      <dsp:txXfrm>
        <a:off x="3199533" y="3598585"/>
        <a:ext cx="1099012" cy="532926"/>
      </dsp:txXfrm>
    </dsp:sp>
    <dsp:sp modelId="{3A45B027-DB3E-E845-85B4-74625E1B8E69}">
      <dsp:nvSpPr>
        <dsp:cNvPr id="0" name=""/>
        <dsp:cNvSpPr/>
      </dsp:nvSpPr>
      <dsp:spPr>
        <a:xfrm>
          <a:off x="4315126" y="3854435"/>
          <a:ext cx="452869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452869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30239" y="3853726"/>
        <a:ext cx="22643" cy="22643"/>
      </dsp:txXfrm>
    </dsp:sp>
    <dsp:sp modelId="{919641C7-8100-634E-9778-D027C3197A91}">
      <dsp:nvSpPr>
        <dsp:cNvPr id="0" name=""/>
        <dsp:cNvSpPr/>
      </dsp:nvSpPr>
      <dsp:spPr>
        <a:xfrm>
          <a:off x="4767995" y="3582005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Legislation in the IT workplace</a:t>
          </a:r>
          <a:endParaRPr lang="en-US" sz="1200" kern="1200" dirty="0"/>
        </a:p>
      </dsp:txBody>
      <dsp:txXfrm>
        <a:off x="4784575" y="3598585"/>
        <a:ext cx="1099012" cy="532926"/>
      </dsp:txXfrm>
    </dsp:sp>
    <dsp:sp modelId="{5416649F-48A5-B94E-90DE-45EFA94B1A22}">
      <dsp:nvSpPr>
        <dsp:cNvPr id="0" name=""/>
        <dsp:cNvSpPr/>
      </dsp:nvSpPr>
      <dsp:spPr>
        <a:xfrm rot="19457599">
          <a:off x="5847747" y="3691685"/>
          <a:ext cx="55771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57710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12660" y="3688355"/>
        <a:ext cx="27885" cy="27885"/>
      </dsp:txXfrm>
    </dsp:sp>
    <dsp:sp modelId="{588FC264-BA3F-E849-BAEF-BCE8F96D3455}">
      <dsp:nvSpPr>
        <dsp:cNvPr id="0" name=""/>
        <dsp:cNvSpPr/>
      </dsp:nvSpPr>
      <dsp:spPr>
        <a:xfrm>
          <a:off x="6353037" y="3256505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Security </a:t>
          </a:r>
          <a:endParaRPr lang="en-US" sz="1200" kern="1200" dirty="0"/>
        </a:p>
      </dsp:txBody>
      <dsp:txXfrm>
        <a:off x="6369617" y="3273085"/>
        <a:ext cx="1099012" cy="532926"/>
      </dsp:txXfrm>
    </dsp:sp>
    <dsp:sp modelId="{46F5F546-278F-704A-8AD8-D56EFFFF9C70}">
      <dsp:nvSpPr>
        <dsp:cNvPr id="0" name=""/>
        <dsp:cNvSpPr/>
      </dsp:nvSpPr>
      <dsp:spPr>
        <a:xfrm rot="2142401">
          <a:off x="5847747" y="4017185"/>
          <a:ext cx="55771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57710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12660" y="4013855"/>
        <a:ext cx="27885" cy="27885"/>
      </dsp:txXfrm>
    </dsp:sp>
    <dsp:sp modelId="{5CF1F7C2-5775-A041-B6E9-E2D3DF6C63B7}">
      <dsp:nvSpPr>
        <dsp:cNvPr id="0" name=""/>
        <dsp:cNvSpPr/>
      </dsp:nvSpPr>
      <dsp:spPr>
        <a:xfrm>
          <a:off x="6353037" y="3907504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Privacy</a:t>
          </a:r>
          <a:endParaRPr lang="en-US" sz="1200" kern="1200" dirty="0"/>
        </a:p>
      </dsp:txBody>
      <dsp:txXfrm>
        <a:off x="6369617" y="3924084"/>
        <a:ext cx="1099012" cy="532926"/>
      </dsp:txXfrm>
    </dsp:sp>
    <dsp:sp modelId="{DDFA48EF-9041-FA49-B840-6910440B1D69}">
      <dsp:nvSpPr>
        <dsp:cNvPr id="0" name=""/>
        <dsp:cNvSpPr/>
      </dsp:nvSpPr>
      <dsp:spPr>
        <a:xfrm rot="2142401">
          <a:off x="2677664" y="4342685"/>
          <a:ext cx="55771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57710" y="106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42576" y="4339355"/>
        <a:ext cx="27885" cy="27885"/>
      </dsp:txXfrm>
    </dsp:sp>
    <dsp:sp modelId="{BC028DB6-BD6E-D24C-95D5-1CC972F84A11}">
      <dsp:nvSpPr>
        <dsp:cNvPr id="0" name=""/>
        <dsp:cNvSpPr/>
      </dsp:nvSpPr>
      <dsp:spPr>
        <a:xfrm>
          <a:off x="3182953" y="4233004"/>
          <a:ext cx="1132172" cy="56608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</a:t>
          </a:r>
          <a:br>
            <a:rPr lang="en-US" sz="1200" kern="1200" dirty="0" smtClean="0"/>
          </a:br>
          <a:r>
            <a:rPr lang="en-US" sz="1200" kern="1200" dirty="0" smtClean="0"/>
            <a:t>Briefs</a:t>
          </a:r>
          <a:endParaRPr lang="en-US" sz="1200" kern="1200" dirty="0"/>
        </a:p>
      </dsp:txBody>
      <dsp:txXfrm>
        <a:off x="3199533" y="4249584"/>
        <a:ext cx="1099012" cy="532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FB599-F0AE-544D-9966-2F79031BD902}">
      <dsp:nvSpPr>
        <dsp:cNvPr id="0" name=""/>
        <dsp:cNvSpPr/>
      </dsp:nvSpPr>
      <dsp:spPr>
        <a:xfrm>
          <a:off x="6862959" y="2527493"/>
          <a:ext cx="91440" cy="1178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795"/>
              </a:lnTo>
              <a:lnTo>
                <a:pt x="109025" y="117879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12F9-3CC8-2349-BCC0-04F76FF118D1}">
      <dsp:nvSpPr>
        <dsp:cNvPr id="0" name=""/>
        <dsp:cNvSpPr/>
      </dsp:nvSpPr>
      <dsp:spPr>
        <a:xfrm>
          <a:off x="6862959" y="2527493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10221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13033-852A-E045-8E77-E7FAE4B46D7E}">
      <dsp:nvSpPr>
        <dsp:cNvPr id="0" name=""/>
        <dsp:cNvSpPr/>
      </dsp:nvSpPr>
      <dsp:spPr>
        <a:xfrm>
          <a:off x="4017935" y="1836856"/>
          <a:ext cx="3279835" cy="20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36"/>
              </a:lnTo>
              <a:lnTo>
                <a:pt x="3279835" y="102136"/>
              </a:lnTo>
              <a:lnTo>
                <a:pt x="3279835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84E5F-E497-2146-AD67-2E37CDBE7D10}">
      <dsp:nvSpPr>
        <dsp:cNvPr id="0" name=""/>
        <dsp:cNvSpPr/>
      </dsp:nvSpPr>
      <dsp:spPr>
        <a:xfrm>
          <a:off x="5775498" y="2519351"/>
          <a:ext cx="91440" cy="11788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800"/>
              </a:lnTo>
              <a:lnTo>
                <a:pt x="109034" y="117880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02446-A748-7B41-9A5D-7186AEB901CF}">
      <dsp:nvSpPr>
        <dsp:cNvPr id="0" name=""/>
        <dsp:cNvSpPr/>
      </dsp:nvSpPr>
      <dsp:spPr>
        <a:xfrm>
          <a:off x="5775498" y="2519351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18363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6FED7-8A00-A841-BD06-50490CA7C39A}">
      <dsp:nvSpPr>
        <dsp:cNvPr id="0" name=""/>
        <dsp:cNvSpPr/>
      </dsp:nvSpPr>
      <dsp:spPr>
        <a:xfrm>
          <a:off x="4017935" y="1836856"/>
          <a:ext cx="2192373" cy="1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94"/>
              </a:lnTo>
              <a:lnTo>
                <a:pt x="2192373" y="93994"/>
              </a:lnTo>
              <a:lnTo>
                <a:pt x="2192373" y="1961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7F9DA-0E22-5A47-A3A9-B663A1387949}">
      <dsp:nvSpPr>
        <dsp:cNvPr id="0" name=""/>
        <dsp:cNvSpPr/>
      </dsp:nvSpPr>
      <dsp:spPr>
        <a:xfrm>
          <a:off x="4627943" y="2527493"/>
          <a:ext cx="120297" cy="116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517"/>
              </a:lnTo>
              <a:lnTo>
                <a:pt x="120297" y="11625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9AEE9-CDDE-D543-B4F0-AD83BB55F457}">
      <dsp:nvSpPr>
        <dsp:cNvPr id="0" name=""/>
        <dsp:cNvSpPr/>
      </dsp:nvSpPr>
      <dsp:spPr>
        <a:xfrm>
          <a:off x="4627943" y="2527493"/>
          <a:ext cx="145909" cy="44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454"/>
              </a:lnTo>
              <a:lnTo>
                <a:pt x="145909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448B7-BC29-224B-B796-C4A77D7620E3}">
      <dsp:nvSpPr>
        <dsp:cNvPr id="0" name=""/>
        <dsp:cNvSpPr/>
      </dsp:nvSpPr>
      <dsp:spPr>
        <a:xfrm>
          <a:off x="4017935" y="1836856"/>
          <a:ext cx="999098" cy="20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36"/>
              </a:lnTo>
              <a:lnTo>
                <a:pt x="999098" y="102136"/>
              </a:lnTo>
              <a:lnTo>
                <a:pt x="999098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5B51E-B9E7-8D48-8326-C257316F84B6}">
      <dsp:nvSpPr>
        <dsp:cNvPr id="0" name=""/>
        <dsp:cNvSpPr/>
      </dsp:nvSpPr>
      <dsp:spPr>
        <a:xfrm>
          <a:off x="3908278" y="1836856"/>
          <a:ext cx="91440" cy="204272"/>
        </a:xfrm>
        <a:custGeom>
          <a:avLst/>
          <a:gdLst/>
          <a:ahLst/>
          <a:cxnLst/>
          <a:rect l="0" t="0" r="0" b="0"/>
          <a:pathLst>
            <a:path>
              <a:moveTo>
                <a:pt x="109657" y="0"/>
              </a:moveTo>
              <a:lnTo>
                <a:pt x="109657" y="102136"/>
              </a:lnTo>
              <a:lnTo>
                <a:pt x="45720" y="102136"/>
              </a:lnTo>
              <a:lnTo>
                <a:pt x="4572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E051F-748C-884A-8CAE-2EF7C84D8D94}">
      <dsp:nvSpPr>
        <dsp:cNvPr id="0" name=""/>
        <dsp:cNvSpPr/>
      </dsp:nvSpPr>
      <dsp:spPr>
        <a:xfrm>
          <a:off x="2431735" y="2527493"/>
          <a:ext cx="91440" cy="455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596"/>
              </a:lnTo>
              <a:lnTo>
                <a:pt x="85796" y="4555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056-F5A0-9045-B3D6-217A328D9D4E}">
      <dsp:nvSpPr>
        <dsp:cNvPr id="0" name=""/>
        <dsp:cNvSpPr/>
      </dsp:nvSpPr>
      <dsp:spPr>
        <a:xfrm>
          <a:off x="2866546" y="1836856"/>
          <a:ext cx="1151389" cy="204272"/>
        </a:xfrm>
        <a:custGeom>
          <a:avLst/>
          <a:gdLst/>
          <a:ahLst/>
          <a:cxnLst/>
          <a:rect l="0" t="0" r="0" b="0"/>
          <a:pathLst>
            <a:path>
              <a:moveTo>
                <a:pt x="1151389" y="0"/>
              </a:moveTo>
              <a:lnTo>
                <a:pt x="1151389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2F78F-8E27-E648-8E4E-17161DEDBB2F}">
      <dsp:nvSpPr>
        <dsp:cNvPr id="0" name=""/>
        <dsp:cNvSpPr/>
      </dsp:nvSpPr>
      <dsp:spPr>
        <a:xfrm>
          <a:off x="1318671" y="2527493"/>
          <a:ext cx="91440" cy="1129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950"/>
              </a:lnTo>
              <a:lnTo>
                <a:pt x="86983" y="112995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59A78-BEC6-8C4D-B19D-A4BCA542F7F5}">
      <dsp:nvSpPr>
        <dsp:cNvPr id="0" name=""/>
        <dsp:cNvSpPr/>
      </dsp:nvSpPr>
      <dsp:spPr>
        <a:xfrm>
          <a:off x="1318671" y="2527493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02079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EF5B9-C834-424B-9C82-FD6429145950}">
      <dsp:nvSpPr>
        <dsp:cNvPr id="0" name=""/>
        <dsp:cNvSpPr/>
      </dsp:nvSpPr>
      <dsp:spPr>
        <a:xfrm>
          <a:off x="1753483" y="1836856"/>
          <a:ext cx="2264452" cy="204272"/>
        </a:xfrm>
        <a:custGeom>
          <a:avLst/>
          <a:gdLst/>
          <a:ahLst/>
          <a:cxnLst/>
          <a:rect l="0" t="0" r="0" b="0"/>
          <a:pathLst>
            <a:path>
              <a:moveTo>
                <a:pt x="2264452" y="0"/>
              </a:moveTo>
              <a:lnTo>
                <a:pt x="2264452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D4F1-E5BB-074B-B3FC-C17CD987B06D}">
      <dsp:nvSpPr>
        <dsp:cNvPr id="0" name=""/>
        <dsp:cNvSpPr/>
      </dsp:nvSpPr>
      <dsp:spPr>
        <a:xfrm>
          <a:off x="186727" y="2527493"/>
          <a:ext cx="91440" cy="43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71"/>
              </a:lnTo>
              <a:lnTo>
                <a:pt x="62412" y="43117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9E819-7476-DF48-8A2E-46F8EECB6726}">
      <dsp:nvSpPr>
        <dsp:cNvPr id="0" name=""/>
        <dsp:cNvSpPr/>
      </dsp:nvSpPr>
      <dsp:spPr>
        <a:xfrm>
          <a:off x="621538" y="1836856"/>
          <a:ext cx="3396397" cy="204272"/>
        </a:xfrm>
        <a:custGeom>
          <a:avLst/>
          <a:gdLst/>
          <a:ahLst/>
          <a:cxnLst/>
          <a:rect l="0" t="0" r="0" b="0"/>
          <a:pathLst>
            <a:path>
              <a:moveTo>
                <a:pt x="3396397" y="0"/>
              </a:moveTo>
              <a:lnTo>
                <a:pt x="3396397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502E9-316B-D647-9ABB-86B7B8BC8FE4}">
      <dsp:nvSpPr>
        <dsp:cNvPr id="0" name=""/>
        <dsp:cNvSpPr/>
      </dsp:nvSpPr>
      <dsp:spPr>
        <a:xfrm>
          <a:off x="3531571" y="1350491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Timescales and </a:t>
          </a:r>
          <a:br>
            <a:rPr lang="en-US" sz="1200" kern="1200" dirty="0" smtClean="0"/>
          </a:br>
          <a:r>
            <a:rPr lang="en-US" sz="1200" kern="1200" dirty="0" smtClean="0"/>
            <a:t>Topics</a:t>
          </a:r>
          <a:endParaRPr lang="en-US" sz="1200" kern="1200" dirty="0"/>
        </a:p>
      </dsp:txBody>
      <dsp:txXfrm>
        <a:off x="3531571" y="1350491"/>
        <a:ext cx="972728" cy="486364"/>
      </dsp:txXfrm>
    </dsp:sp>
    <dsp:sp modelId="{68D3E7E8-A926-3445-AB47-4F3AB8FF1354}">
      <dsp:nvSpPr>
        <dsp:cNvPr id="0" name=""/>
        <dsp:cNvSpPr/>
      </dsp:nvSpPr>
      <dsp:spPr>
        <a:xfrm>
          <a:off x="135174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W7: Uni w24</a:t>
          </a:r>
          <a:br>
            <a:rPr lang="en-US" sz="1200" kern="1200" dirty="0" smtClean="0"/>
          </a:br>
          <a:r>
            <a:rPr lang="en-US" sz="1200" kern="1200" dirty="0" smtClean="0"/>
            <a:t>w/c 10/3</a:t>
          </a:r>
          <a:endParaRPr lang="en-US" sz="1200" kern="1200" dirty="0"/>
        </a:p>
      </dsp:txBody>
      <dsp:txXfrm>
        <a:off x="135174" y="2041128"/>
        <a:ext cx="972728" cy="486364"/>
      </dsp:txXfrm>
    </dsp:sp>
    <dsp:sp modelId="{9855644D-DD42-4F42-9720-54E6EF54639F}">
      <dsp:nvSpPr>
        <dsp:cNvPr id="0" name=""/>
        <dsp:cNvSpPr/>
      </dsp:nvSpPr>
      <dsp:spPr>
        <a:xfrm>
          <a:off x="249139" y="2715482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Overview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Intro</a:t>
          </a:r>
          <a:endParaRPr lang="en-US" sz="1200" kern="1200" dirty="0"/>
        </a:p>
      </dsp:txBody>
      <dsp:txXfrm>
        <a:off x="249139" y="2715482"/>
        <a:ext cx="972728" cy="486364"/>
      </dsp:txXfrm>
    </dsp:sp>
    <dsp:sp modelId="{E6A032D8-CAB7-8E42-8BD4-CAC7279CD1C9}">
      <dsp:nvSpPr>
        <dsp:cNvPr id="0" name=""/>
        <dsp:cNvSpPr/>
      </dsp:nvSpPr>
      <dsp:spPr>
        <a:xfrm>
          <a:off x="1267118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W8: Uni w25</a:t>
          </a:r>
          <a:br>
            <a:rPr lang="en-US" sz="1200" kern="1200" dirty="0" smtClean="0"/>
          </a:br>
          <a:r>
            <a:rPr lang="en-US" sz="1200" kern="1200" dirty="0" smtClean="0"/>
            <a:t>w/c 17/3</a:t>
          </a:r>
          <a:endParaRPr lang="en-US" sz="1200" kern="1200" dirty="0"/>
        </a:p>
      </dsp:txBody>
      <dsp:txXfrm>
        <a:off x="1267118" y="2041128"/>
        <a:ext cx="972728" cy="486364"/>
      </dsp:txXfrm>
    </dsp:sp>
    <dsp:sp modelId="{42D8D207-75F5-6D4D-A83D-0A53990A34FA}">
      <dsp:nvSpPr>
        <dsp:cNvPr id="0" name=""/>
        <dsp:cNvSpPr/>
      </dsp:nvSpPr>
      <dsp:spPr>
        <a:xfrm>
          <a:off x="1420751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Security guest lecture</a:t>
          </a:r>
          <a:endParaRPr lang="en-US" sz="1200" kern="1200" dirty="0"/>
        </a:p>
      </dsp:txBody>
      <dsp:txXfrm>
        <a:off x="1420751" y="2731765"/>
        <a:ext cx="972728" cy="486364"/>
      </dsp:txXfrm>
    </dsp:sp>
    <dsp:sp modelId="{B47A670E-44CC-A447-BD35-9477CB8F5D27}">
      <dsp:nvSpPr>
        <dsp:cNvPr id="0" name=""/>
        <dsp:cNvSpPr/>
      </dsp:nvSpPr>
      <dsp:spPr>
        <a:xfrm>
          <a:off x="1405654" y="3414261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 task briefing</a:t>
          </a:r>
          <a:endParaRPr lang="en-US" sz="1200" kern="1200" dirty="0"/>
        </a:p>
      </dsp:txBody>
      <dsp:txXfrm>
        <a:off x="1405654" y="3414261"/>
        <a:ext cx="972728" cy="486364"/>
      </dsp:txXfrm>
    </dsp:sp>
    <dsp:sp modelId="{18B94A18-1F37-E845-AF4E-8043AD1905E1}">
      <dsp:nvSpPr>
        <dsp:cNvPr id="0" name=""/>
        <dsp:cNvSpPr/>
      </dsp:nvSpPr>
      <dsp:spPr>
        <a:xfrm>
          <a:off x="2380182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W9: Uni w26</a:t>
          </a:r>
          <a:br>
            <a:rPr lang="en-US" sz="1200" kern="1200" dirty="0" smtClean="0"/>
          </a:br>
          <a:r>
            <a:rPr lang="en-US" sz="1200" kern="1200" dirty="0" smtClean="0"/>
            <a:t>w/c 24/3</a:t>
          </a:r>
          <a:endParaRPr lang="en-US" sz="1200" kern="1200" dirty="0"/>
        </a:p>
      </dsp:txBody>
      <dsp:txXfrm>
        <a:off x="2380182" y="2041128"/>
        <a:ext cx="972728" cy="486364"/>
      </dsp:txXfrm>
    </dsp:sp>
    <dsp:sp modelId="{0BF0D07C-3904-8740-92A9-9B9DB93660C3}">
      <dsp:nvSpPr>
        <dsp:cNvPr id="0" name=""/>
        <dsp:cNvSpPr/>
      </dsp:nvSpPr>
      <dsp:spPr>
        <a:xfrm>
          <a:off x="2517531" y="2739907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Legal &amp; workplace 1</a:t>
          </a:r>
          <a:endParaRPr lang="en-US" sz="1200" kern="1200" dirty="0"/>
        </a:p>
      </dsp:txBody>
      <dsp:txXfrm>
        <a:off x="2517531" y="2739907"/>
        <a:ext cx="972728" cy="486364"/>
      </dsp:txXfrm>
    </dsp:sp>
    <dsp:sp modelId="{D3395DA8-3AA1-0641-B8C3-E174D1903412}">
      <dsp:nvSpPr>
        <dsp:cNvPr id="0" name=""/>
        <dsp:cNvSpPr/>
      </dsp:nvSpPr>
      <dsp:spPr>
        <a:xfrm>
          <a:off x="3467634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Vacation</a:t>
          </a:r>
          <a:br>
            <a:rPr lang="en-US" sz="1200" kern="1200" dirty="0" smtClean="0"/>
          </a:br>
          <a:r>
            <a:rPr lang="en-US" sz="1200" kern="1200" dirty="0" smtClean="0"/>
            <a:t>Easter</a:t>
          </a:r>
          <a:endParaRPr lang="en-US" sz="1200" kern="1200" dirty="0"/>
        </a:p>
      </dsp:txBody>
      <dsp:txXfrm>
        <a:off x="3467634" y="2041128"/>
        <a:ext cx="972728" cy="486364"/>
      </dsp:txXfrm>
    </dsp:sp>
    <dsp:sp modelId="{C9F7FC26-2B7C-BA47-99A0-9856944DB4B8}">
      <dsp:nvSpPr>
        <dsp:cNvPr id="0" name=""/>
        <dsp:cNvSpPr/>
      </dsp:nvSpPr>
      <dsp:spPr>
        <a:xfrm>
          <a:off x="4530670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W10: Uni w31</a:t>
          </a:r>
          <a:br>
            <a:rPr lang="en-US" sz="1200" kern="1200" dirty="0" smtClean="0"/>
          </a:br>
          <a:r>
            <a:rPr lang="en-US" sz="1200" kern="1200" dirty="0" smtClean="0"/>
            <a:t>w/c28/4</a:t>
          </a:r>
          <a:endParaRPr lang="en-US" sz="1200" kern="1200" dirty="0"/>
        </a:p>
      </dsp:txBody>
      <dsp:txXfrm>
        <a:off x="4530670" y="2041128"/>
        <a:ext cx="972728" cy="486364"/>
      </dsp:txXfrm>
    </dsp:sp>
    <dsp:sp modelId="{63E953AB-0BD7-E545-96C9-187B7812C8F0}">
      <dsp:nvSpPr>
        <dsp:cNvPr id="0" name=""/>
        <dsp:cNvSpPr/>
      </dsp:nvSpPr>
      <dsp:spPr>
        <a:xfrm>
          <a:off x="4773852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Legal and workplace 2</a:t>
          </a:r>
          <a:endParaRPr lang="en-US" sz="1200" kern="1200" dirty="0"/>
        </a:p>
      </dsp:txBody>
      <dsp:txXfrm>
        <a:off x="4773852" y="2731765"/>
        <a:ext cx="972728" cy="486364"/>
      </dsp:txXfrm>
    </dsp:sp>
    <dsp:sp modelId="{879A78C0-AB9E-264D-9C33-79E697F438E9}">
      <dsp:nvSpPr>
        <dsp:cNvPr id="0" name=""/>
        <dsp:cNvSpPr/>
      </dsp:nvSpPr>
      <dsp:spPr>
        <a:xfrm>
          <a:off x="4748240" y="34468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br>
            <a:rPr lang="en-US" sz="1200" kern="1200" dirty="0" smtClean="0"/>
          </a:br>
          <a:r>
            <a:rPr lang="en-US" sz="1200" kern="1200" dirty="0" smtClean="0"/>
            <a:t>Hand in</a:t>
          </a:r>
          <a:endParaRPr lang="en-US" sz="1200" kern="1200" dirty="0"/>
        </a:p>
      </dsp:txBody>
      <dsp:txXfrm>
        <a:off x="4748240" y="3446828"/>
        <a:ext cx="972728" cy="486364"/>
      </dsp:txXfrm>
    </dsp:sp>
    <dsp:sp modelId="{C0F56F06-B141-6245-B28B-942B4DCD1E91}">
      <dsp:nvSpPr>
        <dsp:cNvPr id="0" name=""/>
        <dsp:cNvSpPr/>
      </dsp:nvSpPr>
      <dsp:spPr>
        <a:xfrm>
          <a:off x="5723945" y="2032987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W11: Uni w32</a:t>
          </a:r>
          <a:br>
            <a:rPr lang="en-US" sz="1200" kern="1200" dirty="0" smtClean="0"/>
          </a:br>
          <a:r>
            <a:rPr lang="en-US" sz="1200" kern="1200" dirty="0" smtClean="0"/>
            <a:t>w/c 5/5</a:t>
          </a:r>
          <a:endParaRPr lang="en-US" sz="1200" kern="1200" dirty="0"/>
        </a:p>
      </dsp:txBody>
      <dsp:txXfrm>
        <a:off x="5723945" y="2032987"/>
        <a:ext cx="972728" cy="486364"/>
      </dsp:txXfrm>
    </dsp:sp>
    <dsp:sp modelId="{B77F9774-06F1-1D47-AE24-872F0057BED1}">
      <dsp:nvSpPr>
        <dsp:cNvPr id="0" name=""/>
        <dsp:cNvSpPr/>
      </dsp:nvSpPr>
      <dsp:spPr>
        <a:xfrm>
          <a:off x="5893861" y="2723624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endParaRPr lang="en-US" sz="1200" kern="1200" dirty="0"/>
        </a:p>
      </dsp:txBody>
      <dsp:txXfrm>
        <a:off x="5893861" y="2723624"/>
        <a:ext cx="972728" cy="486364"/>
      </dsp:txXfrm>
    </dsp:sp>
    <dsp:sp modelId="{1ACBD153-650D-E14B-8AD4-91D039CD6C7E}">
      <dsp:nvSpPr>
        <dsp:cNvPr id="0" name=""/>
        <dsp:cNvSpPr/>
      </dsp:nvSpPr>
      <dsp:spPr>
        <a:xfrm>
          <a:off x="5884533" y="3454969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Peer marking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(audience)</a:t>
          </a:r>
          <a:endParaRPr lang="en-US" sz="1200" kern="1200" dirty="0"/>
        </a:p>
      </dsp:txBody>
      <dsp:txXfrm>
        <a:off x="5884533" y="3454969"/>
        <a:ext cx="972728" cy="486364"/>
      </dsp:txXfrm>
    </dsp:sp>
    <dsp:sp modelId="{C7C0FC61-5608-FE4E-A8A4-FB5905E838E4}">
      <dsp:nvSpPr>
        <dsp:cNvPr id="0" name=""/>
        <dsp:cNvSpPr/>
      </dsp:nvSpPr>
      <dsp:spPr>
        <a:xfrm>
          <a:off x="6811407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W12: Uni w33</a:t>
          </a:r>
          <a:br>
            <a:rPr lang="en-US" sz="1200" kern="1200" dirty="0" smtClean="0"/>
          </a:br>
          <a:r>
            <a:rPr lang="en-US" sz="1200" kern="1200" dirty="0" smtClean="0"/>
            <a:t>w/c 12/5</a:t>
          </a:r>
          <a:endParaRPr lang="en-US" sz="1200" kern="1200" dirty="0"/>
        </a:p>
      </dsp:txBody>
      <dsp:txXfrm>
        <a:off x="6811407" y="2041128"/>
        <a:ext cx="972728" cy="486364"/>
      </dsp:txXfrm>
    </dsp:sp>
    <dsp:sp modelId="{829DFE92-204C-DA48-9FEB-CEE3B6780E63}">
      <dsp:nvSpPr>
        <dsp:cNvPr id="0" name=""/>
        <dsp:cNvSpPr/>
      </dsp:nvSpPr>
      <dsp:spPr>
        <a:xfrm>
          <a:off x="6973181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endParaRPr lang="en-US" sz="1200" kern="1200" dirty="0"/>
        </a:p>
      </dsp:txBody>
      <dsp:txXfrm>
        <a:off x="6973181" y="2731765"/>
        <a:ext cx="972728" cy="486364"/>
      </dsp:txXfrm>
    </dsp:sp>
    <dsp:sp modelId="{7B8EF4A6-059A-234C-BF20-85098513BD7E}">
      <dsp:nvSpPr>
        <dsp:cNvPr id="0" name=""/>
        <dsp:cNvSpPr/>
      </dsp:nvSpPr>
      <dsp:spPr>
        <a:xfrm>
          <a:off x="6971985" y="3463106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Peer marking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(audience)</a:t>
          </a:r>
          <a:endParaRPr lang="en-US" sz="1200" kern="1200" dirty="0"/>
        </a:p>
      </dsp:txBody>
      <dsp:txXfrm>
        <a:off x="6971985" y="3463106"/>
        <a:ext cx="972728" cy="48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A55-1BD3-FA4D-B6A9-75F90FDC60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B68-AD0A-334C-BF4E-EB19A7C78A7A}" type="datetimeFigureOut">
              <a:rPr lang="en-US" smtClean="0"/>
              <a:t>24/03/2014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3042-1380-F246-A631-4B6501564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Knowledge, skills and understanding</a:t>
            </a:r>
          </a:p>
          <a:p>
            <a:r>
              <a:rPr lang="en-US" dirty="0" smtClean="0"/>
              <a:t>You need</a:t>
            </a:r>
            <a:r>
              <a:rPr lang="en-US" baseline="0" dirty="0" smtClean="0"/>
              <a:t> build all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E7AB71-03E2-D64D-8473-EC68CDA5AC8E}" type="datetime6">
              <a:rPr lang="en-GB">
                <a:latin typeface="Times New Roman" pitchFamily="-110" charset="0"/>
              </a:rPr>
              <a:pPr/>
              <a:t>March 14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EDEAA-7FBD-3B4D-A8D4-6D558059E20C}" type="slidenum">
              <a:rPr lang="en-GB">
                <a:latin typeface="Times New Roman" pitchFamily="-110" charset="0"/>
              </a:rPr>
              <a:pPr/>
              <a:t>6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7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356330-ADC6-BB42-BF05-742A39267524}" type="datetime6">
              <a:rPr lang="en-GB">
                <a:latin typeface="Times New Roman" pitchFamily="-110" charset="0"/>
              </a:rPr>
              <a:pPr/>
              <a:t>March 14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EC1BF-5249-8145-A722-954750194AE7}" type="slidenum">
              <a:rPr lang="en-GB">
                <a:latin typeface="Times New Roman" pitchFamily="-110" charset="0"/>
              </a:rPr>
              <a:pPr/>
              <a:t>12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CAFAC-24D2-DE4F-BB6A-AA4F7D7B4FE2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97418-2A4A-2F49-B37B-F8B6D7CBA3F4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6A55B-88E8-DE42-861F-87DB6D2373C2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3B5-196B-754A-9C3C-67E1D2C1D025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5B741-6454-C74C-8F34-9BAA6CEC6796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17124-21AD-E140-B2CC-CCF226C821F8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48D2D-AE8A-BB45-9931-20A0716F1EC9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592487-8109-AC40-9A89-E128666A08BB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1F1B-FF4D-494A-A3FA-D452D6EF2B95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14473-B63A-8B48-90D7-CF9CA0FA7D48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54104-1AC1-CF4C-B46E-FCC6B39614BD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480048" y="6310641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D774A990-9A80-8A47-BAB4-5427BB71DCCA}" type="datetime1">
              <a:rPr lang="en-GB" smtClean="0"/>
              <a:t>24/03/2014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305550"/>
            <a:ext cx="287007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r>
              <a:rPr lang="en-US" dirty="0" smtClean="0">
                <a:solidFill>
                  <a:schemeClr val="bg2">
                    <a:shade val="50000"/>
                  </a:schemeClr>
                </a:solidFill>
              </a:rPr>
              <a:t>Dr Su White saw@ecs.soton.ac.uk          COMP1205 w7-12  http://www.edshare.soton.ac.uk/12464/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dYWoLC7TNI" TargetMode="External"/><Relationship Id="rId4" Type="http://schemas.openxmlformats.org/officeDocument/2006/relationships/hyperlink" Target="http://youtu.be/Tdff6UPzvDQ" TargetMode="External"/><Relationship Id="rId5" Type="http://schemas.openxmlformats.org/officeDocument/2006/relationships/hyperlink" Target="http://ico.org.uk/what_we_cover/legislation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youtu.be/wAe4358amJ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COMP1205 Week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Legal, professional and ethical perspectives</a:t>
            </a:r>
          </a:p>
          <a:p>
            <a:r>
              <a:rPr lang="en-US" dirty="0" smtClean="0"/>
              <a:t>Introduction and overview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 Su White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5839" y="6426566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http://www.edshare.soton.ac.uk/12464/</a:t>
            </a:r>
          </a:p>
        </p:txBody>
      </p:sp>
    </p:spTree>
    <p:extLst>
      <p:ext uri="{BB962C8B-B14F-4D97-AF65-F5344CB8AC3E}">
        <p14:creationId xmlns:p14="http://schemas.microsoft.com/office/powerpoint/2010/main" val="30160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remember…</a:t>
            </a:r>
            <a:endParaRPr lang="en-US" dirty="0"/>
          </a:p>
        </p:txBody>
      </p:sp>
      <p:pic>
        <p:nvPicPr>
          <p:cNvPr id="7" name="Content Placeholder 6" descr="parachute_1211796360_8fdda42b9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76" r="-4737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F14-EBBB-5048-B463-DC192F5A5C76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435608" y="2234260"/>
            <a:ext cx="185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Your mind </a:t>
            </a:r>
            <a:br>
              <a:rPr lang="en-US" dirty="0" smtClean="0"/>
            </a:br>
            <a:r>
              <a:rPr lang="en-US" dirty="0" smtClean="0"/>
              <a:t>is like a parachute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17155" y="5046854"/>
            <a:ext cx="14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It works best</a:t>
            </a:r>
            <a:br>
              <a:rPr lang="en-US" dirty="0" smtClean="0"/>
            </a:br>
            <a:r>
              <a:rPr lang="en-US" dirty="0" smtClean="0"/>
              <a:t>when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&amp; professional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Legal &amp; professional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How you will know, how we will know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does it matter?</a:t>
            </a:r>
          </a:p>
          <a:p>
            <a:pPr lvl="1"/>
            <a:r>
              <a:rPr lang="en-US" dirty="0" smtClean="0"/>
              <a:t>Your degree is accredited</a:t>
            </a:r>
          </a:p>
          <a:p>
            <a:pPr lvl="1"/>
            <a:r>
              <a:rPr lang="en-US" dirty="0" smtClean="0"/>
              <a:t>Employers expect awareness</a:t>
            </a:r>
          </a:p>
          <a:p>
            <a:pPr lvl="1"/>
            <a:r>
              <a:rPr lang="en-US" dirty="0" smtClean="0"/>
              <a:t>Choose the workplace which suits you</a:t>
            </a:r>
          </a:p>
          <a:p>
            <a:pPr lvl="1"/>
            <a:r>
              <a:rPr lang="en-US" dirty="0" smtClean="0"/>
              <a:t>Think forward</a:t>
            </a:r>
          </a:p>
          <a:p>
            <a:r>
              <a:rPr lang="en-US" dirty="0" smtClean="0"/>
              <a:t>NOTE</a:t>
            </a:r>
          </a:p>
          <a:p>
            <a:r>
              <a:rPr lang="en-US" dirty="0" smtClean="0"/>
              <a:t>You are </a:t>
            </a:r>
            <a:r>
              <a:rPr lang="en-US" u="sng" dirty="0" smtClean="0"/>
              <a:t>not expected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 be a lawyer</a:t>
            </a:r>
          </a:p>
          <a:p>
            <a:r>
              <a:rPr lang="en-US" dirty="0" smtClean="0"/>
              <a:t>You </a:t>
            </a:r>
            <a:r>
              <a:rPr lang="en-US" u="sng" dirty="0" smtClean="0"/>
              <a:t>are expected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 demonstrate and awareness of laws which impact on the workplace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Self check</a:t>
            </a:r>
          </a:p>
          <a:p>
            <a:pPr lvl="1"/>
            <a:r>
              <a:rPr lang="en-US" dirty="0" smtClean="0"/>
              <a:t>Confidence	</a:t>
            </a:r>
          </a:p>
          <a:p>
            <a:pPr lvl="1"/>
            <a:r>
              <a:rPr lang="en-US" dirty="0" smtClean="0"/>
              <a:t>“I have watched the videos”</a:t>
            </a:r>
          </a:p>
          <a:p>
            <a:pPr lvl="1"/>
            <a:r>
              <a:rPr lang="en-US" dirty="0" smtClean="0"/>
              <a:t>“I have read the notes”</a:t>
            </a:r>
          </a:p>
          <a:p>
            <a:pPr lvl="1"/>
            <a:r>
              <a:rPr lang="en-US" dirty="0" smtClean="0"/>
              <a:t>“I have tackled the tasks”</a:t>
            </a:r>
          </a:p>
          <a:p>
            <a:pPr lvl="1"/>
            <a:r>
              <a:rPr lang="en-US" dirty="0" smtClean="0"/>
              <a:t>“I have worked out how it is relevant to my plans”</a:t>
            </a:r>
          </a:p>
          <a:p>
            <a:pPr lvl="1"/>
            <a:r>
              <a:rPr lang="en-US" dirty="0" smtClean="0"/>
              <a:t>“I have prepared for the exam”</a:t>
            </a:r>
          </a:p>
          <a:p>
            <a:r>
              <a:rPr lang="en-US" dirty="0" smtClean="0"/>
              <a:t>Online exam</a:t>
            </a:r>
          </a:p>
          <a:p>
            <a:r>
              <a:rPr lang="en-US" dirty="0" smtClean="0"/>
              <a:t>Multiple choice questions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ED3C-0A98-7142-8EEA-EB572B03F63D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6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professional and legal issues might include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581506" y="5474525"/>
            <a:ext cx="110278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protection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690093" y="6013803"/>
            <a:ext cx="7049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ethics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568466" y="2227263"/>
            <a:ext cx="78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open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source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7096706" y="5257800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pornography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2448506" y="5199063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hacking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5586244" y="6301252"/>
            <a:ext cx="81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morals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7239083" y="2552700"/>
            <a:ext cx="132179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employment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3446127" y="568706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privacy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072183" y="4328555"/>
            <a:ext cx="59503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civic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duty</a:t>
            </a: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2684292" y="2286000"/>
            <a:ext cx="652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open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702409" y="5855799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copyright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5953706" y="3092450"/>
            <a:ext cx="902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security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1581506" y="6024074"/>
            <a:ext cx="1473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discrimination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2815866" y="3065463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equality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4277306" y="4741863"/>
            <a:ext cx="588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libel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7107819" y="3294063"/>
            <a:ext cx="12394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defamation</a:t>
            </a:r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4277306" y="5275263"/>
            <a:ext cx="1441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responsibility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3100029" y="1389063"/>
            <a:ext cx="104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creative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commons</a:t>
            </a:r>
          </a:p>
        </p:txBody>
      </p:sp>
      <p:sp>
        <p:nvSpPr>
          <p:cNvPr id="26648" name="Text Box 23"/>
          <p:cNvSpPr txBox="1">
            <a:spLocks noChangeArrowheads="1"/>
          </p:cNvSpPr>
          <p:nvPr/>
        </p:nvSpPr>
        <p:spPr bwMode="auto">
          <a:xfrm>
            <a:off x="6106106" y="24384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accessibility</a:t>
            </a: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1521969" y="2058206"/>
            <a:ext cx="853018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code of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conduct</a:t>
            </a:r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5509581" y="1579563"/>
            <a:ext cx="1264489" cy="69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freedom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of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information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2536795" y="3522663"/>
            <a:ext cx="101822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academic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ethics</a:t>
            </a: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5679042" y="4170363"/>
            <a:ext cx="1319692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professional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bodies</a:t>
            </a:r>
          </a:p>
        </p:txBody>
      </p:sp>
      <p:sp>
        <p:nvSpPr>
          <p:cNvPr id="26654" name="Text Box 29"/>
          <p:cNvSpPr txBox="1">
            <a:spLocks noChangeArrowheads="1"/>
          </p:cNvSpPr>
          <p:nvPr/>
        </p:nvSpPr>
        <p:spPr bwMode="auto">
          <a:xfrm>
            <a:off x="5808609" y="5688586"/>
            <a:ext cx="77747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divide</a:t>
            </a:r>
          </a:p>
        </p:txBody>
      </p:sp>
      <p:sp>
        <p:nvSpPr>
          <p:cNvPr id="26655" name="Text Box 30"/>
          <p:cNvSpPr txBox="1">
            <a:spLocks noChangeArrowheads="1"/>
          </p:cNvSpPr>
          <p:nvPr/>
        </p:nvSpPr>
        <p:spPr bwMode="auto">
          <a:xfrm>
            <a:off x="3734884" y="3810000"/>
            <a:ext cx="124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outsourcing</a:t>
            </a:r>
          </a:p>
        </p:txBody>
      </p:sp>
      <p:sp>
        <p:nvSpPr>
          <p:cNvPr id="26656" name="Text Box 31"/>
          <p:cNvSpPr txBox="1">
            <a:spLocks noChangeArrowheads="1"/>
          </p:cNvSpPr>
          <p:nvPr/>
        </p:nvSpPr>
        <p:spPr bwMode="auto">
          <a:xfrm>
            <a:off x="3650891" y="3092450"/>
            <a:ext cx="1384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globalisation</a:t>
            </a:r>
          </a:p>
        </p:txBody>
      </p:sp>
      <p:sp>
        <p:nvSpPr>
          <p:cNvPr id="26657" name="Text Box 32"/>
          <p:cNvSpPr txBox="1">
            <a:spLocks noChangeArrowheads="1"/>
          </p:cNvSpPr>
          <p:nvPr/>
        </p:nvSpPr>
        <p:spPr bwMode="auto">
          <a:xfrm>
            <a:off x="1849844" y="4648200"/>
            <a:ext cx="80362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free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speech</a:t>
            </a:r>
          </a:p>
        </p:txBody>
      </p:sp>
      <p:sp>
        <p:nvSpPr>
          <p:cNvPr id="26658" name="Text Box 33"/>
          <p:cNvSpPr txBox="1">
            <a:spLocks noChangeArrowheads="1"/>
          </p:cNvSpPr>
          <p:nvPr/>
        </p:nvSpPr>
        <p:spPr bwMode="auto">
          <a:xfrm>
            <a:off x="1901466" y="1485900"/>
            <a:ext cx="1199367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intellectual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property</a:t>
            </a:r>
          </a:p>
        </p:txBody>
      </p:sp>
      <p:sp>
        <p:nvSpPr>
          <p:cNvPr id="26659" name="Text Box 34"/>
          <p:cNvSpPr txBox="1">
            <a:spLocks noChangeArrowheads="1"/>
          </p:cNvSpPr>
          <p:nvPr/>
        </p:nvSpPr>
        <p:spPr bwMode="auto">
          <a:xfrm>
            <a:off x="7395034" y="1714500"/>
            <a:ext cx="720971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green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ICT</a:t>
            </a:r>
          </a:p>
        </p:txBody>
      </p:sp>
      <p:sp>
        <p:nvSpPr>
          <p:cNvPr id="26660" name="Text Box 35"/>
          <p:cNvSpPr txBox="1">
            <a:spLocks noChangeArrowheads="1"/>
          </p:cNvSpPr>
          <p:nvPr/>
        </p:nvSpPr>
        <p:spPr bwMode="auto">
          <a:xfrm>
            <a:off x="4258904" y="1371600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e-commerce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5162578" y="2552700"/>
            <a:ext cx="84089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futures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4652459" y="4267200"/>
            <a:ext cx="122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/>
                </a:solidFill>
                <a:latin typeface="Futura" pitchFamily="-110" charset="0"/>
              </a:rPr>
              <a:t>localisation</a:t>
            </a:r>
            <a:endParaRPr lang="en-GB" sz="1600" dirty="0">
              <a:solidFill>
                <a:schemeClr val="accent5"/>
              </a:solidFill>
              <a:latin typeface="Futura" pitchFamily="-110" charset="0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1006327" y="4933950"/>
            <a:ext cx="774571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health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and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safety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6356067" y="1295400"/>
            <a:ext cx="1346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environment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5427676" y="4800600"/>
            <a:ext cx="12235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social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enterprises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369701" y="1905000"/>
            <a:ext cx="16402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professionalism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6644346" y="4610100"/>
            <a:ext cx="1982634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 management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3397831" y="5029200"/>
            <a:ext cx="1287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surveillance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4289065" y="5948869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censorship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1521969" y="4000500"/>
            <a:ext cx="104387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computer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crime</a:t>
            </a: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3415633" y="2743200"/>
            <a:ext cx="1446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e-government</a:t>
            </a: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1562666" y="3260725"/>
            <a:ext cx="1223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file-sharing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5811727" y="3581400"/>
            <a:ext cx="1095172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inclusivity</a:t>
            </a:r>
          </a:p>
        </p:txBody>
      </p:sp>
      <p:sp>
        <p:nvSpPr>
          <p:cNvPr id="26675" name="Text Box 52"/>
          <p:cNvSpPr txBox="1">
            <a:spLocks noChangeArrowheads="1"/>
          </p:cNvSpPr>
          <p:nvPr/>
        </p:nvSpPr>
        <p:spPr bwMode="auto">
          <a:xfrm>
            <a:off x="1214999" y="2683657"/>
            <a:ext cx="132179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employment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754632" y="3447037"/>
            <a:ext cx="992579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</a:t>
            </a:r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emantic</a:t>
            </a:r>
            <a:b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web</a:t>
            </a:r>
            <a:endParaRPr lang="en-US" sz="1600" dirty="0">
              <a:solidFill>
                <a:schemeClr val="accent5"/>
              </a:solidFill>
              <a:latin typeface="Futura" pitchFamily="-110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239083" y="3810000"/>
            <a:ext cx="7553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linked</a:t>
            </a: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/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F680-D80B-D842-A674-CD1CBC7DD685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97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ownership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want to do?</a:t>
            </a:r>
          </a:p>
          <a:p>
            <a:r>
              <a:rPr lang="en-US" dirty="0" smtClean="0"/>
              <a:t>What CS/IT areas really interest you?</a:t>
            </a:r>
          </a:p>
          <a:p>
            <a:r>
              <a:rPr lang="en-US" dirty="0" smtClean="0"/>
              <a:t>Identify the topics where you plan to be an expert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7E96-2C5B-2A4A-B39A-C5F37F4B49B3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219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3-09 14.4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" y="939523"/>
            <a:ext cx="8101994" cy="57103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D623-F8C4-784F-82CA-C4DE854486C7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38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rationale of the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Guidance and prompting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b="1" dirty="0" smtClean="0">
                <a:ea typeface="Times New Roman" pitchFamily="-110" charset="0"/>
                <a:cs typeface="Times New Roman" pitchFamily="-110" charset="0"/>
              </a:rPr>
              <a:t>Plus</a:t>
            </a: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… directing you to a realistic/sustainable approach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 smtClean="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This is not the same as coding, maths or other ‘hard’ subject areas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But it is </a:t>
            </a:r>
            <a:r>
              <a:rPr lang="en-GB" b="1" dirty="0" smtClean="0"/>
              <a:t>very relevant </a:t>
            </a:r>
            <a:r>
              <a:rPr lang="en-GB" dirty="0" smtClean="0"/>
              <a:t>to your degree…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… and the approach is relevant to future study and work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Find out, think about, re-present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/>
              <a:t>Work </a:t>
            </a:r>
            <a:r>
              <a:rPr lang="en-GB" dirty="0"/>
              <a:t>in groups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Find your strengths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Overcome your weaknesses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Enjoy yourselves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A11-CFDE-8145-9BAD-C533F22BA791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253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next week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Quiz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will be invited to respond to a short survey/quiz (midweek)</a:t>
            </a:r>
          </a:p>
          <a:p>
            <a:pPr lvl="1"/>
            <a:r>
              <a:rPr lang="en-US" dirty="0" smtClean="0"/>
              <a:t>Designed to find calibrate</a:t>
            </a:r>
          </a:p>
          <a:p>
            <a:pPr lvl="2"/>
            <a:r>
              <a:rPr lang="en-US" dirty="0" smtClean="0"/>
              <a:t>The progress you have made so far</a:t>
            </a:r>
          </a:p>
          <a:p>
            <a:pPr lvl="2"/>
            <a:r>
              <a:rPr lang="en-US" dirty="0" smtClean="0"/>
              <a:t>Your familiarity with topics we are going to study</a:t>
            </a:r>
          </a:p>
          <a:p>
            <a:pPr lvl="2"/>
            <a:r>
              <a:rPr lang="en-US" dirty="0" smtClean="0"/>
              <a:t>Your familiarity with the topics within the exam</a:t>
            </a:r>
          </a:p>
          <a:p>
            <a:pPr lvl="2"/>
            <a:r>
              <a:rPr lang="en-US" dirty="0" smtClean="0"/>
              <a:t>The way which you are relating COMP1205 to the rest of your studies</a:t>
            </a:r>
          </a:p>
        </p:txBody>
      </p:sp>
      <p:pic>
        <p:nvPicPr>
          <p:cNvPr id="8" name="Content Placeholder 7" descr="iSurveylogo.gi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153" b="-148153"/>
          <a:stretch>
            <a:fillRect/>
          </a:stretch>
        </p:blipFill>
        <p:spPr>
          <a:xfrm>
            <a:off x="4663440" y="-143915"/>
            <a:ext cx="4023360" cy="3620237"/>
          </a:xfrm>
        </p:spPr>
      </p:pic>
      <p:sp>
        <p:nvSpPr>
          <p:cNvPr id="4" name="Rectangle 3"/>
          <p:cNvSpPr/>
          <p:nvPr/>
        </p:nvSpPr>
        <p:spPr>
          <a:xfrm>
            <a:off x="1" y="621166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i="1" dirty="0" smtClean="0"/>
              <a:t>The quizzes are designed </a:t>
            </a:r>
            <a:r>
              <a:rPr lang="en-US" sz="1400" i="1" dirty="0"/>
              <a:t>help you understand the breadth of the topics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we </a:t>
            </a:r>
            <a:r>
              <a:rPr lang="en-US" sz="1400" i="1" dirty="0"/>
              <a:t>are going to study </a:t>
            </a:r>
            <a:r>
              <a:rPr lang="en-US" sz="1400" i="1" dirty="0" smtClean="0"/>
              <a:t>in </a:t>
            </a:r>
            <a:r>
              <a:rPr lang="en-US" sz="1400" i="1" dirty="0"/>
              <a:t>a quick and easy 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3440" y="2112306"/>
            <a:ext cx="4023360" cy="2862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/>
              <a:t>responses will be </a:t>
            </a:r>
            <a:r>
              <a:rPr lang="en-US" dirty="0" smtClean="0"/>
              <a:t>anonymous</a:t>
            </a:r>
          </a:p>
          <a:p>
            <a:pPr lvl="1"/>
            <a:endParaRPr lang="en-US" dirty="0"/>
          </a:p>
          <a:p>
            <a:pPr marL="402336" lvl="1" indent="0">
              <a:buNone/>
            </a:pPr>
            <a:r>
              <a:rPr lang="en-US" dirty="0" smtClean="0"/>
              <a:t>But</a:t>
            </a:r>
          </a:p>
          <a:p>
            <a:pPr marL="402336" lvl="1" indent="0">
              <a:buNone/>
            </a:pPr>
            <a:endParaRPr lang="en-US" dirty="0"/>
          </a:p>
          <a:p>
            <a:pPr lvl="1"/>
            <a:r>
              <a:rPr lang="en-US" dirty="0"/>
              <a:t>I can send you reminders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you have not completed the </a:t>
            </a:r>
            <a:r>
              <a:rPr lang="en-US" dirty="0" smtClean="0"/>
              <a:t>task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4CB-77BA-9149-931F-6C3E44B33285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150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next week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Independent Study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Watch, visit, study,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Watch</a:t>
            </a:r>
            <a:endParaRPr lang="en-US" dirty="0"/>
          </a:p>
          <a:p>
            <a:pPr lvl="1"/>
            <a:r>
              <a:rPr lang="en-US" dirty="0" smtClean="0"/>
              <a:t>RSA </a:t>
            </a:r>
            <a:r>
              <a:rPr lang="en-US" dirty="0"/>
              <a:t>Animation on </a:t>
            </a:r>
            <a:r>
              <a:rPr lang="en-US" dirty="0" smtClean="0"/>
              <a:t>Motivation</a:t>
            </a:r>
          </a:p>
          <a:p>
            <a:pPr lvl="2"/>
            <a:r>
              <a:rPr lang="en-US" dirty="0"/>
              <a:t>http:/</a:t>
            </a:r>
            <a:r>
              <a:rPr lang="en-US" dirty="0" smtClean="0"/>
              <a:t>/</a:t>
            </a:r>
            <a:r>
              <a:rPr lang="en-GB" dirty="0" smtClean="0"/>
              <a:t>youtu.be</a:t>
            </a:r>
            <a:r>
              <a:rPr lang="en-US" dirty="0" smtClean="0"/>
              <a:t>/</a:t>
            </a:r>
            <a:r>
              <a:rPr lang="en-US" dirty="0"/>
              <a:t>u6XAPnuFjJc</a:t>
            </a:r>
          </a:p>
          <a:p>
            <a:pPr lvl="1"/>
            <a:r>
              <a:rPr lang="en-US" dirty="0"/>
              <a:t>Data Protection Act </a:t>
            </a:r>
            <a:br>
              <a:rPr lang="en-US" dirty="0"/>
            </a:br>
            <a:r>
              <a:rPr lang="en-US" dirty="0"/>
              <a:t>(from the ICO)</a:t>
            </a:r>
          </a:p>
          <a:p>
            <a:pPr lvl="2"/>
            <a:r>
              <a:rPr lang="en-US" dirty="0"/>
              <a:t>“The lights are on” </a:t>
            </a:r>
            <a:br>
              <a:rPr lang="en-US" dirty="0"/>
            </a:br>
            <a:r>
              <a:rPr lang="en-US" dirty="0">
                <a:hlinkClick r:id="rId2"/>
              </a:rPr>
              <a:t>http://youtu.be/wAe4358amJc</a:t>
            </a:r>
            <a:endParaRPr lang="en-US" dirty="0"/>
          </a:p>
          <a:p>
            <a:pPr lvl="2"/>
            <a:r>
              <a:rPr lang="en-US" dirty="0"/>
              <a:t>“Data Day Hygiene”</a:t>
            </a:r>
            <a:br>
              <a:rPr lang="en-US" dirty="0"/>
            </a:br>
            <a:r>
              <a:rPr lang="en-US" dirty="0">
                <a:hlinkClick r:id="rId3"/>
              </a:rPr>
              <a:t>http://youtu.be/CdYWoLC7TNI</a:t>
            </a:r>
            <a:endParaRPr lang="en-US" dirty="0"/>
          </a:p>
          <a:p>
            <a:pPr lvl="2"/>
            <a:r>
              <a:rPr lang="en-US" dirty="0"/>
              <a:t>Tick Tock</a:t>
            </a:r>
            <a:br>
              <a:rPr lang="en-US" dirty="0"/>
            </a:br>
            <a:r>
              <a:rPr lang="en-US" dirty="0">
                <a:hlinkClick r:id="rId4"/>
              </a:rPr>
              <a:t>http://youtu.be/</a:t>
            </a:r>
            <a:r>
              <a:rPr lang="en-US" dirty="0" smtClean="0">
                <a:hlinkClick r:id="rId4"/>
              </a:rPr>
              <a:t>Tdff6UPzvDQ</a:t>
            </a:r>
            <a:endParaRPr lang="en-US" dirty="0" smtClean="0"/>
          </a:p>
          <a:p>
            <a:pPr lvl="2"/>
            <a:r>
              <a:rPr lang="en-US" dirty="0" smtClean="0"/>
              <a:t>Visit and study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Commissioners Office</a:t>
            </a:r>
            <a:br>
              <a:rPr lang="en-US" dirty="0"/>
            </a:br>
            <a:r>
              <a:rPr lang="en-US" dirty="0">
                <a:hlinkClick r:id="rId5"/>
              </a:rPr>
              <a:t>http://ico.org.uk/what_we_cover/</a:t>
            </a:r>
            <a:r>
              <a:rPr lang="en-US" dirty="0" smtClean="0">
                <a:hlinkClick r:id="rId5"/>
              </a:rPr>
              <a:t>legislation</a:t>
            </a:r>
            <a:endParaRPr lang="en-US" dirty="0" smtClean="0"/>
          </a:p>
          <a:p>
            <a:pPr marL="402336" lvl="1" indent="0">
              <a:buNone/>
            </a:pPr>
            <a:r>
              <a:rPr lang="en-US" dirty="0" smtClean="0"/>
              <a:t>	Review</a:t>
            </a:r>
            <a:endParaRPr lang="en-US" dirty="0"/>
          </a:p>
          <a:p>
            <a:pPr marL="402336" lvl="1" indent="0">
              <a:buNone/>
            </a:pPr>
            <a:r>
              <a:rPr lang="en-US" dirty="0" smtClean="0"/>
              <a:t>This week’s slides and instructions</a:t>
            </a:r>
            <a:endParaRPr lang="en-US" dirty="0"/>
          </a:p>
        </p:txBody>
      </p:sp>
      <p:pic>
        <p:nvPicPr>
          <p:cNvPr id="8" name="Content Placeholder 7" descr="ICOTheLightsAreOn.png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2" b="-1298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91440" y="6027003"/>
            <a:ext cx="9235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i="1" dirty="0" smtClean="0"/>
              <a:t>Use your judgment to decide how carefully you work on a video, reading or task</a:t>
            </a:r>
            <a:br>
              <a:rPr lang="en-US" sz="1400" i="1" dirty="0" smtClean="0"/>
            </a:br>
            <a:r>
              <a:rPr lang="en-US" sz="1400" i="1" dirty="0" smtClean="0"/>
              <a:t>remember keeping up to date makes it more likely you will pass the exam</a:t>
            </a:r>
            <a:br>
              <a:rPr lang="en-US" sz="1400" i="1" dirty="0" smtClean="0"/>
            </a:br>
            <a:r>
              <a:rPr lang="en-US" sz="1400" i="1" dirty="0" smtClean="0"/>
              <a:t>also  they are designed to prepare you for next week’s class</a:t>
            </a:r>
            <a:endParaRPr lang="en-US" sz="1400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950-DF80-454E-A331-27537755FA0F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39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week… and next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409378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2E4-5E50-8544-AEE6-9A4978B476A4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18</a:t>
            </a:fld>
            <a:endParaRPr kumimoji="0"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188353" y="4416948"/>
            <a:ext cx="3017327" cy="2054771"/>
          </a:xfrm>
          <a:prstGeom prst="cloudCallout">
            <a:avLst>
              <a:gd name="adj1" fmla="val -73124"/>
              <a:gd name="adj2" fmla="val -9894"/>
            </a:avLst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Think about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timescales and topics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037149"/>
              </p:ext>
            </p:extLst>
          </p:nvPr>
        </p:nvGraphicFramePr>
        <p:xfrm>
          <a:off x="983329" y="1123495"/>
          <a:ext cx="8279054" cy="525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Rectangle 58"/>
          <p:cNvSpPr/>
          <p:nvPr/>
        </p:nvSpPr>
        <p:spPr>
          <a:xfrm>
            <a:off x="1068026" y="5732867"/>
            <a:ext cx="7732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Ethics and Professionalism are threads which run throughout the module 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E51A-D130-0647-A47B-DFCE28EB29CD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19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6602" y="5320388"/>
            <a:ext cx="397500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Overview of entire module by multiple choice exam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01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timescales and topics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862217"/>
              </p:ext>
            </p:extLst>
          </p:nvPr>
        </p:nvGraphicFramePr>
        <p:xfrm>
          <a:off x="1008211" y="1123495"/>
          <a:ext cx="8279054" cy="525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Rectangle 58"/>
          <p:cNvSpPr/>
          <p:nvPr/>
        </p:nvSpPr>
        <p:spPr>
          <a:xfrm>
            <a:off x="1068026" y="5732867"/>
            <a:ext cx="7732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Ethics and Professionalism are threads which run throughout the module 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162-E73A-C846-BCFF-9178A8A72045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6602" y="5320388"/>
            <a:ext cx="397500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Overview of entire module by multiple choice exam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9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Launching you forward</a:t>
            </a:r>
            <a:endParaRPr lang="en-GB" dirty="0"/>
          </a:p>
        </p:txBody>
      </p:sp>
      <p:pic>
        <p:nvPicPr>
          <p:cNvPr id="4" name="Content Placeholder 3" descr="launch2580109_258386_ORI_0_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BB3-3EDE-5C45-8743-D0EA024C8DB8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318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working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Formal/timetabled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Informal/un-timetables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en-US" dirty="0" smtClean="0"/>
              <a:t>Lecture</a:t>
            </a:r>
          </a:p>
          <a:p>
            <a:pPr lvl="2"/>
            <a:r>
              <a:rPr lang="en-US" dirty="0" smtClean="0"/>
              <a:t>The big picture</a:t>
            </a:r>
          </a:p>
          <a:p>
            <a:pPr lvl="2"/>
            <a:r>
              <a:rPr lang="en-US" dirty="0" smtClean="0"/>
              <a:t>Pacing</a:t>
            </a:r>
          </a:p>
          <a:p>
            <a:pPr lvl="1"/>
            <a:r>
              <a:rPr lang="en-US" dirty="0" smtClean="0"/>
              <a:t>Blackboard</a:t>
            </a:r>
          </a:p>
          <a:p>
            <a:pPr lvl="2"/>
            <a:r>
              <a:rPr lang="en-US" dirty="0" smtClean="0"/>
              <a:t>Links and 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/>
              <a:t>Out of class</a:t>
            </a:r>
          </a:p>
          <a:p>
            <a:pPr lvl="2"/>
            <a:r>
              <a:rPr lang="en-US" dirty="0" smtClean="0"/>
              <a:t>Take the quizzes</a:t>
            </a:r>
          </a:p>
          <a:p>
            <a:pPr lvl="2"/>
            <a:r>
              <a:rPr lang="en-US" dirty="0" smtClean="0"/>
              <a:t>Watch </a:t>
            </a:r>
            <a:r>
              <a:rPr lang="en-US" dirty="0"/>
              <a:t>videos</a:t>
            </a:r>
          </a:p>
          <a:p>
            <a:pPr lvl="2"/>
            <a:r>
              <a:rPr lang="en-US" dirty="0"/>
              <a:t>Read overviews</a:t>
            </a:r>
          </a:p>
          <a:p>
            <a:pPr lvl="2"/>
            <a:r>
              <a:rPr lang="en-US" dirty="0" smtClean="0"/>
              <a:t>Work </a:t>
            </a:r>
            <a:r>
              <a:rPr lang="en-US" dirty="0"/>
              <a:t>through </a:t>
            </a:r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Think and discuss</a:t>
            </a:r>
          </a:p>
          <a:p>
            <a:pPr lvl="2"/>
            <a:r>
              <a:rPr lang="en-US" dirty="0" smtClean="0"/>
              <a:t>Prepare assessments</a:t>
            </a:r>
            <a:endParaRPr lang="en-US" dirty="0"/>
          </a:p>
          <a:p>
            <a:pPr lvl="2"/>
            <a:r>
              <a:rPr lang="en-US" dirty="0"/>
              <a:t>Prepare for examination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4980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Objective: </a:t>
            </a:r>
            <a:br>
              <a:rPr lang="en-US" dirty="0" smtClean="0"/>
            </a:br>
            <a:r>
              <a:rPr lang="en-US" dirty="0" smtClean="0"/>
              <a:t>knowledge</a:t>
            </a:r>
            <a:r>
              <a:rPr lang="en-US" dirty="0"/>
              <a:t>, skills and understanding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6D58-B694-3F46-B2FC-71084315B361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040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of the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Guidance and prompting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Plus… directing you to a realistic/sustainable approach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 smtClean="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This is not the same as coding, maths or other ‘hard’ subject areas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But it is </a:t>
            </a:r>
            <a:r>
              <a:rPr lang="en-GB" b="1" dirty="0" smtClean="0"/>
              <a:t>very relevant </a:t>
            </a:r>
            <a:r>
              <a:rPr lang="en-GB" dirty="0" smtClean="0"/>
              <a:t>to your degree…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… and the approach is relevant to future study and work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Find out, think about, re-present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/>
              <a:t>Work </a:t>
            </a:r>
            <a:r>
              <a:rPr lang="en-GB" dirty="0"/>
              <a:t>in groups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Find your strengths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Overcome your weaknesses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Enjoy yourselves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02E-71DA-2047-B59B-1DBA4818EF71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09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Objectives</a:t>
            </a:r>
            <a:endParaRPr lang="en-US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3000"/>
              </a:spcAft>
              <a:buNone/>
            </a:pPr>
            <a:r>
              <a:rPr lang="en-US" sz="3200" dirty="0" smtClean="0"/>
              <a:t>Why we are here</a:t>
            </a:r>
          </a:p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en-US" sz="2000" dirty="0" smtClean="0"/>
              <a:t>To </a:t>
            </a:r>
            <a:r>
              <a:rPr lang="en-US" sz="2000" dirty="0"/>
              <a:t>produce the best informed most widely educated CS and IT graduates in the country!</a:t>
            </a:r>
          </a:p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en-US" sz="2000" dirty="0" smtClean="0"/>
              <a:t>To help you learn how to argue and express yourself with informed insight on current professional and legal issues</a:t>
            </a:r>
            <a:endParaRPr lang="en-US" sz="2000" dirty="0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500" dirty="0" smtClean="0"/>
          </a:p>
          <a:p>
            <a:endParaRPr lang="en-US" sz="2500" dirty="0"/>
          </a:p>
          <a:p>
            <a:r>
              <a:rPr lang="en-US" sz="2000" dirty="0" smtClean="0"/>
              <a:t>To </a:t>
            </a:r>
            <a:r>
              <a:rPr lang="en-US" sz="2000" dirty="0"/>
              <a:t>help you better understand how you address ‘fuzzy’ tasks which complement your technical skills</a:t>
            </a:r>
          </a:p>
          <a:p>
            <a:endParaRPr lang="en-US" sz="2000" dirty="0" smtClean="0"/>
          </a:p>
          <a:p>
            <a:r>
              <a:rPr lang="en-US" sz="2000" dirty="0" smtClean="0"/>
              <a:t>Make it a worthwhile use of your time</a:t>
            </a:r>
            <a:br>
              <a:rPr lang="en-US" sz="2000" dirty="0" smtClean="0"/>
            </a:br>
            <a:r>
              <a:rPr lang="en-US" sz="2000" dirty="0" smtClean="0"/>
              <a:t>(for you </a:t>
            </a:r>
            <a:r>
              <a:rPr lang="en-US" sz="2000" dirty="0"/>
              <a:t>and me!)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79D8-21AA-9244-8466-4315F34155CF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89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smarter not harder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smarter not harder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Intellectually </a:t>
            </a:r>
          </a:p>
          <a:p>
            <a:pPr lvl="1"/>
            <a:r>
              <a:rPr lang="en-US" dirty="0" smtClean="0"/>
              <a:t>Understand your motivations</a:t>
            </a:r>
          </a:p>
          <a:p>
            <a:r>
              <a:rPr lang="en-US" dirty="0" smtClean="0"/>
              <a:t>Imaginatively</a:t>
            </a:r>
            <a:endParaRPr lang="en-US" dirty="0"/>
          </a:p>
          <a:p>
            <a:pPr lvl="1"/>
            <a:r>
              <a:rPr lang="en-US" dirty="0"/>
              <a:t>Develop and use your creativity and imagination</a:t>
            </a:r>
          </a:p>
          <a:p>
            <a:pPr lvl="1"/>
            <a:r>
              <a:rPr lang="en-US" dirty="0"/>
              <a:t>Make your tasks </a:t>
            </a:r>
            <a:r>
              <a:rPr lang="en-US" dirty="0" smtClean="0"/>
              <a:t>enjoyable</a:t>
            </a:r>
          </a:p>
          <a:p>
            <a:r>
              <a:rPr lang="en-US" dirty="0" smtClean="0"/>
              <a:t>Intuitively</a:t>
            </a:r>
          </a:p>
          <a:p>
            <a:pPr lvl="1"/>
            <a:r>
              <a:rPr lang="en-US" dirty="0" smtClean="0"/>
              <a:t>Learn to know what works </a:t>
            </a:r>
            <a:br>
              <a:rPr lang="en-US" dirty="0" smtClean="0"/>
            </a:br>
            <a:r>
              <a:rPr lang="en-US" u="sng" dirty="0" smtClean="0"/>
              <a:t>for you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Pareto principle</a:t>
            </a:r>
          </a:p>
          <a:p>
            <a:pPr lvl="1"/>
            <a:r>
              <a:rPr lang="en-US" dirty="0" smtClean="0"/>
              <a:t>20</a:t>
            </a:r>
            <a:r>
              <a:rPr lang="en-US" dirty="0"/>
              <a:t>% of the effort produces 80% of the </a:t>
            </a:r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… but think about it logically, rationally</a:t>
            </a:r>
            <a:endParaRPr lang="en-US" dirty="0"/>
          </a:p>
          <a:p>
            <a:r>
              <a:rPr lang="en-US" dirty="0"/>
              <a:t>One touch</a:t>
            </a:r>
          </a:p>
          <a:p>
            <a:pPr lvl="1"/>
            <a:r>
              <a:rPr lang="en-US" dirty="0"/>
              <a:t>Capture all the necessary information in a single </a:t>
            </a:r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36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i="1" dirty="0" smtClean="0"/>
              <a:t>Follow up: Dan </a:t>
            </a:r>
            <a:r>
              <a:rPr lang="en-US" i="1" dirty="0"/>
              <a:t>Pink – RSA </a:t>
            </a:r>
            <a:r>
              <a:rPr lang="en-US" i="1" dirty="0" smtClean="0"/>
              <a:t>Animate, see </a:t>
            </a:r>
            <a:r>
              <a:rPr lang="en-US" i="1" dirty="0"/>
              <a:t>refs and links</a:t>
            </a:r>
          </a:p>
          <a:p>
            <a:pPr lvl="1" algn="r"/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E3C7-EE12-2F41-8551-05241794E8E6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32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balance your workload</a:t>
            </a:r>
            <a:endParaRPr lang="en-US" dirty="0"/>
          </a:p>
        </p:txBody>
      </p:sp>
      <p:pic>
        <p:nvPicPr>
          <p:cNvPr id="4" name="Content Placeholder 3" descr="DonkeyBalan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3" r="-2773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5899-FF3D-2144-BF7E-E2E51F0AE176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601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or another</a:t>
            </a:r>
            <a:endParaRPr lang="en-US" dirty="0"/>
          </a:p>
        </p:txBody>
      </p:sp>
      <p:pic>
        <p:nvPicPr>
          <p:cNvPr id="4" name="Content Placeholder 3" descr="peopleBalan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b="2635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http://www.edshare.soton.ac.uk/12464/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8E0-E01F-D04B-82D9-9565169DCC94}" type="datetime1">
              <a:rPr lang="en-GB" smtClean="0"/>
              <a:t>24/03/2014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800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529</TotalTime>
  <Words>1244</Words>
  <Application>Microsoft Macintosh PowerPoint</Application>
  <PresentationFormat>On-screen Show (4:3)</PresentationFormat>
  <Paragraphs>313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COMP1205 Week 7</vt:lpstr>
      <vt:lpstr>Overview: timescales and topics</vt:lpstr>
      <vt:lpstr>Launching you forward</vt:lpstr>
      <vt:lpstr>Overview: working method</vt:lpstr>
      <vt:lpstr>Rationale of the structure</vt:lpstr>
      <vt:lpstr>High Level Objectives</vt:lpstr>
      <vt:lpstr>Work smarter not harder</vt:lpstr>
      <vt:lpstr>Try to balance your workload</vt:lpstr>
      <vt:lpstr>One way or another</vt:lpstr>
      <vt:lpstr>And remember…</vt:lpstr>
      <vt:lpstr>Legal &amp; professional</vt:lpstr>
      <vt:lpstr>professional and legal issues might include</vt:lpstr>
      <vt:lpstr>Take ownership</vt:lpstr>
      <vt:lpstr>PowerPoint Presentation</vt:lpstr>
      <vt:lpstr>Reminder: rationale of the structure</vt:lpstr>
      <vt:lpstr>Before next week</vt:lpstr>
      <vt:lpstr>Before next week</vt:lpstr>
      <vt:lpstr>This week… and next </vt:lpstr>
      <vt:lpstr>Overview: timescales and topics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COMP1205</dc:title>
  <dc:creator>Su White</dc:creator>
  <cp:lastModifiedBy>Su White</cp:lastModifiedBy>
  <cp:revision>44</cp:revision>
  <cp:lastPrinted>2014-03-24T09:50:10Z</cp:lastPrinted>
  <dcterms:created xsi:type="dcterms:W3CDTF">2014-03-09T11:41:28Z</dcterms:created>
  <dcterms:modified xsi:type="dcterms:W3CDTF">2014-03-24T09:51:07Z</dcterms:modified>
</cp:coreProperties>
</file>