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1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9"/>
  </p:notesMasterIdLst>
  <p:handoutMasterIdLst>
    <p:handoutMasterId r:id="rId60"/>
  </p:handoutMasterIdLst>
  <p:sldIdLst>
    <p:sldId id="256" r:id="rId2"/>
    <p:sldId id="299" r:id="rId3"/>
    <p:sldId id="258" r:id="rId4"/>
    <p:sldId id="273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23" r:id="rId16"/>
    <p:sldId id="324" r:id="rId17"/>
    <p:sldId id="325" r:id="rId18"/>
    <p:sldId id="326" r:id="rId19"/>
    <p:sldId id="327" r:id="rId20"/>
    <p:sldId id="275" r:id="rId21"/>
    <p:sldId id="315" r:id="rId22"/>
    <p:sldId id="277" r:id="rId23"/>
    <p:sldId id="292" r:id="rId24"/>
    <p:sldId id="279" r:id="rId25"/>
    <p:sldId id="281" r:id="rId26"/>
    <p:sldId id="293" r:id="rId27"/>
    <p:sldId id="283" r:id="rId28"/>
    <p:sldId id="294" r:id="rId29"/>
    <p:sldId id="297" r:id="rId30"/>
    <p:sldId id="295" r:id="rId31"/>
    <p:sldId id="282" r:id="rId32"/>
    <p:sldId id="296" r:id="rId33"/>
    <p:sldId id="284" r:id="rId34"/>
    <p:sldId id="313" r:id="rId35"/>
    <p:sldId id="316" r:id="rId36"/>
    <p:sldId id="301" r:id="rId37"/>
    <p:sldId id="317" r:id="rId38"/>
    <p:sldId id="319" r:id="rId39"/>
    <p:sldId id="285" r:id="rId40"/>
    <p:sldId id="286" r:id="rId41"/>
    <p:sldId id="287" r:id="rId42"/>
    <p:sldId id="288" r:id="rId43"/>
    <p:sldId id="289" r:id="rId44"/>
    <p:sldId id="300" r:id="rId45"/>
    <p:sldId id="320" r:id="rId46"/>
    <p:sldId id="321" r:id="rId47"/>
    <p:sldId id="322" r:id="rId48"/>
    <p:sldId id="290" r:id="rId49"/>
    <p:sldId id="291" r:id="rId50"/>
    <p:sldId id="271" r:id="rId51"/>
    <p:sldId id="259" r:id="rId52"/>
    <p:sldId id="298" r:id="rId53"/>
    <p:sldId id="264" r:id="rId54"/>
    <p:sldId id="262" r:id="rId55"/>
    <p:sldId id="260" r:id="rId56"/>
    <p:sldId id="268" r:id="rId57"/>
    <p:sldId id="270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8" autoAdjust="0"/>
    <p:restoredTop sz="94641" autoAdjust="0"/>
  </p:normalViewPr>
  <p:slideViewPr>
    <p:cSldViewPr snapToGrid="0" snapToObjects="1">
      <p:cViewPr>
        <p:scale>
          <a:sx n="110" d="100"/>
          <a:sy n="110" d="100"/>
        </p:scale>
        <p:origin x="-3016" y="-19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viewProps" Target="viewProps.xml"/><Relationship Id="rId64" Type="http://schemas.openxmlformats.org/officeDocument/2006/relationships/theme" Target="theme/theme1.xml"/><Relationship Id="rId65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965AA8F-9E5F-924E-AD88-1A6293BC2DC5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12F46F1-5CAE-E749-871C-7F64A29D2ABD}">
      <dgm:prSet/>
      <dgm:spPr>
        <a:solidFill>
          <a:schemeClr val="accent5"/>
        </a:solidFill>
      </dgm:spPr>
      <dgm:t>
        <a:bodyPr/>
        <a:lstStyle/>
        <a:p>
          <a:pPr rtl="0"/>
          <a:r>
            <a:rPr lang="en-US" dirty="0" smtClean="0"/>
            <a:t>Timescales and </a:t>
          </a:r>
          <a:br>
            <a:rPr lang="en-US" dirty="0" smtClean="0"/>
          </a:br>
          <a:r>
            <a:rPr lang="en-US" dirty="0" smtClean="0"/>
            <a:t>Topics</a:t>
          </a:r>
          <a:endParaRPr lang="en-US" dirty="0"/>
        </a:p>
      </dgm:t>
    </dgm:pt>
    <dgm:pt modelId="{17FDE812-28D0-2341-8BF0-A8ED926423B5}" type="parTrans" cxnId="{B9BCFE68-9F4D-8847-9851-672283156E51}">
      <dgm:prSet/>
      <dgm:spPr/>
      <dgm:t>
        <a:bodyPr/>
        <a:lstStyle/>
        <a:p>
          <a:endParaRPr lang="en-US"/>
        </a:p>
      </dgm:t>
    </dgm:pt>
    <dgm:pt modelId="{6F26AA17-26FC-7749-B76D-C8038FA90452}" type="sibTrans" cxnId="{B9BCFE68-9F4D-8847-9851-672283156E51}">
      <dgm:prSet/>
      <dgm:spPr/>
      <dgm:t>
        <a:bodyPr/>
        <a:lstStyle/>
        <a:p>
          <a:endParaRPr lang="en-US"/>
        </a:p>
      </dgm:t>
    </dgm:pt>
    <dgm:pt modelId="{9101A01B-72C8-FF48-9E1F-DBD16BE2BF81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W7: Uni w24</a:t>
          </a:r>
          <a:br>
            <a:rPr lang="en-US" dirty="0" smtClean="0"/>
          </a:br>
          <a:r>
            <a:rPr lang="en-US" dirty="0" smtClean="0"/>
            <a:t>w/c 10/3</a:t>
          </a:r>
          <a:endParaRPr lang="en-US" dirty="0"/>
        </a:p>
      </dgm:t>
    </dgm:pt>
    <dgm:pt modelId="{6ED14867-0C71-9B46-8269-E030F9F911E2}" type="parTrans" cxnId="{3B200216-0486-D248-83CD-72CB01EE46CF}">
      <dgm:prSet/>
      <dgm:spPr/>
      <dgm:t>
        <a:bodyPr/>
        <a:lstStyle/>
        <a:p>
          <a:endParaRPr lang="en-US"/>
        </a:p>
      </dgm:t>
    </dgm:pt>
    <dgm:pt modelId="{8F362966-C926-6347-849A-CF673B8242CB}" type="sibTrans" cxnId="{3B200216-0486-D248-83CD-72CB01EE46CF}">
      <dgm:prSet/>
      <dgm:spPr/>
      <dgm:t>
        <a:bodyPr/>
        <a:lstStyle/>
        <a:p>
          <a:endParaRPr lang="en-US"/>
        </a:p>
      </dgm:t>
    </dgm:pt>
    <dgm:pt modelId="{8200451A-CAF8-D241-A294-DF51C018D3A5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W8: Uni w25</a:t>
          </a:r>
          <a:br>
            <a:rPr lang="en-US" dirty="0" smtClean="0"/>
          </a:br>
          <a:r>
            <a:rPr lang="en-US" dirty="0" smtClean="0"/>
            <a:t>w/c 17/3</a:t>
          </a:r>
          <a:endParaRPr lang="en-US" dirty="0"/>
        </a:p>
      </dgm:t>
    </dgm:pt>
    <dgm:pt modelId="{CD953DD3-C636-E544-B7D3-E26B95A528C2}" type="parTrans" cxnId="{D04216C2-3DE8-8E42-BDCB-B82295408246}">
      <dgm:prSet/>
      <dgm:spPr/>
      <dgm:t>
        <a:bodyPr/>
        <a:lstStyle/>
        <a:p>
          <a:endParaRPr lang="en-US"/>
        </a:p>
      </dgm:t>
    </dgm:pt>
    <dgm:pt modelId="{6E73189E-F1D3-4C44-B2BA-5D44717E8CCB}" type="sibTrans" cxnId="{D04216C2-3DE8-8E42-BDCB-B82295408246}">
      <dgm:prSet/>
      <dgm:spPr/>
      <dgm:t>
        <a:bodyPr/>
        <a:lstStyle/>
        <a:p>
          <a:endParaRPr lang="en-US"/>
        </a:p>
      </dgm:t>
    </dgm:pt>
    <dgm:pt modelId="{0EC09D31-8937-B343-BDA7-B68ED2601CA1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W9: Uni w26</a:t>
          </a:r>
          <a:br>
            <a:rPr lang="en-US" dirty="0" smtClean="0"/>
          </a:br>
          <a:r>
            <a:rPr lang="en-US" dirty="0" smtClean="0"/>
            <a:t>w/c 24/3</a:t>
          </a:r>
          <a:endParaRPr lang="en-US" dirty="0"/>
        </a:p>
      </dgm:t>
    </dgm:pt>
    <dgm:pt modelId="{14C8C483-C0A9-8F42-8AFD-1A8D2905FB2A}" type="parTrans" cxnId="{080969D1-2CC9-4C4B-906E-B1B6F3A05156}">
      <dgm:prSet/>
      <dgm:spPr/>
      <dgm:t>
        <a:bodyPr/>
        <a:lstStyle/>
        <a:p>
          <a:endParaRPr lang="en-US"/>
        </a:p>
      </dgm:t>
    </dgm:pt>
    <dgm:pt modelId="{4427AE45-324B-D948-89BE-0756DCD130C0}" type="sibTrans" cxnId="{080969D1-2CC9-4C4B-906E-B1B6F3A05156}">
      <dgm:prSet/>
      <dgm:spPr/>
      <dgm:t>
        <a:bodyPr/>
        <a:lstStyle/>
        <a:p>
          <a:endParaRPr lang="en-US"/>
        </a:p>
      </dgm:t>
    </dgm:pt>
    <dgm:pt modelId="{8BB95E58-5F5A-274F-9409-B8D9E8454DE2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W10: Uni w31</a:t>
          </a:r>
          <a:br>
            <a:rPr lang="en-US" dirty="0" smtClean="0"/>
          </a:br>
          <a:r>
            <a:rPr lang="en-US" dirty="0" smtClean="0"/>
            <a:t>w/c28/4</a:t>
          </a:r>
          <a:endParaRPr lang="en-US" dirty="0"/>
        </a:p>
      </dgm:t>
    </dgm:pt>
    <dgm:pt modelId="{56B51295-98A1-B447-BAF3-5858FFBFCE0C}" type="parTrans" cxnId="{D7989D56-98E8-B740-94C0-A621868E5284}">
      <dgm:prSet/>
      <dgm:spPr/>
      <dgm:t>
        <a:bodyPr/>
        <a:lstStyle/>
        <a:p>
          <a:endParaRPr lang="en-US"/>
        </a:p>
      </dgm:t>
    </dgm:pt>
    <dgm:pt modelId="{A79043D9-7BCC-6A41-943B-2FFC61D3F07B}" type="sibTrans" cxnId="{D7989D56-98E8-B740-94C0-A621868E5284}">
      <dgm:prSet/>
      <dgm:spPr/>
      <dgm:t>
        <a:bodyPr/>
        <a:lstStyle/>
        <a:p>
          <a:endParaRPr lang="en-US"/>
        </a:p>
      </dgm:t>
    </dgm:pt>
    <dgm:pt modelId="{6CBEDEC5-E4FB-044C-82AA-504331EB74BE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W11: Uni w32</a:t>
          </a:r>
          <a:br>
            <a:rPr lang="en-US" dirty="0" smtClean="0"/>
          </a:br>
          <a:r>
            <a:rPr lang="en-US" dirty="0" smtClean="0"/>
            <a:t>w/c 5/5</a:t>
          </a:r>
          <a:endParaRPr lang="en-US" dirty="0"/>
        </a:p>
      </dgm:t>
    </dgm:pt>
    <dgm:pt modelId="{2D2ECA46-A751-DD46-A2FE-50BC1DF170A6}" type="parTrans" cxnId="{DA41D614-AE39-5148-B414-9C6599484223}">
      <dgm:prSet/>
      <dgm:spPr/>
      <dgm:t>
        <a:bodyPr/>
        <a:lstStyle/>
        <a:p>
          <a:endParaRPr lang="en-US"/>
        </a:p>
      </dgm:t>
    </dgm:pt>
    <dgm:pt modelId="{A83E85EB-EAD4-7147-8604-9C730A085254}" type="sibTrans" cxnId="{DA41D614-AE39-5148-B414-9C6599484223}">
      <dgm:prSet/>
      <dgm:spPr/>
      <dgm:t>
        <a:bodyPr/>
        <a:lstStyle/>
        <a:p>
          <a:endParaRPr lang="en-US"/>
        </a:p>
      </dgm:t>
    </dgm:pt>
    <dgm:pt modelId="{AF972646-9049-6247-925E-F25727028A44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W12: Uni w33</a:t>
          </a:r>
          <a:br>
            <a:rPr lang="en-US" dirty="0" smtClean="0"/>
          </a:br>
          <a:r>
            <a:rPr lang="en-US" dirty="0" smtClean="0"/>
            <a:t>w/c 12/5</a:t>
          </a:r>
          <a:endParaRPr lang="en-US" dirty="0"/>
        </a:p>
      </dgm:t>
    </dgm:pt>
    <dgm:pt modelId="{B305DCA8-7B6A-1141-BFD4-B7C8938EDCFB}" type="parTrans" cxnId="{4BE05A9A-2462-F243-9043-B96F325C7D70}">
      <dgm:prSet/>
      <dgm:spPr/>
      <dgm:t>
        <a:bodyPr/>
        <a:lstStyle/>
        <a:p>
          <a:endParaRPr lang="en-US"/>
        </a:p>
      </dgm:t>
    </dgm:pt>
    <dgm:pt modelId="{5BB1BCE9-2897-9043-A9E2-3C1B9F170624}" type="sibTrans" cxnId="{4BE05A9A-2462-F243-9043-B96F325C7D70}">
      <dgm:prSet/>
      <dgm:spPr/>
      <dgm:t>
        <a:bodyPr/>
        <a:lstStyle/>
        <a:p>
          <a:endParaRPr lang="en-US"/>
        </a:p>
      </dgm:t>
    </dgm:pt>
    <dgm:pt modelId="{E19B43CA-B336-1943-8FE1-C5D4D2054E37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Vacation</a:t>
          </a:r>
          <a:br>
            <a:rPr lang="en-US" dirty="0" smtClean="0"/>
          </a:br>
          <a:r>
            <a:rPr lang="en-US" dirty="0" smtClean="0"/>
            <a:t>Easter</a:t>
          </a:r>
          <a:endParaRPr lang="en-US" dirty="0"/>
        </a:p>
      </dgm:t>
    </dgm:pt>
    <dgm:pt modelId="{F2537C7A-47B0-6643-AEC5-B6A426D593C0}" type="parTrans" cxnId="{B3408779-5F23-0444-91A5-45686849FA9C}">
      <dgm:prSet/>
      <dgm:spPr/>
      <dgm:t>
        <a:bodyPr/>
        <a:lstStyle/>
        <a:p>
          <a:endParaRPr lang="en-US"/>
        </a:p>
      </dgm:t>
    </dgm:pt>
    <dgm:pt modelId="{937DF377-4342-5245-9716-410A5D7A9F9E}" type="sibTrans" cxnId="{B3408779-5F23-0444-91A5-45686849FA9C}">
      <dgm:prSet/>
      <dgm:spPr/>
      <dgm:t>
        <a:bodyPr/>
        <a:lstStyle/>
        <a:p>
          <a:endParaRPr lang="en-US"/>
        </a:p>
      </dgm:t>
    </dgm:pt>
    <dgm:pt modelId="{5D5C9ECA-E70B-8E49-AF77-FE825795CECC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Presentations</a:t>
          </a:r>
          <a:endParaRPr lang="en-US" dirty="0"/>
        </a:p>
      </dgm:t>
    </dgm:pt>
    <dgm:pt modelId="{33D60244-E559-394B-AB77-0DA0046EBFCF}" type="parTrans" cxnId="{09B2F97F-2FA2-814A-AD88-AE6553AC9635}">
      <dgm:prSet/>
      <dgm:spPr/>
      <dgm:t>
        <a:bodyPr/>
        <a:lstStyle/>
        <a:p>
          <a:endParaRPr lang="en-US"/>
        </a:p>
      </dgm:t>
    </dgm:pt>
    <dgm:pt modelId="{25CA7FAD-D212-C840-B248-E6226C675A3C}" type="sibTrans" cxnId="{09B2F97F-2FA2-814A-AD88-AE6553AC9635}">
      <dgm:prSet/>
      <dgm:spPr/>
      <dgm:t>
        <a:bodyPr/>
        <a:lstStyle/>
        <a:p>
          <a:endParaRPr lang="en-US"/>
        </a:p>
      </dgm:t>
    </dgm:pt>
    <dgm:pt modelId="{5E636790-8AE3-F049-B357-6BECB21A7588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Presentations</a:t>
          </a:r>
          <a:endParaRPr lang="en-US" dirty="0"/>
        </a:p>
      </dgm:t>
    </dgm:pt>
    <dgm:pt modelId="{97741BBB-C329-7A46-90F0-9510F1E213EB}" type="parTrans" cxnId="{E5E77C2C-FDA5-BE4F-9DFB-0F98B2CD6575}">
      <dgm:prSet/>
      <dgm:spPr/>
      <dgm:t>
        <a:bodyPr/>
        <a:lstStyle/>
        <a:p>
          <a:endParaRPr lang="en-US"/>
        </a:p>
      </dgm:t>
    </dgm:pt>
    <dgm:pt modelId="{DB6BD4F3-5A70-BD42-B0FD-31BCEA0FEFE8}" type="sibTrans" cxnId="{E5E77C2C-FDA5-BE4F-9DFB-0F98B2CD6575}">
      <dgm:prSet/>
      <dgm:spPr/>
      <dgm:t>
        <a:bodyPr/>
        <a:lstStyle/>
        <a:p>
          <a:endParaRPr lang="en-US"/>
        </a:p>
      </dgm:t>
    </dgm:pt>
    <dgm:pt modelId="{A15403C2-17F4-E14E-A27F-953CDA5824F1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Presentations</a:t>
          </a:r>
          <a:br>
            <a:rPr lang="en-US" dirty="0" smtClean="0"/>
          </a:br>
          <a:r>
            <a:rPr lang="en-US" dirty="0" smtClean="0"/>
            <a:t>Hand in</a:t>
          </a:r>
          <a:endParaRPr lang="en-US" dirty="0"/>
        </a:p>
      </dgm:t>
    </dgm:pt>
    <dgm:pt modelId="{423615F8-87C5-3743-AFCD-5174F355E9F5}" type="parTrans" cxnId="{CBC3CB63-1D3A-FE4D-9211-FAC9F9C5E21C}">
      <dgm:prSet/>
      <dgm:spPr/>
      <dgm:t>
        <a:bodyPr/>
        <a:lstStyle/>
        <a:p>
          <a:endParaRPr lang="en-US"/>
        </a:p>
      </dgm:t>
    </dgm:pt>
    <dgm:pt modelId="{05DA7662-EBC0-6246-A664-A2FFE4983A84}" type="sibTrans" cxnId="{CBC3CB63-1D3A-FE4D-9211-FAC9F9C5E21C}">
      <dgm:prSet/>
      <dgm:spPr/>
      <dgm:t>
        <a:bodyPr/>
        <a:lstStyle/>
        <a:p>
          <a:endParaRPr lang="en-US"/>
        </a:p>
      </dgm:t>
    </dgm:pt>
    <dgm:pt modelId="{DEFFE292-F006-AC42-97E5-8A525CFF179F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Overview</a:t>
          </a:r>
        </a:p>
        <a:p>
          <a:r>
            <a:rPr lang="en-US" dirty="0" smtClean="0"/>
            <a:t>&amp; Intro</a:t>
          </a:r>
          <a:endParaRPr lang="en-US" dirty="0"/>
        </a:p>
      </dgm:t>
    </dgm:pt>
    <dgm:pt modelId="{613AE7B3-DAF5-7E45-BF83-98A0F97F4D96}" type="parTrans" cxnId="{7759BE98-59CE-5D49-A6FE-62B004CA1FA3}">
      <dgm:prSet/>
      <dgm:spPr/>
      <dgm:t>
        <a:bodyPr/>
        <a:lstStyle/>
        <a:p>
          <a:endParaRPr lang="en-US"/>
        </a:p>
      </dgm:t>
    </dgm:pt>
    <dgm:pt modelId="{55773910-B530-1747-B617-F16D6C105782}" type="sibTrans" cxnId="{7759BE98-59CE-5D49-A6FE-62B004CA1FA3}">
      <dgm:prSet/>
      <dgm:spPr/>
      <dgm:t>
        <a:bodyPr/>
        <a:lstStyle/>
        <a:p>
          <a:endParaRPr lang="en-US"/>
        </a:p>
      </dgm:t>
    </dgm:pt>
    <dgm:pt modelId="{A60738CC-EBAA-8745-896B-7CA33F64D458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Presentation task briefing</a:t>
          </a:r>
          <a:endParaRPr lang="en-US" dirty="0"/>
        </a:p>
      </dgm:t>
    </dgm:pt>
    <dgm:pt modelId="{122E9289-A7AA-7146-AC08-043E97FB9940}" type="parTrans" cxnId="{7036B85F-1BC2-A34C-A6BB-8B32E0DF1E08}">
      <dgm:prSet/>
      <dgm:spPr/>
      <dgm:t>
        <a:bodyPr/>
        <a:lstStyle/>
        <a:p>
          <a:endParaRPr lang="en-US"/>
        </a:p>
      </dgm:t>
    </dgm:pt>
    <dgm:pt modelId="{D2A060B5-76A1-6A49-9B69-A68F3E3218D6}" type="sibTrans" cxnId="{7036B85F-1BC2-A34C-A6BB-8B32E0DF1E08}">
      <dgm:prSet/>
      <dgm:spPr/>
      <dgm:t>
        <a:bodyPr/>
        <a:lstStyle/>
        <a:p>
          <a:endParaRPr lang="en-US"/>
        </a:p>
      </dgm:t>
    </dgm:pt>
    <dgm:pt modelId="{E5C93C24-E416-B54A-A852-168E6AAD2FC9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Legal &amp; workplace 1</a:t>
          </a:r>
          <a:endParaRPr lang="en-US" dirty="0"/>
        </a:p>
      </dgm:t>
    </dgm:pt>
    <dgm:pt modelId="{EF145E05-1C3B-E847-9A27-27E5F674A71A}" type="parTrans" cxnId="{D2033ABD-2AFA-D541-92F6-6D66F07F45DD}">
      <dgm:prSet/>
      <dgm:spPr/>
      <dgm:t>
        <a:bodyPr/>
        <a:lstStyle/>
        <a:p>
          <a:endParaRPr lang="en-US"/>
        </a:p>
      </dgm:t>
    </dgm:pt>
    <dgm:pt modelId="{1D17DE2A-7645-9143-8C09-8C25B3C52F97}" type="sibTrans" cxnId="{D2033ABD-2AFA-D541-92F6-6D66F07F45DD}">
      <dgm:prSet/>
      <dgm:spPr/>
      <dgm:t>
        <a:bodyPr/>
        <a:lstStyle/>
        <a:p>
          <a:endParaRPr lang="en-US"/>
        </a:p>
      </dgm:t>
    </dgm:pt>
    <dgm:pt modelId="{2A0C0AE1-316E-0D45-AE42-FBEC30B3BE89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Legal and workplace 2</a:t>
          </a:r>
          <a:endParaRPr lang="en-US" dirty="0"/>
        </a:p>
      </dgm:t>
    </dgm:pt>
    <dgm:pt modelId="{F9C19523-B87A-794D-9A12-73CEED5DA560}" type="parTrans" cxnId="{63AA2391-2AE6-224B-84A8-9AB61F63A75F}">
      <dgm:prSet/>
      <dgm:spPr/>
      <dgm:t>
        <a:bodyPr/>
        <a:lstStyle/>
        <a:p>
          <a:endParaRPr lang="en-US"/>
        </a:p>
      </dgm:t>
    </dgm:pt>
    <dgm:pt modelId="{8416C4BF-DEA4-564D-9A7F-730402762BC6}" type="sibTrans" cxnId="{63AA2391-2AE6-224B-84A8-9AB61F63A75F}">
      <dgm:prSet/>
      <dgm:spPr/>
      <dgm:t>
        <a:bodyPr/>
        <a:lstStyle/>
        <a:p>
          <a:endParaRPr lang="en-US"/>
        </a:p>
      </dgm:t>
    </dgm:pt>
    <dgm:pt modelId="{854B35F6-5445-9540-9EDF-B280E34FB427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Peer marking</a:t>
          </a:r>
        </a:p>
        <a:p>
          <a:r>
            <a:rPr lang="en-US" dirty="0" smtClean="0"/>
            <a:t>(audience)</a:t>
          </a:r>
          <a:endParaRPr lang="en-US" dirty="0"/>
        </a:p>
      </dgm:t>
    </dgm:pt>
    <dgm:pt modelId="{7C34FB41-B0E6-7148-9BF0-B4D6EF8C113E}" type="parTrans" cxnId="{5CF71F09-3B8F-ED43-84EE-E1D9A053BC51}">
      <dgm:prSet/>
      <dgm:spPr/>
      <dgm:t>
        <a:bodyPr/>
        <a:lstStyle/>
        <a:p>
          <a:endParaRPr lang="en-US"/>
        </a:p>
      </dgm:t>
    </dgm:pt>
    <dgm:pt modelId="{AEC47BDB-74C7-1F42-A1FE-ACDF027DDA1B}" type="sibTrans" cxnId="{5CF71F09-3B8F-ED43-84EE-E1D9A053BC51}">
      <dgm:prSet/>
      <dgm:spPr/>
      <dgm:t>
        <a:bodyPr/>
        <a:lstStyle/>
        <a:p>
          <a:endParaRPr lang="en-US"/>
        </a:p>
      </dgm:t>
    </dgm:pt>
    <dgm:pt modelId="{2663149F-871F-D348-9716-2C9574A80C4D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Peer marking</a:t>
          </a:r>
        </a:p>
        <a:p>
          <a:r>
            <a:rPr lang="en-US" dirty="0" smtClean="0"/>
            <a:t>(audience)</a:t>
          </a:r>
          <a:endParaRPr lang="en-US" dirty="0"/>
        </a:p>
      </dgm:t>
    </dgm:pt>
    <dgm:pt modelId="{498ADBB9-9046-8B4F-B632-BEF3A60FFA4C}" type="parTrans" cxnId="{0B6F3F50-5583-3548-A7BF-930CFAE411F5}">
      <dgm:prSet/>
      <dgm:spPr/>
      <dgm:t>
        <a:bodyPr/>
        <a:lstStyle/>
        <a:p>
          <a:endParaRPr lang="en-US"/>
        </a:p>
      </dgm:t>
    </dgm:pt>
    <dgm:pt modelId="{6260681F-D7C3-FA49-9EFC-D752559D4D1F}" type="sibTrans" cxnId="{0B6F3F50-5583-3548-A7BF-930CFAE411F5}">
      <dgm:prSet/>
      <dgm:spPr/>
      <dgm:t>
        <a:bodyPr/>
        <a:lstStyle/>
        <a:p>
          <a:endParaRPr lang="en-US"/>
        </a:p>
      </dgm:t>
    </dgm:pt>
    <dgm:pt modelId="{DEB4B9BA-0291-044D-806C-AEA372FE82D0}">
      <dgm:prSet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Security guest lecture</a:t>
          </a:r>
          <a:endParaRPr lang="en-US" dirty="0"/>
        </a:p>
      </dgm:t>
    </dgm:pt>
    <dgm:pt modelId="{35479627-4697-3B43-9365-26C441958B1E}" type="parTrans" cxnId="{12AA48DD-85B9-A040-AF21-D5FBCEAE25B6}">
      <dgm:prSet/>
      <dgm:spPr/>
      <dgm:t>
        <a:bodyPr/>
        <a:lstStyle/>
        <a:p>
          <a:endParaRPr lang="en-US"/>
        </a:p>
      </dgm:t>
    </dgm:pt>
    <dgm:pt modelId="{A8D8509D-91AE-434A-A497-06CED27DAC6C}" type="sibTrans" cxnId="{12AA48DD-85B9-A040-AF21-D5FBCEAE25B6}">
      <dgm:prSet/>
      <dgm:spPr/>
      <dgm:t>
        <a:bodyPr/>
        <a:lstStyle/>
        <a:p>
          <a:endParaRPr lang="en-US"/>
        </a:p>
      </dgm:t>
    </dgm:pt>
    <dgm:pt modelId="{CEF117B5-E050-F743-8C03-396AA1964FD1}" type="pres">
      <dgm:prSet presAssocID="{A965AA8F-9E5F-924E-AD88-1A6293BC2DC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1F5CDFA-67CA-C34F-BAD3-810AD2A99024}" type="pres">
      <dgm:prSet presAssocID="{512F46F1-5CAE-E749-871C-7F64A29D2ABD}" presName="hierRoot1" presStyleCnt="0">
        <dgm:presLayoutVars>
          <dgm:hierBranch val="init"/>
        </dgm:presLayoutVars>
      </dgm:prSet>
      <dgm:spPr/>
    </dgm:pt>
    <dgm:pt modelId="{1843EDF7-FB71-904D-9EBA-9269240CB953}" type="pres">
      <dgm:prSet presAssocID="{512F46F1-5CAE-E749-871C-7F64A29D2ABD}" presName="rootComposite1" presStyleCnt="0"/>
      <dgm:spPr/>
    </dgm:pt>
    <dgm:pt modelId="{51F502E9-316B-D647-9ABB-86B7B8BC8FE4}" type="pres">
      <dgm:prSet presAssocID="{512F46F1-5CAE-E749-871C-7F64A29D2ABD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594F771-86F4-5942-A4ED-5DEC60EE388E}" type="pres">
      <dgm:prSet presAssocID="{512F46F1-5CAE-E749-871C-7F64A29D2ABD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7F9B70D-CE89-A145-A12B-90E4757B0C26}" type="pres">
      <dgm:prSet presAssocID="{512F46F1-5CAE-E749-871C-7F64A29D2ABD}" presName="hierChild2" presStyleCnt="0"/>
      <dgm:spPr/>
    </dgm:pt>
    <dgm:pt modelId="{D159E819-7476-DF48-8A2E-46F8EECB6726}" type="pres">
      <dgm:prSet presAssocID="{6ED14867-0C71-9B46-8269-E030F9F911E2}" presName="Name37" presStyleLbl="parChTrans1D2" presStyleIdx="0" presStyleCnt="7"/>
      <dgm:spPr/>
      <dgm:t>
        <a:bodyPr/>
        <a:lstStyle/>
        <a:p>
          <a:endParaRPr lang="en-US"/>
        </a:p>
      </dgm:t>
    </dgm:pt>
    <dgm:pt modelId="{05D205AD-01EE-0646-9EEF-8C13398475D5}" type="pres">
      <dgm:prSet presAssocID="{9101A01B-72C8-FF48-9E1F-DBD16BE2BF81}" presName="hierRoot2" presStyleCnt="0">
        <dgm:presLayoutVars>
          <dgm:hierBranch val="init"/>
        </dgm:presLayoutVars>
      </dgm:prSet>
      <dgm:spPr/>
    </dgm:pt>
    <dgm:pt modelId="{7AF647C4-038C-2C44-8923-B61C320CA6F6}" type="pres">
      <dgm:prSet presAssocID="{9101A01B-72C8-FF48-9E1F-DBD16BE2BF81}" presName="rootComposite" presStyleCnt="0"/>
      <dgm:spPr/>
    </dgm:pt>
    <dgm:pt modelId="{68D3E7E8-A926-3445-AB47-4F3AB8FF1354}" type="pres">
      <dgm:prSet presAssocID="{9101A01B-72C8-FF48-9E1F-DBD16BE2BF81}" presName="rootText" presStyleLbl="node2" presStyleIdx="0" presStyleCnt="7" custLinFactNeighborX="1383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3D40AE-F26F-1147-9306-39064509DFE6}" type="pres">
      <dgm:prSet presAssocID="{9101A01B-72C8-FF48-9E1F-DBD16BE2BF81}" presName="rootConnector" presStyleLbl="node2" presStyleIdx="0" presStyleCnt="7"/>
      <dgm:spPr/>
      <dgm:t>
        <a:bodyPr/>
        <a:lstStyle/>
        <a:p>
          <a:endParaRPr lang="en-US"/>
        </a:p>
      </dgm:t>
    </dgm:pt>
    <dgm:pt modelId="{6DFBCF85-4837-B541-A943-B236ADF92C7F}" type="pres">
      <dgm:prSet presAssocID="{9101A01B-72C8-FF48-9E1F-DBD16BE2BF81}" presName="hierChild4" presStyleCnt="0"/>
      <dgm:spPr/>
    </dgm:pt>
    <dgm:pt modelId="{19DBD4F1-E5BB-074B-B3FC-C17CD987B06D}" type="pres">
      <dgm:prSet presAssocID="{613AE7B3-DAF5-7E45-BF83-98A0F97F4D96}" presName="Name37" presStyleLbl="parChTrans1D3" presStyleIdx="0" presStyleCnt="10"/>
      <dgm:spPr/>
      <dgm:t>
        <a:bodyPr/>
        <a:lstStyle/>
        <a:p>
          <a:endParaRPr lang="en-US"/>
        </a:p>
      </dgm:t>
    </dgm:pt>
    <dgm:pt modelId="{02305A92-90E1-0346-A29A-0901F80DCFF4}" type="pres">
      <dgm:prSet presAssocID="{DEFFE292-F006-AC42-97E5-8A525CFF179F}" presName="hierRoot2" presStyleCnt="0">
        <dgm:presLayoutVars>
          <dgm:hierBranch val="init"/>
        </dgm:presLayoutVars>
      </dgm:prSet>
      <dgm:spPr/>
    </dgm:pt>
    <dgm:pt modelId="{1F9F46BA-90D4-5F4F-B9F1-FEE6EAE3721A}" type="pres">
      <dgm:prSet presAssocID="{DEFFE292-F006-AC42-97E5-8A525CFF179F}" presName="rootComposite" presStyleCnt="0"/>
      <dgm:spPr/>
    </dgm:pt>
    <dgm:pt modelId="{9855644D-DD42-4F42-9720-54E6EF54639F}" type="pres">
      <dgm:prSet presAssocID="{DEFFE292-F006-AC42-97E5-8A525CFF179F}" presName="rootText" presStyleLbl="node3" presStyleIdx="0" presStyleCnt="10" custLinFactNeighborX="554" custLinFactNeighborY="-334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8A6F0E-8A22-AC42-A14E-D5CAE984F3AF}" type="pres">
      <dgm:prSet presAssocID="{DEFFE292-F006-AC42-97E5-8A525CFF179F}" presName="rootConnector" presStyleLbl="node3" presStyleIdx="0" presStyleCnt="10"/>
      <dgm:spPr/>
      <dgm:t>
        <a:bodyPr/>
        <a:lstStyle/>
        <a:p>
          <a:endParaRPr lang="en-US"/>
        </a:p>
      </dgm:t>
    </dgm:pt>
    <dgm:pt modelId="{DEA0722C-A818-624C-8D01-D3F8C0BFE614}" type="pres">
      <dgm:prSet presAssocID="{DEFFE292-F006-AC42-97E5-8A525CFF179F}" presName="hierChild4" presStyleCnt="0"/>
      <dgm:spPr/>
    </dgm:pt>
    <dgm:pt modelId="{D3D08383-3F31-8746-9282-47BF248DAB26}" type="pres">
      <dgm:prSet presAssocID="{DEFFE292-F006-AC42-97E5-8A525CFF179F}" presName="hierChild5" presStyleCnt="0"/>
      <dgm:spPr/>
    </dgm:pt>
    <dgm:pt modelId="{F723D7E0-8D7A-A043-81CD-7B1A3DE7B2A8}" type="pres">
      <dgm:prSet presAssocID="{9101A01B-72C8-FF48-9E1F-DBD16BE2BF81}" presName="hierChild5" presStyleCnt="0"/>
      <dgm:spPr/>
    </dgm:pt>
    <dgm:pt modelId="{989EF5B9-C834-424B-9C82-FD6429145950}" type="pres">
      <dgm:prSet presAssocID="{CD953DD3-C636-E544-B7D3-E26B95A528C2}" presName="Name37" presStyleLbl="parChTrans1D2" presStyleIdx="1" presStyleCnt="7"/>
      <dgm:spPr/>
      <dgm:t>
        <a:bodyPr/>
        <a:lstStyle/>
        <a:p>
          <a:endParaRPr lang="en-US"/>
        </a:p>
      </dgm:t>
    </dgm:pt>
    <dgm:pt modelId="{9C36D38A-0C28-E94B-8D77-92240135BFF6}" type="pres">
      <dgm:prSet presAssocID="{8200451A-CAF8-D241-A294-DF51C018D3A5}" presName="hierRoot2" presStyleCnt="0">
        <dgm:presLayoutVars>
          <dgm:hierBranch val="init"/>
        </dgm:presLayoutVars>
      </dgm:prSet>
      <dgm:spPr/>
    </dgm:pt>
    <dgm:pt modelId="{2328F7B1-956A-F042-94CE-972A227D8E4F}" type="pres">
      <dgm:prSet presAssocID="{8200451A-CAF8-D241-A294-DF51C018D3A5}" presName="rootComposite" presStyleCnt="0"/>
      <dgm:spPr/>
    </dgm:pt>
    <dgm:pt modelId="{E6A032D8-CAB7-8E42-8BD4-CAC7279CD1C9}" type="pres">
      <dgm:prSet presAssocID="{8200451A-CAF8-D241-A294-DF51C018D3A5}" presName="rootText" presStyleLbl="node2" presStyleIdx="1" presStyleCnt="7" custLinFactNeighborX="920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F84103-22EA-2A4F-A8FF-945F1A256DAF}" type="pres">
      <dgm:prSet presAssocID="{8200451A-CAF8-D241-A294-DF51C018D3A5}" presName="rootConnector" presStyleLbl="node2" presStyleIdx="1" presStyleCnt="7"/>
      <dgm:spPr/>
      <dgm:t>
        <a:bodyPr/>
        <a:lstStyle/>
        <a:p>
          <a:endParaRPr lang="en-US"/>
        </a:p>
      </dgm:t>
    </dgm:pt>
    <dgm:pt modelId="{07F0F8F4-5BA3-2A4D-A099-C28B624565C2}" type="pres">
      <dgm:prSet presAssocID="{8200451A-CAF8-D241-A294-DF51C018D3A5}" presName="hierChild4" presStyleCnt="0"/>
      <dgm:spPr/>
    </dgm:pt>
    <dgm:pt modelId="{B3E59A78-BEC6-8C4D-B19D-A4BCA542F7F5}" type="pres">
      <dgm:prSet presAssocID="{35479627-4697-3B43-9365-26C441958B1E}" presName="Name37" presStyleLbl="parChTrans1D3" presStyleIdx="1" presStyleCnt="10"/>
      <dgm:spPr/>
      <dgm:t>
        <a:bodyPr/>
        <a:lstStyle/>
        <a:p>
          <a:endParaRPr lang="en-US"/>
        </a:p>
      </dgm:t>
    </dgm:pt>
    <dgm:pt modelId="{D4311043-2D28-0B43-B297-A5CF23157C2A}" type="pres">
      <dgm:prSet presAssocID="{DEB4B9BA-0291-044D-806C-AEA372FE82D0}" presName="hierRoot2" presStyleCnt="0">
        <dgm:presLayoutVars>
          <dgm:hierBranch val="init"/>
        </dgm:presLayoutVars>
      </dgm:prSet>
      <dgm:spPr/>
    </dgm:pt>
    <dgm:pt modelId="{22E01516-D0EE-7E40-A6B4-13DFB8E0CD5F}" type="pres">
      <dgm:prSet presAssocID="{DEB4B9BA-0291-044D-806C-AEA372FE82D0}" presName="rootComposite" presStyleCnt="0"/>
      <dgm:spPr/>
    </dgm:pt>
    <dgm:pt modelId="{42D8D207-75F5-6D4D-A83D-0A53990A34FA}" type="pres">
      <dgm:prSet presAssocID="{DEB4B9BA-0291-044D-806C-AEA372FE82D0}" presName="rootText" presStyleLbl="node3" presStyleIdx="1" presStyleCnt="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A8C1A70-74E2-D643-B54F-16FEDC523010}" type="pres">
      <dgm:prSet presAssocID="{DEB4B9BA-0291-044D-806C-AEA372FE82D0}" presName="rootConnector" presStyleLbl="node3" presStyleIdx="1" presStyleCnt="10"/>
      <dgm:spPr/>
      <dgm:t>
        <a:bodyPr/>
        <a:lstStyle/>
        <a:p>
          <a:endParaRPr lang="en-US"/>
        </a:p>
      </dgm:t>
    </dgm:pt>
    <dgm:pt modelId="{34CFF8D0-3C50-3A4B-9C75-0224DDC358D6}" type="pres">
      <dgm:prSet presAssocID="{DEB4B9BA-0291-044D-806C-AEA372FE82D0}" presName="hierChild4" presStyleCnt="0"/>
      <dgm:spPr/>
    </dgm:pt>
    <dgm:pt modelId="{80B91E2F-0149-164A-8F20-CF164AFB35A9}" type="pres">
      <dgm:prSet presAssocID="{DEB4B9BA-0291-044D-806C-AEA372FE82D0}" presName="hierChild5" presStyleCnt="0"/>
      <dgm:spPr/>
    </dgm:pt>
    <dgm:pt modelId="{A862F78F-8E27-E648-8E4E-17161DEDBB2F}" type="pres">
      <dgm:prSet presAssocID="{122E9289-A7AA-7146-AC08-043E97FB9940}" presName="Name37" presStyleLbl="parChTrans1D3" presStyleIdx="2" presStyleCnt="10"/>
      <dgm:spPr/>
      <dgm:t>
        <a:bodyPr/>
        <a:lstStyle/>
        <a:p>
          <a:endParaRPr lang="en-US"/>
        </a:p>
      </dgm:t>
    </dgm:pt>
    <dgm:pt modelId="{CB70CF2E-E0CB-EC49-BD2D-6AE23614DFBC}" type="pres">
      <dgm:prSet presAssocID="{A60738CC-EBAA-8745-896B-7CA33F64D458}" presName="hierRoot2" presStyleCnt="0">
        <dgm:presLayoutVars>
          <dgm:hierBranch val="init"/>
        </dgm:presLayoutVars>
      </dgm:prSet>
      <dgm:spPr/>
    </dgm:pt>
    <dgm:pt modelId="{F3C44F81-2ACB-8247-8819-AE493BD1FBCF}" type="pres">
      <dgm:prSet presAssocID="{A60738CC-EBAA-8745-896B-7CA33F64D458}" presName="rootComposite" presStyleCnt="0"/>
      <dgm:spPr/>
    </dgm:pt>
    <dgm:pt modelId="{B47A670E-44CC-A447-BD35-9477CB8F5D27}" type="pres">
      <dgm:prSet presAssocID="{A60738CC-EBAA-8745-896B-7CA33F64D458}" presName="rootText" presStyleLbl="node3" presStyleIdx="2" presStyleCnt="10" custLinFactNeighborX="-1552" custLinFactNeighborY="-16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55A0C1C-635E-D94F-A332-D01B137D9D56}" type="pres">
      <dgm:prSet presAssocID="{A60738CC-EBAA-8745-896B-7CA33F64D458}" presName="rootConnector" presStyleLbl="node3" presStyleIdx="2" presStyleCnt="10"/>
      <dgm:spPr/>
      <dgm:t>
        <a:bodyPr/>
        <a:lstStyle/>
        <a:p>
          <a:endParaRPr lang="en-US"/>
        </a:p>
      </dgm:t>
    </dgm:pt>
    <dgm:pt modelId="{1B10BD1B-F729-AA4B-9A0A-7EA6403DC429}" type="pres">
      <dgm:prSet presAssocID="{A60738CC-EBAA-8745-896B-7CA33F64D458}" presName="hierChild4" presStyleCnt="0"/>
      <dgm:spPr/>
    </dgm:pt>
    <dgm:pt modelId="{CC66AD41-EF43-1744-8035-770A238A53E6}" type="pres">
      <dgm:prSet presAssocID="{A60738CC-EBAA-8745-896B-7CA33F64D458}" presName="hierChild5" presStyleCnt="0"/>
      <dgm:spPr/>
    </dgm:pt>
    <dgm:pt modelId="{19FCBB1F-CBC2-C34A-9B6D-8A8AEF748E80}" type="pres">
      <dgm:prSet presAssocID="{8200451A-CAF8-D241-A294-DF51C018D3A5}" presName="hierChild5" presStyleCnt="0"/>
      <dgm:spPr/>
    </dgm:pt>
    <dgm:pt modelId="{EFC97056-F5A0-9045-B3D6-217A328D9D4E}" type="pres">
      <dgm:prSet presAssocID="{14C8C483-C0A9-8F42-8AFD-1A8D2905FB2A}" presName="Name37" presStyleLbl="parChTrans1D2" presStyleIdx="2" presStyleCnt="7"/>
      <dgm:spPr/>
      <dgm:t>
        <a:bodyPr/>
        <a:lstStyle/>
        <a:p>
          <a:endParaRPr lang="en-US"/>
        </a:p>
      </dgm:t>
    </dgm:pt>
    <dgm:pt modelId="{C5D2A735-A238-B54E-A10F-5D05C0174794}" type="pres">
      <dgm:prSet presAssocID="{0EC09D31-8937-B343-BDA7-B68ED2601CA1}" presName="hierRoot2" presStyleCnt="0">
        <dgm:presLayoutVars>
          <dgm:hierBranch val="init"/>
        </dgm:presLayoutVars>
      </dgm:prSet>
      <dgm:spPr/>
    </dgm:pt>
    <dgm:pt modelId="{E7AE3F1A-A1BC-E146-9255-DAFA7B6FB763}" type="pres">
      <dgm:prSet presAssocID="{0EC09D31-8937-B343-BDA7-B68ED2601CA1}" presName="rootComposite" presStyleCnt="0"/>
      <dgm:spPr/>
    </dgm:pt>
    <dgm:pt modelId="{18B94A18-1F37-E845-AF4E-8043AD1905E1}" type="pres">
      <dgm:prSet presAssocID="{0EC09D31-8937-B343-BDA7-B68ED2601CA1}" presName="rootText" presStyleLbl="node2" presStyleIdx="2" presStyleCnt="7" custLinFactNeighborX="263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AF6E79-BA9B-C948-830D-EE1D361C7038}" type="pres">
      <dgm:prSet presAssocID="{0EC09D31-8937-B343-BDA7-B68ED2601CA1}" presName="rootConnector" presStyleLbl="node2" presStyleIdx="2" presStyleCnt="7"/>
      <dgm:spPr/>
      <dgm:t>
        <a:bodyPr/>
        <a:lstStyle/>
        <a:p>
          <a:endParaRPr lang="en-US"/>
        </a:p>
      </dgm:t>
    </dgm:pt>
    <dgm:pt modelId="{B0409C00-4E0E-AA4E-92D9-2E36431297FD}" type="pres">
      <dgm:prSet presAssocID="{0EC09D31-8937-B343-BDA7-B68ED2601CA1}" presName="hierChild4" presStyleCnt="0"/>
      <dgm:spPr/>
    </dgm:pt>
    <dgm:pt modelId="{380E051F-748C-884A-8CAE-2EF7C84D8D94}" type="pres">
      <dgm:prSet presAssocID="{EF145E05-1C3B-E847-9A27-27E5F674A71A}" presName="Name37" presStyleLbl="parChTrans1D3" presStyleIdx="3" presStyleCnt="10"/>
      <dgm:spPr/>
      <dgm:t>
        <a:bodyPr/>
        <a:lstStyle/>
        <a:p>
          <a:endParaRPr lang="en-US"/>
        </a:p>
      </dgm:t>
    </dgm:pt>
    <dgm:pt modelId="{0D0BAFB9-AF6F-784F-ACB8-3FC75E6EF35D}" type="pres">
      <dgm:prSet presAssocID="{E5C93C24-E416-B54A-A852-168E6AAD2FC9}" presName="hierRoot2" presStyleCnt="0">
        <dgm:presLayoutVars>
          <dgm:hierBranch val="init"/>
        </dgm:presLayoutVars>
      </dgm:prSet>
      <dgm:spPr/>
    </dgm:pt>
    <dgm:pt modelId="{A923A056-D51E-BA49-9155-15F7C9252E75}" type="pres">
      <dgm:prSet presAssocID="{E5C93C24-E416-B54A-A852-168E6AAD2FC9}" presName="rootComposite" presStyleCnt="0"/>
      <dgm:spPr/>
    </dgm:pt>
    <dgm:pt modelId="{0BF0D07C-3904-8740-92A9-9B9DB93660C3}" type="pres">
      <dgm:prSet presAssocID="{E5C93C24-E416-B54A-A852-168E6AAD2FC9}" presName="rootText" presStyleLbl="node3" presStyleIdx="3" presStyleCnt="10" custLinFactNeighborX="-8247" custLinFactNeighborY="16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12357F-2121-C54F-9C3C-B0ED6F1FA358}" type="pres">
      <dgm:prSet presAssocID="{E5C93C24-E416-B54A-A852-168E6AAD2FC9}" presName="rootConnector" presStyleLbl="node3" presStyleIdx="3" presStyleCnt="10"/>
      <dgm:spPr/>
      <dgm:t>
        <a:bodyPr/>
        <a:lstStyle/>
        <a:p>
          <a:endParaRPr lang="en-US"/>
        </a:p>
      </dgm:t>
    </dgm:pt>
    <dgm:pt modelId="{407CBD77-E696-8E45-AED4-A3EC526C3D54}" type="pres">
      <dgm:prSet presAssocID="{E5C93C24-E416-B54A-A852-168E6AAD2FC9}" presName="hierChild4" presStyleCnt="0"/>
      <dgm:spPr/>
    </dgm:pt>
    <dgm:pt modelId="{920C5601-1727-BC46-8E16-87E14FD77F3E}" type="pres">
      <dgm:prSet presAssocID="{E5C93C24-E416-B54A-A852-168E6AAD2FC9}" presName="hierChild5" presStyleCnt="0"/>
      <dgm:spPr/>
    </dgm:pt>
    <dgm:pt modelId="{EE6E9EA5-A961-834C-920E-E85447E0F13F}" type="pres">
      <dgm:prSet presAssocID="{0EC09D31-8937-B343-BDA7-B68ED2601CA1}" presName="hierChild5" presStyleCnt="0"/>
      <dgm:spPr/>
    </dgm:pt>
    <dgm:pt modelId="{0435B51E-B9E7-8D48-8326-C257316F84B6}" type="pres">
      <dgm:prSet presAssocID="{F2537C7A-47B0-6643-AEC5-B6A426D593C0}" presName="Name37" presStyleLbl="parChTrans1D2" presStyleIdx="3" presStyleCnt="7"/>
      <dgm:spPr/>
      <dgm:t>
        <a:bodyPr/>
        <a:lstStyle/>
        <a:p>
          <a:endParaRPr lang="en-US"/>
        </a:p>
      </dgm:t>
    </dgm:pt>
    <dgm:pt modelId="{35757502-65E2-C049-83A5-D64C4BE661D6}" type="pres">
      <dgm:prSet presAssocID="{E19B43CA-B336-1943-8FE1-C5D4D2054E37}" presName="hierRoot2" presStyleCnt="0">
        <dgm:presLayoutVars>
          <dgm:hierBranch val="init"/>
        </dgm:presLayoutVars>
      </dgm:prSet>
      <dgm:spPr/>
    </dgm:pt>
    <dgm:pt modelId="{4E8BACF6-8BD8-3F4F-9643-9D6F76B7B4EE}" type="pres">
      <dgm:prSet presAssocID="{E19B43CA-B336-1943-8FE1-C5D4D2054E37}" presName="rootComposite" presStyleCnt="0"/>
      <dgm:spPr/>
    </dgm:pt>
    <dgm:pt modelId="{D3395DA8-3AA1-0641-B8C3-E174D1903412}" type="pres">
      <dgm:prSet presAssocID="{E19B43CA-B336-1943-8FE1-C5D4D2054E37}" presName="rootText" presStyleLbl="node2" presStyleIdx="3" presStyleCnt="7" custLinFactNeighborX="-657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84645F-DD16-C44F-BE10-E1856C527F4F}" type="pres">
      <dgm:prSet presAssocID="{E19B43CA-B336-1943-8FE1-C5D4D2054E37}" presName="rootConnector" presStyleLbl="node2" presStyleIdx="3" presStyleCnt="7"/>
      <dgm:spPr/>
      <dgm:t>
        <a:bodyPr/>
        <a:lstStyle/>
        <a:p>
          <a:endParaRPr lang="en-US"/>
        </a:p>
      </dgm:t>
    </dgm:pt>
    <dgm:pt modelId="{D22C33CA-27F1-CF45-A50B-EED027451969}" type="pres">
      <dgm:prSet presAssocID="{E19B43CA-B336-1943-8FE1-C5D4D2054E37}" presName="hierChild4" presStyleCnt="0"/>
      <dgm:spPr/>
    </dgm:pt>
    <dgm:pt modelId="{509A146C-7340-824B-9FA5-97B22E6F4907}" type="pres">
      <dgm:prSet presAssocID="{E19B43CA-B336-1943-8FE1-C5D4D2054E37}" presName="hierChild5" presStyleCnt="0"/>
      <dgm:spPr/>
    </dgm:pt>
    <dgm:pt modelId="{4D3448B7-BC29-224B-B796-C4A77D7620E3}" type="pres">
      <dgm:prSet presAssocID="{56B51295-98A1-B447-BAF3-5858FFBFCE0C}" presName="Name37" presStyleLbl="parChTrans1D2" presStyleIdx="4" presStyleCnt="7"/>
      <dgm:spPr/>
      <dgm:t>
        <a:bodyPr/>
        <a:lstStyle/>
        <a:p>
          <a:endParaRPr lang="en-US"/>
        </a:p>
      </dgm:t>
    </dgm:pt>
    <dgm:pt modelId="{AE2ADC6A-3FB1-0D43-99DF-594CE9EF1B1E}" type="pres">
      <dgm:prSet presAssocID="{8BB95E58-5F5A-274F-9409-B8D9E8454DE2}" presName="hierRoot2" presStyleCnt="0">
        <dgm:presLayoutVars>
          <dgm:hierBranch val="init"/>
        </dgm:presLayoutVars>
      </dgm:prSet>
      <dgm:spPr/>
    </dgm:pt>
    <dgm:pt modelId="{DCB17ADA-A66D-3E4B-A38D-B381EB328A19}" type="pres">
      <dgm:prSet presAssocID="{8BB95E58-5F5A-274F-9409-B8D9E8454DE2}" presName="rootComposite" presStyleCnt="0"/>
      <dgm:spPr/>
    </dgm:pt>
    <dgm:pt modelId="{C9F7FC26-2B7C-BA47-99A0-9856944DB4B8}" type="pres">
      <dgm:prSet presAssocID="{8BB95E58-5F5A-274F-9409-B8D9E8454DE2}" presName="rootText" presStyleLbl="node2" presStyleIdx="4" presStyleCnt="7" custLinFactNeighborX="-182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E2C89B-1579-B54C-84D7-F6A9FCBB11D9}" type="pres">
      <dgm:prSet presAssocID="{8BB95E58-5F5A-274F-9409-B8D9E8454DE2}" presName="rootConnector" presStyleLbl="node2" presStyleIdx="4" presStyleCnt="7"/>
      <dgm:spPr/>
      <dgm:t>
        <a:bodyPr/>
        <a:lstStyle/>
        <a:p>
          <a:endParaRPr lang="en-US"/>
        </a:p>
      </dgm:t>
    </dgm:pt>
    <dgm:pt modelId="{42B0D579-7441-AC43-BDA9-EEAF299EDABB}" type="pres">
      <dgm:prSet presAssocID="{8BB95E58-5F5A-274F-9409-B8D9E8454DE2}" presName="hierChild4" presStyleCnt="0"/>
      <dgm:spPr/>
    </dgm:pt>
    <dgm:pt modelId="{7209AEE9-CDDE-D543-B4F0-AD83BB55F457}" type="pres">
      <dgm:prSet presAssocID="{F9C19523-B87A-794D-9A12-73CEED5DA560}" presName="Name37" presStyleLbl="parChTrans1D3" presStyleIdx="4" presStyleCnt="10"/>
      <dgm:spPr/>
      <dgm:t>
        <a:bodyPr/>
        <a:lstStyle/>
        <a:p>
          <a:endParaRPr lang="en-US"/>
        </a:p>
      </dgm:t>
    </dgm:pt>
    <dgm:pt modelId="{BE2AE7BD-207B-6A41-81FE-E219B40F7661}" type="pres">
      <dgm:prSet presAssocID="{2A0C0AE1-316E-0D45-AE42-FBEC30B3BE89}" presName="hierRoot2" presStyleCnt="0">
        <dgm:presLayoutVars>
          <dgm:hierBranch val="init"/>
        </dgm:presLayoutVars>
      </dgm:prSet>
      <dgm:spPr/>
    </dgm:pt>
    <dgm:pt modelId="{A03C9E02-B1B3-9547-BF71-43F41BE62000}" type="pres">
      <dgm:prSet presAssocID="{2A0C0AE1-316E-0D45-AE42-FBEC30B3BE89}" presName="rootComposite" presStyleCnt="0"/>
      <dgm:spPr/>
    </dgm:pt>
    <dgm:pt modelId="{63E953AB-0BD7-E545-96C9-187B7812C8F0}" type="pres">
      <dgm:prSet presAssocID="{2A0C0AE1-316E-0D45-AE42-FBEC30B3BE89}" presName="rootText" presStyleLbl="node3" presStyleIdx="4" presStyleCnt="10" custLinFactNeighborX="-1828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345BEA1-79B5-BD45-9531-6B0D31D927BB}" type="pres">
      <dgm:prSet presAssocID="{2A0C0AE1-316E-0D45-AE42-FBEC30B3BE89}" presName="rootConnector" presStyleLbl="node3" presStyleIdx="4" presStyleCnt="10"/>
      <dgm:spPr/>
      <dgm:t>
        <a:bodyPr/>
        <a:lstStyle/>
        <a:p>
          <a:endParaRPr lang="en-US"/>
        </a:p>
      </dgm:t>
    </dgm:pt>
    <dgm:pt modelId="{F4ACF29C-64BD-D548-ABF8-E390AF5F91E2}" type="pres">
      <dgm:prSet presAssocID="{2A0C0AE1-316E-0D45-AE42-FBEC30B3BE89}" presName="hierChild4" presStyleCnt="0"/>
      <dgm:spPr/>
    </dgm:pt>
    <dgm:pt modelId="{052ED5E5-9EC2-DF40-BC1B-24CCE06BA344}" type="pres">
      <dgm:prSet presAssocID="{2A0C0AE1-316E-0D45-AE42-FBEC30B3BE89}" presName="hierChild5" presStyleCnt="0"/>
      <dgm:spPr/>
    </dgm:pt>
    <dgm:pt modelId="{85A7F9DA-0E22-5A47-A3A9-B663A1387949}" type="pres">
      <dgm:prSet presAssocID="{423615F8-87C5-3743-AFCD-5174F355E9F5}" presName="Name37" presStyleLbl="parChTrans1D3" presStyleIdx="5" presStyleCnt="10"/>
      <dgm:spPr/>
      <dgm:t>
        <a:bodyPr/>
        <a:lstStyle/>
        <a:p>
          <a:endParaRPr lang="en-US"/>
        </a:p>
      </dgm:t>
    </dgm:pt>
    <dgm:pt modelId="{9CC2F1EC-E194-8E4F-94C0-1DE79B23D994}" type="pres">
      <dgm:prSet presAssocID="{A15403C2-17F4-E14E-A27F-953CDA5824F1}" presName="hierRoot2" presStyleCnt="0">
        <dgm:presLayoutVars>
          <dgm:hierBranch val="init"/>
        </dgm:presLayoutVars>
      </dgm:prSet>
      <dgm:spPr/>
    </dgm:pt>
    <dgm:pt modelId="{E5E81E3F-47C2-0E44-9D89-76A3F213DDF2}" type="pres">
      <dgm:prSet presAssocID="{A15403C2-17F4-E14E-A27F-953CDA5824F1}" presName="rootComposite" presStyleCnt="0"/>
      <dgm:spPr/>
    </dgm:pt>
    <dgm:pt modelId="{879A78C0-AB9E-264D-9C33-79E697F438E9}" type="pres">
      <dgm:prSet presAssocID="{A15403C2-17F4-E14E-A27F-953CDA5824F1}" presName="rootText" presStyleLbl="node3" presStyleIdx="5" presStyleCnt="10" custLinFactNeighborX="-20922" custLinFactNeighborY="50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C325B9-3E9F-6C45-9338-D9BE29F49DE3}" type="pres">
      <dgm:prSet presAssocID="{A15403C2-17F4-E14E-A27F-953CDA5824F1}" presName="rootConnector" presStyleLbl="node3" presStyleIdx="5" presStyleCnt="10"/>
      <dgm:spPr/>
      <dgm:t>
        <a:bodyPr/>
        <a:lstStyle/>
        <a:p>
          <a:endParaRPr lang="en-US"/>
        </a:p>
      </dgm:t>
    </dgm:pt>
    <dgm:pt modelId="{3E228B96-4B25-6647-9623-83EEDB260B32}" type="pres">
      <dgm:prSet presAssocID="{A15403C2-17F4-E14E-A27F-953CDA5824F1}" presName="hierChild4" presStyleCnt="0"/>
      <dgm:spPr/>
    </dgm:pt>
    <dgm:pt modelId="{09DAB060-5DA8-B747-8EEF-E612E20ECFDD}" type="pres">
      <dgm:prSet presAssocID="{A15403C2-17F4-E14E-A27F-953CDA5824F1}" presName="hierChild5" presStyleCnt="0"/>
      <dgm:spPr/>
    </dgm:pt>
    <dgm:pt modelId="{689A6AF5-98B3-8A41-B3A7-81CC923B3BBA}" type="pres">
      <dgm:prSet presAssocID="{8BB95E58-5F5A-274F-9409-B8D9E8454DE2}" presName="hierChild5" presStyleCnt="0"/>
      <dgm:spPr/>
    </dgm:pt>
    <dgm:pt modelId="{2026FED7-8A00-A841-BD06-50490CA7C39A}" type="pres">
      <dgm:prSet presAssocID="{2D2ECA46-A751-DD46-A2FE-50BC1DF170A6}" presName="Name37" presStyleLbl="parChTrans1D2" presStyleIdx="5" presStyleCnt="7"/>
      <dgm:spPr/>
      <dgm:t>
        <a:bodyPr/>
        <a:lstStyle/>
        <a:p>
          <a:endParaRPr lang="en-US"/>
        </a:p>
      </dgm:t>
    </dgm:pt>
    <dgm:pt modelId="{D6D0DF59-8790-5F42-98A2-7BD4BECC873E}" type="pres">
      <dgm:prSet presAssocID="{6CBEDEC5-E4FB-044C-82AA-504331EB74BE}" presName="hierRoot2" presStyleCnt="0">
        <dgm:presLayoutVars>
          <dgm:hierBranch val="init"/>
        </dgm:presLayoutVars>
      </dgm:prSet>
      <dgm:spPr/>
    </dgm:pt>
    <dgm:pt modelId="{380989B7-E961-8543-A2B3-E9EAA2A8C789}" type="pres">
      <dgm:prSet presAssocID="{6CBEDEC5-E4FB-044C-82AA-504331EB74BE}" presName="rootComposite" presStyleCnt="0"/>
      <dgm:spPr/>
    </dgm:pt>
    <dgm:pt modelId="{C0F56F06-B141-6245-B28B-942B4DCD1E91}" type="pres">
      <dgm:prSet presAssocID="{6CBEDEC5-E4FB-044C-82AA-504331EB74BE}" presName="rootText" presStyleLbl="node2" presStyleIdx="5" presStyleCnt="7" custLinFactNeighborX="-16616" custLinFactNeighborY="-16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2AA235-A183-AB4C-BD1E-7075BDAF0C30}" type="pres">
      <dgm:prSet presAssocID="{6CBEDEC5-E4FB-044C-82AA-504331EB74BE}" presName="rootConnector" presStyleLbl="node2" presStyleIdx="5" presStyleCnt="7"/>
      <dgm:spPr/>
      <dgm:t>
        <a:bodyPr/>
        <a:lstStyle/>
        <a:p>
          <a:endParaRPr lang="en-US"/>
        </a:p>
      </dgm:t>
    </dgm:pt>
    <dgm:pt modelId="{B3F6644C-E184-D44E-87C1-EC21D0E49B62}" type="pres">
      <dgm:prSet presAssocID="{6CBEDEC5-E4FB-044C-82AA-504331EB74BE}" presName="hierChild4" presStyleCnt="0"/>
      <dgm:spPr/>
    </dgm:pt>
    <dgm:pt modelId="{4B802446-A748-7B41-9A5D-7186AEB901CF}" type="pres">
      <dgm:prSet presAssocID="{33D60244-E559-394B-AB77-0DA0046EBFCF}" presName="Name37" presStyleLbl="parChTrans1D3" presStyleIdx="6" presStyleCnt="10"/>
      <dgm:spPr/>
      <dgm:t>
        <a:bodyPr/>
        <a:lstStyle/>
        <a:p>
          <a:endParaRPr lang="en-US"/>
        </a:p>
      </dgm:t>
    </dgm:pt>
    <dgm:pt modelId="{191A73B2-0A3A-0E41-BC52-69A15CDD2044}" type="pres">
      <dgm:prSet presAssocID="{5D5C9ECA-E70B-8E49-AF77-FE825795CECC}" presName="hierRoot2" presStyleCnt="0">
        <dgm:presLayoutVars>
          <dgm:hierBranch val="init"/>
        </dgm:presLayoutVars>
      </dgm:prSet>
      <dgm:spPr/>
    </dgm:pt>
    <dgm:pt modelId="{8459C89C-A004-934E-B16D-28FC5B452B4D}" type="pres">
      <dgm:prSet presAssocID="{5D5C9ECA-E70B-8E49-AF77-FE825795CECC}" presName="rootComposite" presStyleCnt="0"/>
      <dgm:spPr/>
    </dgm:pt>
    <dgm:pt modelId="{B77F9774-06F1-1D47-AE24-872F0057BED1}" type="pres">
      <dgm:prSet presAssocID="{5D5C9ECA-E70B-8E49-AF77-FE825795CECC}" presName="rootText" presStyleLbl="node3" presStyleIdx="6" presStyleCnt="10" custLinFactNeighborX="-24148" custLinFactNeighborY="-167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427A585-2602-F84C-A555-EC2E628149D1}" type="pres">
      <dgm:prSet presAssocID="{5D5C9ECA-E70B-8E49-AF77-FE825795CECC}" presName="rootConnector" presStyleLbl="node3" presStyleIdx="6" presStyleCnt="10"/>
      <dgm:spPr/>
      <dgm:t>
        <a:bodyPr/>
        <a:lstStyle/>
        <a:p>
          <a:endParaRPr lang="en-US"/>
        </a:p>
      </dgm:t>
    </dgm:pt>
    <dgm:pt modelId="{39180935-2055-B245-80D6-1EAA48123ADD}" type="pres">
      <dgm:prSet presAssocID="{5D5C9ECA-E70B-8E49-AF77-FE825795CECC}" presName="hierChild4" presStyleCnt="0"/>
      <dgm:spPr/>
    </dgm:pt>
    <dgm:pt modelId="{8A71836C-2DBF-1344-8A5D-00B937F40A7C}" type="pres">
      <dgm:prSet presAssocID="{5D5C9ECA-E70B-8E49-AF77-FE825795CECC}" presName="hierChild5" presStyleCnt="0"/>
      <dgm:spPr/>
    </dgm:pt>
    <dgm:pt modelId="{27484E5F-E497-2146-AD67-2E37CDBE7D10}" type="pres">
      <dgm:prSet presAssocID="{7C34FB41-B0E6-7148-9BF0-B4D6EF8C113E}" presName="Name37" presStyleLbl="parChTrans1D3" presStyleIdx="7" presStyleCnt="10"/>
      <dgm:spPr/>
      <dgm:t>
        <a:bodyPr/>
        <a:lstStyle/>
        <a:p>
          <a:endParaRPr lang="en-US"/>
        </a:p>
      </dgm:t>
    </dgm:pt>
    <dgm:pt modelId="{7695B137-3CE4-DD40-AC5E-FA6370F2D015}" type="pres">
      <dgm:prSet presAssocID="{854B35F6-5445-9540-9EDF-B280E34FB427}" presName="hierRoot2" presStyleCnt="0">
        <dgm:presLayoutVars>
          <dgm:hierBranch val="init"/>
        </dgm:presLayoutVars>
      </dgm:prSet>
      <dgm:spPr/>
    </dgm:pt>
    <dgm:pt modelId="{824ADB3B-5456-964C-978C-29E3DBD172D2}" type="pres">
      <dgm:prSet presAssocID="{854B35F6-5445-9540-9EDF-B280E34FB427}" presName="rootComposite" presStyleCnt="0"/>
      <dgm:spPr/>
    </dgm:pt>
    <dgm:pt modelId="{1ACBD153-650D-E14B-8AD4-91D039CD6C7E}" type="pres">
      <dgm:prSet presAssocID="{854B35F6-5445-9540-9EDF-B280E34FB427}" presName="rootText" presStyleLbl="node3" presStyleIdx="7" presStyleCnt="10" custLinFactNeighborX="-25107" custLinFactNeighborY="66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6D9690-044E-8642-B0ED-8487AFE789B5}" type="pres">
      <dgm:prSet presAssocID="{854B35F6-5445-9540-9EDF-B280E34FB427}" presName="rootConnector" presStyleLbl="node3" presStyleIdx="7" presStyleCnt="10"/>
      <dgm:spPr/>
      <dgm:t>
        <a:bodyPr/>
        <a:lstStyle/>
        <a:p>
          <a:endParaRPr lang="en-US"/>
        </a:p>
      </dgm:t>
    </dgm:pt>
    <dgm:pt modelId="{47F5D43C-2F75-A847-B4F4-6C6DE48E0D9E}" type="pres">
      <dgm:prSet presAssocID="{854B35F6-5445-9540-9EDF-B280E34FB427}" presName="hierChild4" presStyleCnt="0"/>
      <dgm:spPr/>
    </dgm:pt>
    <dgm:pt modelId="{080D1648-6A72-034F-8A60-C32C07E15A1D}" type="pres">
      <dgm:prSet presAssocID="{854B35F6-5445-9540-9EDF-B280E34FB427}" presName="hierChild5" presStyleCnt="0"/>
      <dgm:spPr/>
    </dgm:pt>
    <dgm:pt modelId="{09D34B4F-C711-684F-922B-046552BDCEFF}" type="pres">
      <dgm:prSet presAssocID="{6CBEDEC5-E4FB-044C-82AA-504331EB74BE}" presName="hierChild5" presStyleCnt="0"/>
      <dgm:spPr/>
    </dgm:pt>
    <dgm:pt modelId="{28913033-852A-E045-8E77-E7FAE4B46D7E}" type="pres">
      <dgm:prSet presAssocID="{B305DCA8-7B6A-1141-BFD4-B7C8938EDCFB}" presName="Name37" presStyleLbl="parChTrans1D2" presStyleIdx="6" presStyleCnt="7"/>
      <dgm:spPr/>
      <dgm:t>
        <a:bodyPr/>
        <a:lstStyle/>
        <a:p>
          <a:endParaRPr lang="en-US"/>
        </a:p>
      </dgm:t>
    </dgm:pt>
    <dgm:pt modelId="{01B017F2-AACA-3E4A-A70F-1594E4DB2E58}" type="pres">
      <dgm:prSet presAssocID="{AF972646-9049-6247-925E-F25727028A44}" presName="hierRoot2" presStyleCnt="0">
        <dgm:presLayoutVars>
          <dgm:hierBranch val="init"/>
        </dgm:presLayoutVars>
      </dgm:prSet>
      <dgm:spPr/>
    </dgm:pt>
    <dgm:pt modelId="{953FEBAF-F60F-9649-A3DA-DA616C9F37C4}" type="pres">
      <dgm:prSet presAssocID="{AF972646-9049-6247-925E-F25727028A44}" presName="rootComposite" presStyleCnt="0"/>
      <dgm:spPr/>
    </dgm:pt>
    <dgm:pt modelId="{C7C0FC61-5608-FE4E-A8A4-FB5905E838E4}" type="pres">
      <dgm:prSet presAssocID="{AF972646-9049-6247-925E-F25727028A44}" presName="rootText" presStyleLbl="node2" presStyleIdx="6" presStyleCnt="7" custLinFactNeighborX="-258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CECC578-DB49-3D43-ACEC-01D7605664ED}" type="pres">
      <dgm:prSet presAssocID="{AF972646-9049-6247-925E-F25727028A44}" presName="rootConnector" presStyleLbl="node2" presStyleIdx="6" presStyleCnt="7"/>
      <dgm:spPr/>
      <dgm:t>
        <a:bodyPr/>
        <a:lstStyle/>
        <a:p>
          <a:endParaRPr lang="en-US"/>
        </a:p>
      </dgm:t>
    </dgm:pt>
    <dgm:pt modelId="{0237E537-7F3E-C045-B341-47DBF3667329}" type="pres">
      <dgm:prSet presAssocID="{AF972646-9049-6247-925E-F25727028A44}" presName="hierChild4" presStyleCnt="0"/>
      <dgm:spPr/>
    </dgm:pt>
    <dgm:pt modelId="{170F12F9-3CC8-2349-BCC0-04F76FF118D1}" type="pres">
      <dgm:prSet presAssocID="{97741BBB-C329-7A46-90F0-9510F1E213EB}" presName="Name37" presStyleLbl="parChTrans1D3" presStyleIdx="8" presStyleCnt="10"/>
      <dgm:spPr/>
      <dgm:t>
        <a:bodyPr/>
        <a:lstStyle/>
        <a:p>
          <a:endParaRPr lang="en-US"/>
        </a:p>
      </dgm:t>
    </dgm:pt>
    <dgm:pt modelId="{E43E782C-7D48-5349-B496-37538771D9D3}" type="pres">
      <dgm:prSet presAssocID="{5E636790-8AE3-F049-B357-6BECB21A7588}" presName="hierRoot2" presStyleCnt="0">
        <dgm:presLayoutVars>
          <dgm:hierBranch val="init"/>
        </dgm:presLayoutVars>
      </dgm:prSet>
      <dgm:spPr/>
    </dgm:pt>
    <dgm:pt modelId="{F348A453-6517-F047-A8F8-F6FCC7A0BBAC}" type="pres">
      <dgm:prSet presAssocID="{5E636790-8AE3-F049-B357-6BECB21A7588}" presName="rootComposite" presStyleCnt="0"/>
      <dgm:spPr/>
    </dgm:pt>
    <dgm:pt modelId="{829DFE92-204C-DA48-9FEB-CEE3B6780E63}" type="pres">
      <dgm:prSet presAssocID="{5E636790-8AE3-F049-B357-6BECB21A7588}" presName="rootText" presStyleLbl="node3" presStyleIdx="8" presStyleCnt="10" custLinFactNeighborX="-341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0955B3-56D6-2B4F-8FE9-8DDA9C34D59A}" type="pres">
      <dgm:prSet presAssocID="{5E636790-8AE3-F049-B357-6BECB21A7588}" presName="rootConnector" presStyleLbl="node3" presStyleIdx="8" presStyleCnt="10"/>
      <dgm:spPr/>
      <dgm:t>
        <a:bodyPr/>
        <a:lstStyle/>
        <a:p>
          <a:endParaRPr lang="en-US"/>
        </a:p>
      </dgm:t>
    </dgm:pt>
    <dgm:pt modelId="{075FE93B-241A-4A4D-AC8F-EC359F97C59B}" type="pres">
      <dgm:prSet presAssocID="{5E636790-8AE3-F049-B357-6BECB21A7588}" presName="hierChild4" presStyleCnt="0"/>
      <dgm:spPr/>
    </dgm:pt>
    <dgm:pt modelId="{591FA8D8-AD71-2B4F-9DE0-F73B50BF639A}" type="pres">
      <dgm:prSet presAssocID="{5E636790-8AE3-F049-B357-6BECB21A7588}" presName="hierChild5" presStyleCnt="0"/>
      <dgm:spPr/>
    </dgm:pt>
    <dgm:pt modelId="{BF0FB599-F0AE-544D-9966-2F79031BD902}" type="pres">
      <dgm:prSet presAssocID="{498ADBB9-9046-8B4F-B632-BEF3A60FFA4C}" presName="Name37" presStyleLbl="parChTrans1D3" presStyleIdx="9" presStyleCnt="10"/>
      <dgm:spPr/>
      <dgm:t>
        <a:bodyPr/>
        <a:lstStyle/>
        <a:p>
          <a:endParaRPr lang="en-US"/>
        </a:p>
      </dgm:t>
    </dgm:pt>
    <dgm:pt modelId="{3A335FA4-D655-704F-AAC7-5AB7ABD746AE}" type="pres">
      <dgm:prSet presAssocID="{2663149F-871F-D348-9716-2C9574A80C4D}" presName="hierRoot2" presStyleCnt="0">
        <dgm:presLayoutVars>
          <dgm:hierBranch val="init"/>
        </dgm:presLayoutVars>
      </dgm:prSet>
      <dgm:spPr/>
    </dgm:pt>
    <dgm:pt modelId="{E6798627-A813-3A42-AB5A-81E3ABA2BC13}" type="pres">
      <dgm:prSet presAssocID="{2663149F-871F-D348-9716-2C9574A80C4D}" presName="rootComposite" presStyleCnt="0"/>
      <dgm:spPr/>
    </dgm:pt>
    <dgm:pt modelId="{7B8EF4A6-059A-234C-BF20-85098513BD7E}" type="pres">
      <dgm:prSet presAssocID="{2663149F-871F-D348-9716-2C9574A80C4D}" presName="rootText" presStyleLbl="node3" presStyleIdx="9" presStyleCnt="10" custLinFactNeighborX="-34313" custLinFactNeighborY="836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EB83347-0021-F246-AD41-E9D507B0F72C}" type="pres">
      <dgm:prSet presAssocID="{2663149F-871F-D348-9716-2C9574A80C4D}" presName="rootConnector" presStyleLbl="node3" presStyleIdx="9" presStyleCnt="10"/>
      <dgm:spPr/>
      <dgm:t>
        <a:bodyPr/>
        <a:lstStyle/>
        <a:p>
          <a:endParaRPr lang="en-US"/>
        </a:p>
      </dgm:t>
    </dgm:pt>
    <dgm:pt modelId="{2FA0E26A-ECCA-EB4E-AEFC-D4646E0B8DA7}" type="pres">
      <dgm:prSet presAssocID="{2663149F-871F-D348-9716-2C9574A80C4D}" presName="hierChild4" presStyleCnt="0"/>
      <dgm:spPr/>
    </dgm:pt>
    <dgm:pt modelId="{5EED14B5-59A6-714D-907B-7A16E6E8F671}" type="pres">
      <dgm:prSet presAssocID="{2663149F-871F-D348-9716-2C9574A80C4D}" presName="hierChild5" presStyleCnt="0"/>
      <dgm:spPr/>
    </dgm:pt>
    <dgm:pt modelId="{5527A787-6405-524C-A97B-0A49248EB078}" type="pres">
      <dgm:prSet presAssocID="{AF972646-9049-6247-925E-F25727028A44}" presName="hierChild5" presStyleCnt="0"/>
      <dgm:spPr/>
    </dgm:pt>
    <dgm:pt modelId="{0185CB30-EAD9-DD43-87B1-BE0612B04F07}" type="pres">
      <dgm:prSet presAssocID="{512F46F1-5CAE-E749-871C-7F64A29D2ABD}" presName="hierChild3" presStyleCnt="0"/>
      <dgm:spPr/>
    </dgm:pt>
  </dgm:ptLst>
  <dgm:cxnLst>
    <dgm:cxn modelId="{398E5123-7EA7-464D-AE31-5475FD59D8F6}" type="presOf" srcId="{A60738CC-EBAA-8745-896B-7CA33F64D458}" destId="{055A0C1C-635E-D94F-A332-D01B137D9D56}" srcOrd="1" destOrd="0" presId="urn:microsoft.com/office/officeart/2005/8/layout/orgChart1"/>
    <dgm:cxn modelId="{60255F94-B022-F94F-B97C-EC6C9FB5C232}" type="presOf" srcId="{DEFFE292-F006-AC42-97E5-8A525CFF179F}" destId="{9855644D-DD42-4F42-9720-54E6EF54639F}" srcOrd="0" destOrd="0" presId="urn:microsoft.com/office/officeart/2005/8/layout/orgChart1"/>
    <dgm:cxn modelId="{484A5FA3-1531-854C-85DF-A6BCD2C317A9}" type="presOf" srcId="{2663149F-871F-D348-9716-2C9574A80C4D}" destId="{9EB83347-0021-F246-AD41-E9D507B0F72C}" srcOrd="1" destOrd="0" presId="urn:microsoft.com/office/officeart/2005/8/layout/orgChart1"/>
    <dgm:cxn modelId="{52D6CBB4-BED4-5D4A-A2D1-14614127E14F}" type="presOf" srcId="{14C8C483-C0A9-8F42-8AFD-1A8D2905FB2A}" destId="{EFC97056-F5A0-9045-B3D6-217A328D9D4E}" srcOrd="0" destOrd="0" presId="urn:microsoft.com/office/officeart/2005/8/layout/orgChart1"/>
    <dgm:cxn modelId="{83B1B663-8A10-264F-BC70-C5CF64622046}" type="presOf" srcId="{8BB95E58-5F5A-274F-9409-B8D9E8454DE2}" destId="{C9F7FC26-2B7C-BA47-99A0-9856944DB4B8}" srcOrd="0" destOrd="0" presId="urn:microsoft.com/office/officeart/2005/8/layout/orgChart1"/>
    <dgm:cxn modelId="{9BD6A3F1-91FD-5644-9947-5FF0969EE049}" type="presOf" srcId="{5D5C9ECA-E70B-8E49-AF77-FE825795CECC}" destId="{3427A585-2602-F84C-A555-EC2E628149D1}" srcOrd="1" destOrd="0" presId="urn:microsoft.com/office/officeart/2005/8/layout/orgChart1"/>
    <dgm:cxn modelId="{08F5088D-C65F-184D-8CBD-F05AC09A6B1A}" type="presOf" srcId="{DEB4B9BA-0291-044D-806C-AEA372FE82D0}" destId="{9A8C1A70-74E2-D643-B54F-16FEDC523010}" srcOrd="1" destOrd="0" presId="urn:microsoft.com/office/officeart/2005/8/layout/orgChart1"/>
    <dgm:cxn modelId="{902192AE-52A9-2740-98F4-ECEB25ED1D74}" type="presOf" srcId="{AF972646-9049-6247-925E-F25727028A44}" destId="{C7C0FC61-5608-FE4E-A8A4-FB5905E838E4}" srcOrd="0" destOrd="0" presId="urn:microsoft.com/office/officeart/2005/8/layout/orgChart1"/>
    <dgm:cxn modelId="{875D27D9-D2DF-EA42-8EED-8BA8CD8E80B6}" type="presOf" srcId="{97741BBB-C329-7A46-90F0-9510F1E213EB}" destId="{170F12F9-3CC8-2349-BCC0-04F76FF118D1}" srcOrd="0" destOrd="0" presId="urn:microsoft.com/office/officeart/2005/8/layout/orgChart1"/>
    <dgm:cxn modelId="{68300BE9-D060-7242-96B5-2488F3B58A1B}" type="presOf" srcId="{A965AA8F-9E5F-924E-AD88-1A6293BC2DC5}" destId="{CEF117B5-E050-F743-8C03-396AA1964FD1}" srcOrd="0" destOrd="0" presId="urn:microsoft.com/office/officeart/2005/8/layout/orgChart1"/>
    <dgm:cxn modelId="{09B2F97F-2FA2-814A-AD88-AE6553AC9635}" srcId="{6CBEDEC5-E4FB-044C-82AA-504331EB74BE}" destId="{5D5C9ECA-E70B-8E49-AF77-FE825795CECC}" srcOrd="0" destOrd="0" parTransId="{33D60244-E559-394B-AB77-0DA0046EBFCF}" sibTransId="{25CA7FAD-D212-C840-B248-E6226C675A3C}"/>
    <dgm:cxn modelId="{D2033ABD-2AFA-D541-92F6-6D66F07F45DD}" srcId="{0EC09D31-8937-B343-BDA7-B68ED2601CA1}" destId="{E5C93C24-E416-B54A-A852-168E6AAD2FC9}" srcOrd="0" destOrd="0" parTransId="{EF145E05-1C3B-E847-9A27-27E5F674A71A}" sibTransId="{1D17DE2A-7645-9143-8C09-8C25B3C52F97}"/>
    <dgm:cxn modelId="{E5E77C2C-FDA5-BE4F-9DFB-0F98B2CD6575}" srcId="{AF972646-9049-6247-925E-F25727028A44}" destId="{5E636790-8AE3-F049-B357-6BECB21A7588}" srcOrd="0" destOrd="0" parTransId="{97741BBB-C329-7A46-90F0-9510F1E213EB}" sibTransId="{DB6BD4F3-5A70-BD42-B0FD-31BCEA0FEFE8}"/>
    <dgm:cxn modelId="{63AA2391-2AE6-224B-84A8-9AB61F63A75F}" srcId="{8BB95E58-5F5A-274F-9409-B8D9E8454DE2}" destId="{2A0C0AE1-316E-0D45-AE42-FBEC30B3BE89}" srcOrd="0" destOrd="0" parTransId="{F9C19523-B87A-794D-9A12-73CEED5DA560}" sibTransId="{8416C4BF-DEA4-564D-9A7F-730402762BC6}"/>
    <dgm:cxn modelId="{DEA7A77B-6C91-E845-A6B8-67D373DF4824}" type="presOf" srcId="{512F46F1-5CAE-E749-871C-7F64A29D2ABD}" destId="{51F502E9-316B-D647-9ABB-86B7B8BC8FE4}" srcOrd="0" destOrd="0" presId="urn:microsoft.com/office/officeart/2005/8/layout/orgChart1"/>
    <dgm:cxn modelId="{93686D4F-4D21-CA44-88CC-C10F81D00A0E}" type="presOf" srcId="{A15403C2-17F4-E14E-A27F-953CDA5824F1}" destId="{F7C325B9-3E9F-6C45-9338-D9BE29F49DE3}" srcOrd="1" destOrd="0" presId="urn:microsoft.com/office/officeart/2005/8/layout/orgChart1"/>
    <dgm:cxn modelId="{5ABC79CC-812F-2243-B0C3-646ADF51E1A5}" type="presOf" srcId="{A15403C2-17F4-E14E-A27F-953CDA5824F1}" destId="{879A78C0-AB9E-264D-9C33-79E697F438E9}" srcOrd="0" destOrd="0" presId="urn:microsoft.com/office/officeart/2005/8/layout/orgChart1"/>
    <dgm:cxn modelId="{9999510C-9773-F045-AECA-5C68315FEAD1}" type="presOf" srcId="{854B35F6-5445-9540-9EDF-B280E34FB427}" destId="{1ACBD153-650D-E14B-8AD4-91D039CD6C7E}" srcOrd="0" destOrd="0" presId="urn:microsoft.com/office/officeart/2005/8/layout/orgChart1"/>
    <dgm:cxn modelId="{3B200216-0486-D248-83CD-72CB01EE46CF}" srcId="{512F46F1-5CAE-E749-871C-7F64A29D2ABD}" destId="{9101A01B-72C8-FF48-9E1F-DBD16BE2BF81}" srcOrd="0" destOrd="0" parTransId="{6ED14867-0C71-9B46-8269-E030F9F911E2}" sibTransId="{8F362966-C926-6347-849A-CF673B8242CB}"/>
    <dgm:cxn modelId="{CBC3CB63-1D3A-FE4D-9211-FAC9F9C5E21C}" srcId="{8BB95E58-5F5A-274F-9409-B8D9E8454DE2}" destId="{A15403C2-17F4-E14E-A27F-953CDA5824F1}" srcOrd="1" destOrd="0" parTransId="{423615F8-87C5-3743-AFCD-5174F355E9F5}" sibTransId="{05DA7662-EBC0-6246-A664-A2FFE4983A84}"/>
    <dgm:cxn modelId="{9026E9CE-92E7-CF46-AEA7-7EFCE1C94E5B}" type="presOf" srcId="{7C34FB41-B0E6-7148-9BF0-B4D6EF8C113E}" destId="{27484E5F-E497-2146-AD67-2E37CDBE7D10}" srcOrd="0" destOrd="0" presId="urn:microsoft.com/office/officeart/2005/8/layout/orgChart1"/>
    <dgm:cxn modelId="{144784B8-6C1F-104D-A2B6-E538229DA7FE}" type="presOf" srcId="{8200451A-CAF8-D241-A294-DF51C018D3A5}" destId="{E6A032D8-CAB7-8E42-8BD4-CAC7279CD1C9}" srcOrd="0" destOrd="0" presId="urn:microsoft.com/office/officeart/2005/8/layout/orgChart1"/>
    <dgm:cxn modelId="{94A781A1-8AE7-3648-B6C7-99C9758608A3}" type="presOf" srcId="{0EC09D31-8937-B343-BDA7-B68ED2601CA1}" destId="{18B94A18-1F37-E845-AF4E-8043AD1905E1}" srcOrd="0" destOrd="0" presId="urn:microsoft.com/office/officeart/2005/8/layout/orgChart1"/>
    <dgm:cxn modelId="{D7989D56-98E8-B740-94C0-A621868E5284}" srcId="{512F46F1-5CAE-E749-871C-7F64A29D2ABD}" destId="{8BB95E58-5F5A-274F-9409-B8D9E8454DE2}" srcOrd="4" destOrd="0" parTransId="{56B51295-98A1-B447-BAF3-5858FFBFCE0C}" sibTransId="{A79043D9-7BCC-6A41-943B-2FFC61D3F07B}"/>
    <dgm:cxn modelId="{92ECE0B0-EA37-1A4B-9713-11F3B52A8B21}" type="presOf" srcId="{854B35F6-5445-9540-9EDF-B280E34FB427}" destId="{2B6D9690-044E-8642-B0ED-8487AFE789B5}" srcOrd="1" destOrd="0" presId="urn:microsoft.com/office/officeart/2005/8/layout/orgChart1"/>
    <dgm:cxn modelId="{DB9CE1BE-C9A6-094C-AB42-53A63CE38383}" type="presOf" srcId="{EF145E05-1C3B-E847-9A27-27E5F674A71A}" destId="{380E051F-748C-884A-8CAE-2EF7C84D8D94}" srcOrd="0" destOrd="0" presId="urn:microsoft.com/office/officeart/2005/8/layout/orgChart1"/>
    <dgm:cxn modelId="{98A640B2-75B4-8C42-A37A-13C790303204}" type="presOf" srcId="{0EC09D31-8937-B343-BDA7-B68ED2601CA1}" destId="{26AF6E79-BA9B-C948-830D-EE1D361C7038}" srcOrd="1" destOrd="0" presId="urn:microsoft.com/office/officeart/2005/8/layout/orgChart1"/>
    <dgm:cxn modelId="{F108896A-C972-3944-9FCE-95F931DB976F}" type="presOf" srcId="{DEFFE292-F006-AC42-97E5-8A525CFF179F}" destId="{8F8A6F0E-8A22-AC42-A14E-D5CAE984F3AF}" srcOrd="1" destOrd="0" presId="urn:microsoft.com/office/officeart/2005/8/layout/orgChart1"/>
    <dgm:cxn modelId="{A2C285EE-F5A3-7844-AC58-71B8A80F541F}" type="presOf" srcId="{5E636790-8AE3-F049-B357-6BECB21A7588}" destId="{730955B3-56D6-2B4F-8FE9-8DDA9C34D59A}" srcOrd="1" destOrd="0" presId="urn:microsoft.com/office/officeart/2005/8/layout/orgChart1"/>
    <dgm:cxn modelId="{05D8192F-B38D-324B-A0F7-57031969CDD0}" type="presOf" srcId="{613AE7B3-DAF5-7E45-BF83-98A0F97F4D96}" destId="{19DBD4F1-E5BB-074B-B3FC-C17CD987B06D}" srcOrd="0" destOrd="0" presId="urn:microsoft.com/office/officeart/2005/8/layout/orgChart1"/>
    <dgm:cxn modelId="{2FF3B400-0D4A-5C48-BE11-804BC2338D41}" type="presOf" srcId="{E19B43CA-B336-1943-8FE1-C5D4D2054E37}" destId="{D3395DA8-3AA1-0641-B8C3-E174D1903412}" srcOrd="0" destOrd="0" presId="urn:microsoft.com/office/officeart/2005/8/layout/orgChart1"/>
    <dgm:cxn modelId="{D04216C2-3DE8-8E42-BDCB-B82295408246}" srcId="{512F46F1-5CAE-E749-871C-7F64A29D2ABD}" destId="{8200451A-CAF8-D241-A294-DF51C018D3A5}" srcOrd="1" destOrd="0" parTransId="{CD953DD3-C636-E544-B7D3-E26B95A528C2}" sibTransId="{6E73189E-F1D3-4C44-B2BA-5D44717E8CCB}"/>
    <dgm:cxn modelId="{080969D1-2CC9-4C4B-906E-B1B6F3A05156}" srcId="{512F46F1-5CAE-E749-871C-7F64A29D2ABD}" destId="{0EC09D31-8937-B343-BDA7-B68ED2601CA1}" srcOrd="2" destOrd="0" parTransId="{14C8C483-C0A9-8F42-8AFD-1A8D2905FB2A}" sibTransId="{4427AE45-324B-D948-89BE-0756DCD130C0}"/>
    <dgm:cxn modelId="{5CF71F09-3B8F-ED43-84EE-E1D9A053BC51}" srcId="{6CBEDEC5-E4FB-044C-82AA-504331EB74BE}" destId="{854B35F6-5445-9540-9EDF-B280E34FB427}" srcOrd="1" destOrd="0" parTransId="{7C34FB41-B0E6-7148-9BF0-B4D6EF8C113E}" sibTransId="{AEC47BDB-74C7-1F42-A1FE-ACDF027DDA1B}"/>
    <dgm:cxn modelId="{B3408779-5F23-0444-91A5-45686849FA9C}" srcId="{512F46F1-5CAE-E749-871C-7F64A29D2ABD}" destId="{E19B43CA-B336-1943-8FE1-C5D4D2054E37}" srcOrd="3" destOrd="0" parTransId="{F2537C7A-47B0-6643-AEC5-B6A426D593C0}" sibTransId="{937DF377-4342-5245-9716-410A5D7A9F9E}"/>
    <dgm:cxn modelId="{7DCDC21B-85C6-A747-9283-6B3174114EFE}" type="presOf" srcId="{9101A01B-72C8-FF48-9E1F-DBD16BE2BF81}" destId="{8F3D40AE-F26F-1147-9306-39064509DFE6}" srcOrd="1" destOrd="0" presId="urn:microsoft.com/office/officeart/2005/8/layout/orgChart1"/>
    <dgm:cxn modelId="{198A39AF-7EB1-8D49-95C4-C14067B32FC6}" type="presOf" srcId="{E5C93C24-E416-B54A-A852-168E6AAD2FC9}" destId="{8B12357F-2121-C54F-9C3C-B0ED6F1FA358}" srcOrd="1" destOrd="0" presId="urn:microsoft.com/office/officeart/2005/8/layout/orgChart1"/>
    <dgm:cxn modelId="{0334307C-AEA9-CE46-A4EC-F723411C1EB8}" type="presOf" srcId="{2A0C0AE1-316E-0D45-AE42-FBEC30B3BE89}" destId="{63E953AB-0BD7-E545-96C9-187B7812C8F0}" srcOrd="0" destOrd="0" presId="urn:microsoft.com/office/officeart/2005/8/layout/orgChart1"/>
    <dgm:cxn modelId="{B5139C60-8D5A-CE4A-ABFC-FF45A8C73C81}" type="presOf" srcId="{6CBEDEC5-E4FB-044C-82AA-504331EB74BE}" destId="{762AA235-A183-AB4C-BD1E-7075BDAF0C30}" srcOrd="1" destOrd="0" presId="urn:microsoft.com/office/officeart/2005/8/layout/orgChart1"/>
    <dgm:cxn modelId="{0B6F3F50-5583-3548-A7BF-930CFAE411F5}" srcId="{AF972646-9049-6247-925E-F25727028A44}" destId="{2663149F-871F-D348-9716-2C9574A80C4D}" srcOrd="1" destOrd="0" parTransId="{498ADBB9-9046-8B4F-B632-BEF3A60FFA4C}" sibTransId="{6260681F-D7C3-FA49-9EFC-D752559D4D1F}"/>
    <dgm:cxn modelId="{CAA450B7-3C0F-234B-B87A-E75A919AAFC6}" type="presOf" srcId="{423615F8-87C5-3743-AFCD-5174F355E9F5}" destId="{85A7F9DA-0E22-5A47-A3A9-B663A1387949}" srcOrd="0" destOrd="0" presId="urn:microsoft.com/office/officeart/2005/8/layout/orgChart1"/>
    <dgm:cxn modelId="{2DBF6C04-5831-FF42-98C6-0AB77D4055E2}" type="presOf" srcId="{8BB95E58-5F5A-274F-9409-B8D9E8454DE2}" destId="{1BE2C89B-1579-B54C-84D7-F6A9FCBB11D9}" srcOrd="1" destOrd="0" presId="urn:microsoft.com/office/officeart/2005/8/layout/orgChart1"/>
    <dgm:cxn modelId="{B018457E-93DE-CA40-A2BD-05ED29A4E25E}" type="presOf" srcId="{2A0C0AE1-316E-0D45-AE42-FBEC30B3BE89}" destId="{4345BEA1-79B5-BD45-9531-6B0D31D927BB}" srcOrd="1" destOrd="0" presId="urn:microsoft.com/office/officeart/2005/8/layout/orgChart1"/>
    <dgm:cxn modelId="{7036B85F-1BC2-A34C-A6BB-8B32E0DF1E08}" srcId="{8200451A-CAF8-D241-A294-DF51C018D3A5}" destId="{A60738CC-EBAA-8745-896B-7CA33F64D458}" srcOrd="1" destOrd="0" parTransId="{122E9289-A7AA-7146-AC08-043E97FB9940}" sibTransId="{D2A060B5-76A1-6A49-9B69-A68F3E3218D6}"/>
    <dgm:cxn modelId="{558D0624-B5D7-3943-9CB4-05AF96A59FFC}" type="presOf" srcId="{A60738CC-EBAA-8745-896B-7CA33F64D458}" destId="{B47A670E-44CC-A447-BD35-9477CB8F5D27}" srcOrd="0" destOrd="0" presId="urn:microsoft.com/office/officeart/2005/8/layout/orgChart1"/>
    <dgm:cxn modelId="{7759BE98-59CE-5D49-A6FE-62B004CA1FA3}" srcId="{9101A01B-72C8-FF48-9E1F-DBD16BE2BF81}" destId="{DEFFE292-F006-AC42-97E5-8A525CFF179F}" srcOrd="0" destOrd="0" parTransId="{613AE7B3-DAF5-7E45-BF83-98A0F97F4D96}" sibTransId="{55773910-B530-1747-B617-F16D6C105782}"/>
    <dgm:cxn modelId="{24C3FB12-7C28-2E41-8763-5E45EF60890D}" type="presOf" srcId="{35479627-4697-3B43-9365-26C441958B1E}" destId="{B3E59A78-BEC6-8C4D-B19D-A4BCA542F7F5}" srcOrd="0" destOrd="0" presId="urn:microsoft.com/office/officeart/2005/8/layout/orgChart1"/>
    <dgm:cxn modelId="{3A8286C6-BB48-EB45-97DF-F27F42C416C9}" type="presOf" srcId="{2663149F-871F-D348-9716-2C9574A80C4D}" destId="{7B8EF4A6-059A-234C-BF20-85098513BD7E}" srcOrd="0" destOrd="0" presId="urn:microsoft.com/office/officeart/2005/8/layout/orgChart1"/>
    <dgm:cxn modelId="{29D8965C-FD6E-7B40-91DE-3A126E9AFD49}" type="presOf" srcId="{6CBEDEC5-E4FB-044C-82AA-504331EB74BE}" destId="{C0F56F06-B141-6245-B28B-942B4DCD1E91}" srcOrd="0" destOrd="0" presId="urn:microsoft.com/office/officeart/2005/8/layout/orgChart1"/>
    <dgm:cxn modelId="{B17128B7-EFC5-4D49-847A-CFF687972DF7}" type="presOf" srcId="{498ADBB9-9046-8B4F-B632-BEF3A60FFA4C}" destId="{BF0FB599-F0AE-544D-9966-2F79031BD902}" srcOrd="0" destOrd="0" presId="urn:microsoft.com/office/officeart/2005/8/layout/orgChart1"/>
    <dgm:cxn modelId="{6170F084-A58C-C24F-AF09-5FE4CA30B5F3}" type="presOf" srcId="{5E636790-8AE3-F049-B357-6BECB21A7588}" destId="{829DFE92-204C-DA48-9FEB-CEE3B6780E63}" srcOrd="0" destOrd="0" presId="urn:microsoft.com/office/officeart/2005/8/layout/orgChart1"/>
    <dgm:cxn modelId="{4BE05A9A-2462-F243-9043-B96F325C7D70}" srcId="{512F46F1-5CAE-E749-871C-7F64A29D2ABD}" destId="{AF972646-9049-6247-925E-F25727028A44}" srcOrd="6" destOrd="0" parTransId="{B305DCA8-7B6A-1141-BFD4-B7C8938EDCFB}" sibTransId="{5BB1BCE9-2897-9043-A9E2-3C1B9F170624}"/>
    <dgm:cxn modelId="{DA41D614-AE39-5148-B414-9C6599484223}" srcId="{512F46F1-5CAE-E749-871C-7F64A29D2ABD}" destId="{6CBEDEC5-E4FB-044C-82AA-504331EB74BE}" srcOrd="5" destOrd="0" parTransId="{2D2ECA46-A751-DD46-A2FE-50BC1DF170A6}" sibTransId="{A83E85EB-EAD4-7147-8604-9C730A085254}"/>
    <dgm:cxn modelId="{E43D1DFF-C2CB-1D4F-A8CD-DDF016C98E4C}" type="presOf" srcId="{AF972646-9049-6247-925E-F25727028A44}" destId="{3CECC578-DB49-3D43-ACEC-01D7605664ED}" srcOrd="1" destOrd="0" presId="urn:microsoft.com/office/officeart/2005/8/layout/orgChart1"/>
    <dgm:cxn modelId="{12AA48DD-85B9-A040-AF21-D5FBCEAE25B6}" srcId="{8200451A-CAF8-D241-A294-DF51C018D3A5}" destId="{DEB4B9BA-0291-044D-806C-AEA372FE82D0}" srcOrd="0" destOrd="0" parTransId="{35479627-4697-3B43-9365-26C441958B1E}" sibTransId="{A8D8509D-91AE-434A-A497-06CED27DAC6C}"/>
    <dgm:cxn modelId="{3F5E73E5-635D-8E46-BAAC-2E66CE57AE9E}" type="presOf" srcId="{5D5C9ECA-E70B-8E49-AF77-FE825795CECC}" destId="{B77F9774-06F1-1D47-AE24-872F0057BED1}" srcOrd="0" destOrd="0" presId="urn:microsoft.com/office/officeart/2005/8/layout/orgChart1"/>
    <dgm:cxn modelId="{BCD911E6-60B1-EF47-903A-E59AB384EEF6}" type="presOf" srcId="{6ED14867-0C71-9B46-8269-E030F9F911E2}" destId="{D159E819-7476-DF48-8A2E-46F8EECB6726}" srcOrd="0" destOrd="0" presId="urn:microsoft.com/office/officeart/2005/8/layout/orgChart1"/>
    <dgm:cxn modelId="{137E1EEF-38A0-E644-9156-B00D11B4CFF4}" type="presOf" srcId="{B305DCA8-7B6A-1141-BFD4-B7C8938EDCFB}" destId="{28913033-852A-E045-8E77-E7FAE4B46D7E}" srcOrd="0" destOrd="0" presId="urn:microsoft.com/office/officeart/2005/8/layout/orgChart1"/>
    <dgm:cxn modelId="{26C0C0AE-20AB-7541-A0A3-6A45B50E90E5}" type="presOf" srcId="{56B51295-98A1-B447-BAF3-5858FFBFCE0C}" destId="{4D3448B7-BC29-224B-B796-C4A77D7620E3}" srcOrd="0" destOrd="0" presId="urn:microsoft.com/office/officeart/2005/8/layout/orgChart1"/>
    <dgm:cxn modelId="{733EBAF3-BB21-434C-8AF6-7914D08142B7}" type="presOf" srcId="{512F46F1-5CAE-E749-871C-7F64A29D2ABD}" destId="{3594F771-86F4-5942-A4ED-5DEC60EE388E}" srcOrd="1" destOrd="0" presId="urn:microsoft.com/office/officeart/2005/8/layout/orgChart1"/>
    <dgm:cxn modelId="{C5595ECE-7004-1844-93C1-4511FBEFEB41}" type="presOf" srcId="{E5C93C24-E416-B54A-A852-168E6AAD2FC9}" destId="{0BF0D07C-3904-8740-92A9-9B9DB93660C3}" srcOrd="0" destOrd="0" presId="urn:microsoft.com/office/officeart/2005/8/layout/orgChart1"/>
    <dgm:cxn modelId="{51879642-896C-2142-B8D6-EE2250325F88}" type="presOf" srcId="{9101A01B-72C8-FF48-9E1F-DBD16BE2BF81}" destId="{68D3E7E8-A926-3445-AB47-4F3AB8FF1354}" srcOrd="0" destOrd="0" presId="urn:microsoft.com/office/officeart/2005/8/layout/orgChart1"/>
    <dgm:cxn modelId="{85F65518-9E35-E14A-952B-C2F9AFE6B742}" type="presOf" srcId="{122E9289-A7AA-7146-AC08-043E97FB9940}" destId="{A862F78F-8E27-E648-8E4E-17161DEDBB2F}" srcOrd="0" destOrd="0" presId="urn:microsoft.com/office/officeart/2005/8/layout/orgChart1"/>
    <dgm:cxn modelId="{2E5F0261-04C7-3E4D-B6A9-2815B176A10E}" type="presOf" srcId="{E19B43CA-B336-1943-8FE1-C5D4D2054E37}" destId="{0984645F-DD16-C44F-BE10-E1856C527F4F}" srcOrd="1" destOrd="0" presId="urn:microsoft.com/office/officeart/2005/8/layout/orgChart1"/>
    <dgm:cxn modelId="{A13B8518-F6B8-1F4A-AB5B-F803379D0CC6}" type="presOf" srcId="{F2537C7A-47B0-6643-AEC5-B6A426D593C0}" destId="{0435B51E-B9E7-8D48-8326-C257316F84B6}" srcOrd="0" destOrd="0" presId="urn:microsoft.com/office/officeart/2005/8/layout/orgChart1"/>
    <dgm:cxn modelId="{4E13EE11-12CA-C543-833D-5AA1E1D9A572}" type="presOf" srcId="{33D60244-E559-394B-AB77-0DA0046EBFCF}" destId="{4B802446-A748-7B41-9A5D-7186AEB901CF}" srcOrd="0" destOrd="0" presId="urn:microsoft.com/office/officeart/2005/8/layout/orgChart1"/>
    <dgm:cxn modelId="{25E6C8CD-7982-2A42-A9D0-34E932060F6E}" type="presOf" srcId="{DEB4B9BA-0291-044D-806C-AEA372FE82D0}" destId="{42D8D207-75F5-6D4D-A83D-0A53990A34FA}" srcOrd="0" destOrd="0" presId="urn:microsoft.com/office/officeart/2005/8/layout/orgChart1"/>
    <dgm:cxn modelId="{0EDF54AE-3B9C-564F-AE37-BE675297E8FA}" type="presOf" srcId="{8200451A-CAF8-D241-A294-DF51C018D3A5}" destId="{65F84103-22EA-2A4F-A8FF-945F1A256DAF}" srcOrd="1" destOrd="0" presId="urn:microsoft.com/office/officeart/2005/8/layout/orgChart1"/>
    <dgm:cxn modelId="{1CFA6652-3C8E-0F49-AB76-CD8FC1B27E7E}" type="presOf" srcId="{F9C19523-B87A-794D-9A12-73CEED5DA560}" destId="{7209AEE9-CDDE-D543-B4F0-AD83BB55F457}" srcOrd="0" destOrd="0" presId="urn:microsoft.com/office/officeart/2005/8/layout/orgChart1"/>
    <dgm:cxn modelId="{E3C2DE17-F8C4-7E43-A44F-F51F96AE23A1}" type="presOf" srcId="{2D2ECA46-A751-DD46-A2FE-50BC1DF170A6}" destId="{2026FED7-8A00-A841-BD06-50490CA7C39A}" srcOrd="0" destOrd="0" presId="urn:microsoft.com/office/officeart/2005/8/layout/orgChart1"/>
    <dgm:cxn modelId="{BC0E5477-CADC-7643-B5C2-D6D753B4380C}" type="presOf" srcId="{CD953DD3-C636-E544-B7D3-E26B95A528C2}" destId="{989EF5B9-C834-424B-9C82-FD6429145950}" srcOrd="0" destOrd="0" presId="urn:microsoft.com/office/officeart/2005/8/layout/orgChart1"/>
    <dgm:cxn modelId="{B9BCFE68-9F4D-8847-9851-672283156E51}" srcId="{A965AA8F-9E5F-924E-AD88-1A6293BC2DC5}" destId="{512F46F1-5CAE-E749-871C-7F64A29D2ABD}" srcOrd="0" destOrd="0" parTransId="{17FDE812-28D0-2341-8BF0-A8ED926423B5}" sibTransId="{6F26AA17-26FC-7749-B76D-C8038FA90452}"/>
    <dgm:cxn modelId="{BFE93D9D-FC4A-374A-AADF-46935EBD16EF}" type="presParOf" srcId="{CEF117B5-E050-F743-8C03-396AA1964FD1}" destId="{01F5CDFA-67CA-C34F-BAD3-810AD2A99024}" srcOrd="0" destOrd="0" presId="urn:microsoft.com/office/officeart/2005/8/layout/orgChart1"/>
    <dgm:cxn modelId="{325BD831-A6FB-824F-B755-E06C70C54A17}" type="presParOf" srcId="{01F5CDFA-67CA-C34F-BAD3-810AD2A99024}" destId="{1843EDF7-FB71-904D-9EBA-9269240CB953}" srcOrd="0" destOrd="0" presId="urn:microsoft.com/office/officeart/2005/8/layout/orgChart1"/>
    <dgm:cxn modelId="{8AA1F38B-E626-D546-A1F8-0E377E762E1F}" type="presParOf" srcId="{1843EDF7-FB71-904D-9EBA-9269240CB953}" destId="{51F502E9-316B-D647-9ABB-86B7B8BC8FE4}" srcOrd="0" destOrd="0" presId="urn:microsoft.com/office/officeart/2005/8/layout/orgChart1"/>
    <dgm:cxn modelId="{6F0202D2-B2BA-844C-BC1E-A17A8CFCF696}" type="presParOf" srcId="{1843EDF7-FB71-904D-9EBA-9269240CB953}" destId="{3594F771-86F4-5942-A4ED-5DEC60EE388E}" srcOrd="1" destOrd="0" presId="urn:microsoft.com/office/officeart/2005/8/layout/orgChart1"/>
    <dgm:cxn modelId="{EF116976-1C2C-7647-B554-2FB40E68E9E8}" type="presParOf" srcId="{01F5CDFA-67CA-C34F-BAD3-810AD2A99024}" destId="{37F9B70D-CE89-A145-A12B-90E4757B0C26}" srcOrd="1" destOrd="0" presId="urn:microsoft.com/office/officeart/2005/8/layout/orgChart1"/>
    <dgm:cxn modelId="{E0862161-2C16-1143-8359-D3344E2952F0}" type="presParOf" srcId="{37F9B70D-CE89-A145-A12B-90E4757B0C26}" destId="{D159E819-7476-DF48-8A2E-46F8EECB6726}" srcOrd="0" destOrd="0" presId="urn:microsoft.com/office/officeart/2005/8/layout/orgChart1"/>
    <dgm:cxn modelId="{E11FF28D-A0A2-334C-BF34-78A7BBC91345}" type="presParOf" srcId="{37F9B70D-CE89-A145-A12B-90E4757B0C26}" destId="{05D205AD-01EE-0646-9EEF-8C13398475D5}" srcOrd="1" destOrd="0" presId="urn:microsoft.com/office/officeart/2005/8/layout/orgChart1"/>
    <dgm:cxn modelId="{EACB4413-B2DD-114E-8A4C-CB37EF19A568}" type="presParOf" srcId="{05D205AD-01EE-0646-9EEF-8C13398475D5}" destId="{7AF647C4-038C-2C44-8923-B61C320CA6F6}" srcOrd="0" destOrd="0" presId="urn:microsoft.com/office/officeart/2005/8/layout/orgChart1"/>
    <dgm:cxn modelId="{BEDA43D9-983A-9147-A111-B257BBC1621C}" type="presParOf" srcId="{7AF647C4-038C-2C44-8923-B61C320CA6F6}" destId="{68D3E7E8-A926-3445-AB47-4F3AB8FF1354}" srcOrd="0" destOrd="0" presId="urn:microsoft.com/office/officeart/2005/8/layout/orgChart1"/>
    <dgm:cxn modelId="{E060889A-2F77-BC47-840A-B2BAE7B34C8E}" type="presParOf" srcId="{7AF647C4-038C-2C44-8923-B61C320CA6F6}" destId="{8F3D40AE-F26F-1147-9306-39064509DFE6}" srcOrd="1" destOrd="0" presId="urn:microsoft.com/office/officeart/2005/8/layout/orgChart1"/>
    <dgm:cxn modelId="{4A08D7F7-8F6D-0A46-AED4-A23D0A5D5631}" type="presParOf" srcId="{05D205AD-01EE-0646-9EEF-8C13398475D5}" destId="{6DFBCF85-4837-B541-A943-B236ADF92C7F}" srcOrd="1" destOrd="0" presId="urn:microsoft.com/office/officeart/2005/8/layout/orgChart1"/>
    <dgm:cxn modelId="{43EE5BD6-3982-084B-9A95-D42201249CC0}" type="presParOf" srcId="{6DFBCF85-4837-B541-A943-B236ADF92C7F}" destId="{19DBD4F1-E5BB-074B-B3FC-C17CD987B06D}" srcOrd="0" destOrd="0" presId="urn:microsoft.com/office/officeart/2005/8/layout/orgChart1"/>
    <dgm:cxn modelId="{F156597F-7B63-F84B-9E4F-7911F24AD892}" type="presParOf" srcId="{6DFBCF85-4837-B541-A943-B236ADF92C7F}" destId="{02305A92-90E1-0346-A29A-0901F80DCFF4}" srcOrd="1" destOrd="0" presId="urn:microsoft.com/office/officeart/2005/8/layout/orgChart1"/>
    <dgm:cxn modelId="{34D764CD-DC42-9F47-B8EE-826413107B2B}" type="presParOf" srcId="{02305A92-90E1-0346-A29A-0901F80DCFF4}" destId="{1F9F46BA-90D4-5F4F-B9F1-FEE6EAE3721A}" srcOrd="0" destOrd="0" presId="urn:microsoft.com/office/officeart/2005/8/layout/orgChart1"/>
    <dgm:cxn modelId="{4AF0BC2E-9761-6A40-B5C5-5519F40B4400}" type="presParOf" srcId="{1F9F46BA-90D4-5F4F-B9F1-FEE6EAE3721A}" destId="{9855644D-DD42-4F42-9720-54E6EF54639F}" srcOrd="0" destOrd="0" presId="urn:microsoft.com/office/officeart/2005/8/layout/orgChart1"/>
    <dgm:cxn modelId="{CA884B9D-9F09-AE4D-B233-87BD19011B79}" type="presParOf" srcId="{1F9F46BA-90D4-5F4F-B9F1-FEE6EAE3721A}" destId="{8F8A6F0E-8A22-AC42-A14E-D5CAE984F3AF}" srcOrd="1" destOrd="0" presId="urn:microsoft.com/office/officeart/2005/8/layout/orgChart1"/>
    <dgm:cxn modelId="{B562D9EE-B2C4-1F48-B220-C2C44106E14F}" type="presParOf" srcId="{02305A92-90E1-0346-A29A-0901F80DCFF4}" destId="{DEA0722C-A818-624C-8D01-D3F8C0BFE614}" srcOrd="1" destOrd="0" presId="urn:microsoft.com/office/officeart/2005/8/layout/orgChart1"/>
    <dgm:cxn modelId="{0444C236-3FAC-3247-9977-6B3A439B62A3}" type="presParOf" srcId="{02305A92-90E1-0346-A29A-0901F80DCFF4}" destId="{D3D08383-3F31-8746-9282-47BF248DAB26}" srcOrd="2" destOrd="0" presId="urn:microsoft.com/office/officeart/2005/8/layout/orgChart1"/>
    <dgm:cxn modelId="{983F6315-5717-5841-9F37-1D15F554F7C1}" type="presParOf" srcId="{05D205AD-01EE-0646-9EEF-8C13398475D5}" destId="{F723D7E0-8D7A-A043-81CD-7B1A3DE7B2A8}" srcOrd="2" destOrd="0" presId="urn:microsoft.com/office/officeart/2005/8/layout/orgChart1"/>
    <dgm:cxn modelId="{149B3156-EE26-A14B-9634-3AF62F5331F5}" type="presParOf" srcId="{37F9B70D-CE89-A145-A12B-90E4757B0C26}" destId="{989EF5B9-C834-424B-9C82-FD6429145950}" srcOrd="2" destOrd="0" presId="urn:microsoft.com/office/officeart/2005/8/layout/orgChart1"/>
    <dgm:cxn modelId="{448A4BB2-D26B-DD47-A86B-892A0D5C9327}" type="presParOf" srcId="{37F9B70D-CE89-A145-A12B-90E4757B0C26}" destId="{9C36D38A-0C28-E94B-8D77-92240135BFF6}" srcOrd="3" destOrd="0" presId="urn:microsoft.com/office/officeart/2005/8/layout/orgChart1"/>
    <dgm:cxn modelId="{81D3A87E-74A6-CE42-AA57-44FB4A7DDD56}" type="presParOf" srcId="{9C36D38A-0C28-E94B-8D77-92240135BFF6}" destId="{2328F7B1-956A-F042-94CE-972A227D8E4F}" srcOrd="0" destOrd="0" presId="urn:microsoft.com/office/officeart/2005/8/layout/orgChart1"/>
    <dgm:cxn modelId="{D3BD9DE4-20A6-DA4D-971D-10333DADBBE4}" type="presParOf" srcId="{2328F7B1-956A-F042-94CE-972A227D8E4F}" destId="{E6A032D8-CAB7-8E42-8BD4-CAC7279CD1C9}" srcOrd="0" destOrd="0" presId="urn:microsoft.com/office/officeart/2005/8/layout/orgChart1"/>
    <dgm:cxn modelId="{EC61EB18-9381-E84F-A67F-82786AB2C4B5}" type="presParOf" srcId="{2328F7B1-956A-F042-94CE-972A227D8E4F}" destId="{65F84103-22EA-2A4F-A8FF-945F1A256DAF}" srcOrd="1" destOrd="0" presId="urn:microsoft.com/office/officeart/2005/8/layout/orgChart1"/>
    <dgm:cxn modelId="{6C9A45E6-5C35-F246-887D-0EB2515E0A77}" type="presParOf" srcId="{9C36D38A-0C28-E94B-8D77-92240135BFF6}" destId="{07F0F8F4-5BA3-2A4D-A099-C28B624565C2}" srcOrd="1" destOrd="0" presId="urn:microsoft.com/office/officeart/2005/8/layout/orgChart1"/>
    <dgm:cxn modelId="{B6CCD09C-6381-D648-B78C-97B6A6927569}" type="presParOf" srcId="{07F0F8F4-5BA3-2A4D-A099-C28B624565C2}" destId="{B3E59A78-BEC6-8C4D-B19D-A4BCA542F7F5}" srcOrd="0" destOrd="0" presId="urn:microsoft.com/office/officeart/2005/8/layout/orgChart1"/>
    <dgm:cxn modelId="{33630432-2901-8244-8E87-6C7C4401D71E}" type="presParOf" srcId="{07F0F8F4-5BA3-2A4D-A099-C28B624565C2}" destId="{D4311043-2D28-0B43-B297-A5CF23157C2A}" srcOrd="1" destOrd="0" presId="urn:microsoft.com/office/officeart/2005/8/layout/orgChart1"/>
    <dgm:cxn modelId="{628BD403-689B-FC48-B220-CD7D39F153A5}" type="presParOf" srcId="{D4311043-2D28-0B43-B297-A5CF23157C2A}" destId="{22E01516-D0EE-7E40-A6B4-13DFB8E0CD5F}" srcOrd="0" destOrd="0" presId="urn:microsoft.com/office/officeart/2005/8/layout/orgChart1"/>
    <dgm:cxn modelId="{93574615-BD81-7540-889B-D8E78C0EFA59}" type="presParOf" srcId="{22E01516-D0EE-7E40-A6B4-13DFB8E0CD5F}" destId="{42D8D207-75F5-6D4D-A83D-0A53990A34FA}" srcOrd="0" destOrd="0" presId="urn:microsoft.com/office/officeart/2005/8/layout/orgChart1"/>
    <dgm:cxn modelId="{F3852109-B9E0-EF43-BABD-6479B567BB92}" type="presParOf" srcId="{22E01516-D0EE-7E40-A6B4-13DFB8E0CD5F}" destId="{9A8C1A70-74E2-D643-B54F-16FEDC523010}" srcOrd="1" destOrd="0" presId="urn:microsoft.com/office/officeart/2005/8/layout/orgChart1"/>
    <dgm:cxn modelId="{67687F17-BC8B-7948-B6BF-6805D1995362}" type="presParOf" srcId="{D4311043-2D28-0B43-B297-A5CF23157C2A}" destId="{34CFF8D0-3C50-3A4B-9C75-0224DDC358D6}" srcOrd="1" destOrd="0" presId="urn:microsoft.com/office/officeart/2005/8/layout/orgChart1"/>
    <dgm:cxn modelId="{ECDF3AA2-E255-834B-94D0-E44E4FAB2061}" type="presParOf" srcId="{D4311043-2D28-0B43-B297-A5CF23157C2A}" destId="{80B91E2F-0149-164A-8F20-CF164AFB35A9}" srcOrd="2" destOrd="0" presId="urn:microsoft.com/office/officeart/2005/8/layout/orgChart1"/>
    <dgm:cxn modelId="{ECB7DE48-21A5-C040-AE4A-E0C94C8FC8FB}" type="presParOf" srcId="{07F0F8F4-5BA3-2A4D-A099-C28B624565C2}" destId="{A862F78F-8E27-E648-8E4E-17161DEDBB2F}" srcOrd="2" destOrd="0" presId="urn:microsoft.com/office/officeart/2005/8/layout/orgChart1"/>
    <dgm:cxn modelId="{36D4EC9A-4C5D-A44A-AD73-0A7753AAFE83}" type="presParOf" srcId="{07F0F8F4-5BA3-2A4D-A099-C28B624565C2}" destId="{CB70CF2E-E0CB-EC49-BD2D-6AE23614DFBC}" srcOrd="3" destOrd="0" presId="urn:microsoft.com/office/officeart/2005/8/layout/orgChart1"/>
    <dgm:cxn modelId="{99F8D701-E423-EF4F-9E54-2F4AE625353D}" type="presParOf" srcId="{CB70CF2E-E0CB-EC49-BD2D-6AE23614DFBC}" destId="{F3C44F81-2ACB-8247-8819-AE493BD1FBCF}" srcOrd="0" destOrd="0" presId="urn:microsoft.com/office/officeart/2005/8/layout/orgChart1"/>
    <dgm:cxn modelId="{E55F103C-3C17-4D4E-A092-6D5DB0EB1CA1}" type="presParOf" srcId="{F3C44F81-2ACB-8247-8819-AE493BD1FBCF}" destId="{B47A670E-44CC-A447-BD35-9477CB8F5D27}" srcOrd="0" destOrd="0" presId="urn:microsoft.com/office/officeart/2005/8/layout/orgChart1"/>
    <dgm:cxn modelId="{917877B0-B8DF-3E40-9479-5EB4FACAE46A}" type="presParOf" srcId="{F3C44F81-2ACB-8247-8819-AE493BD1FBCF}" destId="{055A0C1C-635E-D94F-A332-D01B137D9D56}" srcOrd="1" destOrd="0" presId="urn:microsoft.com/office/officeart/2005/8/layout/orgChart1"/>
    <dgm:cxn modelId="{4AAF153D-5C51-6344-B061-6A5EED9735CC}" type="presParOf" srcId="{CB70CF2E-E0CB-EC49-BD2D-6AE23614DFBC}" destId="{1B10BD1B-F729-AA4B-9A0A-7EA6403DC429}" srcOrd="1" destOrd="0" presId="urn:microsoft.com/office/officeart/2005/8/layout/orgChart1"/>
    <dgm:cxn modelId="{A15714B7-40EC-4942-B650-3BD257751F88}" type="presParOf" srcId="{CB70CF2E-E0CB-EC49-BD2D-6AE23614DFBC}" destId="{CC66AD41-EF43-1744-8035-770A238A53E6}" srcOrd="2" destOrd="0" presId="urn:microsoft.com/office/officeart/2005/8/layout/orgChart1"/>
    <dgm:cxn modelId="{01232564-CFEE-844F-83F1-0E75692461EC}" type="presParOf" srcId="{9C36D38A-0C28-E94B-8D77-92240135BFF6}" destId="{19FCBB1F-CBC2-C34A-9B6D-8A8AEF748E80}" srcOrd="2" destOrd="0" presId="urn:microsoft.com/office/officeart/2005/8/layout/orgChart1"/>
    <dgm:cxn modelId="{27FCBAC9-17D4-A142-9341-6ED15F4894B5}" type="presParOf" srcId="{37F9B70D-CE89-A145-A12B-90E4757B0C26}" destId="{EFC97056-F5A0-9045-B3D6-217A328D9D4E}" srcOrd="4" destOrd="0" presId="urn:microsoft.com/office/officeart/2005/8/layout/orgChart1"/>
    <dgm:cxn modelId="{9DB8D102-A204-E94F-A594-89422E9EBC11}" type="presParOf" srcId="{37F9B70D-CE89-A145-A12B-90E4757B0C26}" destId="{C5D2A735-A238-B54E-A10F-5D05C0174794}" srcOrd="5" destOrd="0" presId="urn:microsoft.com/office/officeart/2005/8/layout/orgChart1"/>
    <dgm:cxn modelId="{71974B82-1AE9-D349-B13E-D5F90AAB1910}" type="presParOf" srcId="{C5D2A735-A238-B54E-A10F-5D05C0174794}" destId="{E7AE3F1A-A1BC-E146-9255-DAFA7B6FB763}" srcOrd="0" destOrd="0" presId="urn:microsoft.com/office/officeart/2005/8/layout/orgChart1"/>
    <dgm:cxn modelId="{DAE95918-214E-2442-881A-B23D4489234E}" type="presParOf" srcId="{E7AE3F1A-A1BC-E146-9255-DAFA7B6FB763}" destId="{18B94A18-1F37-E845-AF4E-8043AD1905E1}" srcOrd="0" destOrd="0" presId="urn:microsoft.com/office/officeart/2005/8/layout/orgChart1"/>
    <dgm:cxn modelId="{C7FA8A37-F8EA-E349-BD7D-B041F7773A8F}" type="presParOf" srcId="{E7AE3F1A-A1BC-E146-9255-DAFA7B6FB763}" destId="{26AF6E79-BA9B-C948-830D-EE1D361C7038}" srcOrd="1" destOrd="0" presId="urn:microsoft.com/office/officeart/2005/8/layout/orgChart1"/>
    <dgm:cxn modelId="{75579895-F3D6-8C4D-939A-D82A70D39AC8}" type="presParOf" srcId="{C5D2A735-A238-B54E-A10F-5D05C0174794}" destId="{B0409C00-4E0E-AA4E-92D9-2E36431297FD}" srcOrd="1" destOrd="0" presId="urn:microsoft.com/office/officeart/2005/8/layout/orgChart1"/>
    <dgm:cxn modelId="{902D6F5F-99D1-A941-92F2-2571AC109D69}" type="presParOf" srcId="{B0409C00-4E0E-AA4E-92D9-2E36431297FD}" destId="{380E051F-748C-884A-8CAE-2EF7C84D8D94}" srcOrd="0" destOrd="0" presId="urn:microsoft.com/office/officeart/2005/8/layout/orgChart1"/>
    <dgm:cxn modelId="{610C0A2E-6789-3540-B781-8BDEB4E45F71}" type="presParOf" srcId="{B0409C00-4E0E-AA4E-92D9-2E36431297FD}" destId="{0D0BAFB9-AF6F-784F-ACB8-3FC75E6EF35D}" srcOrd="1" destOrd="0" presId="urn:microsoft.com/office/officeart/2005/8/layout/orgChart1"/>
    <dgm:cxn modelId="{7647E661-1314-D944-B395-04C19F91D70F}" type="presParOf" srcId="{0D0BAFB9-AF6F-784F-ACB8-3FC75E6EF35D}" destId="{A923A056-D51E-BA49-9155-15F7C9252E75}" srcOrd="0" destOrd="0" presId="urn:microsoft.com/office/officeart/2005/8/layout/orgChart1"/>
    <dgm:cxn modelId="{1FFFD7A8-0B34-454F-953D-063F033374BE}" type="presParOf" srcId="{A923A056-D51E-BA49-9155-15F7C9252E75}" destId="{0BF0D07C-3904-8740-92A9-9B9DB93660C3}" srcOrd="0" destOrd="0" presId="urn:microsoft.com/office/officeart/2005/8/layout/orgChart1"/>
    <dgm:cxn modelId="{E502CE7C-3A0C-284F-85B0-53C871CA15DA}" type="presParOf" srcId="{A923A056-D51E-BA49-9155-15F7C9252E75}" destId="{8B12357F-2121-C54F-9C3C-B0ED6F1FA358}" srcOrd="1" destOrd="0" presId="urn:microsoft.com/office/officeart/2005/8/layout/orgChart1"/>
    <dgm:cxn modelId="{A13E333B-1D0F-1842-882D-F88EA0CAFFEB}" type="presParOf" srcId="{0D0BAFB9-AF6F-784F-ACB8-3FC75E6EF35D}" destId="{407CBD77-E696-8E45-AED4-A3EC526C3D54}" srcOrd="1" destOrd="0" presId="urn:microsoft.com/office/officeart/2005/8/layout/orgChart1"/>
    <dgm:cxn modelId="{F7FA1C3D-4777-F84E-95DF-3759A1B1C875}" type="presParOf" srcId="{0D0BAFB9-AF6F-784F-ACB8-3FC75E6EF35D}" destId="{920C5601-1727-BC46-8E16-87E14FD77F3E}" srcOrd="2" destOrd="0" presId="urn:microsoft.com/office/officeart/2005/8/layout/orgChart1"/>
    <dgm:cxn modelId="{D3723C11-6D16-FA48-9C25-47308A633962}" type="presParOf" srcId="{C5D2A735-A238-B54E-A10F-5D05C0174794}" destId="{EE6E9EA5-A961-834C-920E-E85447E0F13F}" srcOrd="2" destOrd="0" presId="urn:microsoft.com/office/officeart/2005/8/layout/orgChart1"/>
    <dgm:cxn modelId="{4592A758-B1A1-4946-999C-A6C34E8A55E6}" type="presParOf" srcId="{37F9B70D-CE89-A145-A12B-90E4757B0C26}" destId="{0435B51E-B9E7-8D48-8326-C257316F84B6}" srcOrd="6" destOrd="0" presId="urn:microsoft.com/office/officeart/2005/8/layout/orgChart1"/>
    <dgm:cxn modelId="{CE97A649-153A-7E4C-A5DD-463EE91C89AD}" type="presParOf" srcId="{37F9B70D-CE89-A145-A12B-90E4757B0C26}" destId="{35757502-65E2-C049-83A5-D64C4BE661D6}" srcOrd="7" destOrd="0" presId="urn:microsoft.com/office/officeart/2005/8/layout/orgChart1"/>
    <dgm:cxn modelId="{46FD1E02-7C17-6D4C-877C-C32EF0E0253E}" type="presParOf" srcId="{35757502-65E2-C049-83A5-D64C4BE661D6}" destId="{4E8BACF6-8BD8-3F4F-9643-9D6F76B7B4EE}" srcOrd="0" destOrd="0" presId="urn:microsoft.com/office/officeart/2005/8/layout/orgChart1"/>
    <dgm:cxn modelId="{A844A63F-499D-6F40-BDCF-BC4ED79F1AE5}" type="presParOf" srcId="{4E8BACF6-8BD8-3F4F-9643-9D6F76B7B4EE}" destId="{D3395DA8-3AA1-0641-B8C3-E174D1903412}" srcOrd="0" destOrd="0" presId="urn:microsoft.com/office/officeart/2005/8/layout/orgChart1"/>
    <dgm:cxn modelId="{583C1A69-4D62-2A42-9574-6E39110B02CF}" type="presParOf" srcId="{4E8BACF6-8BD8-3F4F-9643-9D6F76B7B4EE}" destId="{0984645F-DD16-C44F-BE10-E1856C527F4F}" srcOrd="1" destOrd="0" presId="urn:microsoft.com/office/officeart/2005/8/layout/orgChart1"/>
    <dgm:cxn modelId="{6915E333-EC4B-6348-971C-FA1E0408035B}" type="presParOf" srcId="{35757502-65E2-C049-83A5-D64C4BE661D6}" destId="{D22C33CA-27F1-CF45-A50B-EED027451969}" srcOrd="1" destOrd="0" presId="urn:microsoft.com/office/officeart/2005/8/layout/orgChart1"/>
    <dgm:cxn modelId="{31B7700A-D6B6-C848-B7CC-1B7B2071A749}" type="presParOf" srcId="{35757502-65E2-C049-83A5-D64C4BE661D6}" destId="{509A146C-7340-824B-9FA5-97B22E6F4907}" srcOrd="2" destOrd="0" presId="urn:microsoft.com/office/officeart/2005/8/layout/orgChart1"/>
    <dgm:cxn modelId="{20C21BAE-9A2F-8544-984D-F15A1D9767EC}" type="presParOf" srcId="{37F9B70D-CE89-A145-A12B-90E4757B0C26}" destId="{4D3448B7-BC29-224B-B796-C4A77D7620E3}" srcOrd="8" destOrd="0" presId="urn:microsoft.com/office/officeart/2005/8/layout/orgChart1"/>
    <dgm:cxn modelId="{A9B27836-86F6-6644-802E-725CC2054E2F}" type="presParOf" srcId="{37F9B70D-CE89-A145-A12B-90E4757B0C26}" destId="{AE2ADC6A-3FB1-0D43-99DF-594CE9EF1B1E}" srcOrd="9" destOrd="0" presId="urn:microsoft.com/office/officeart/2005/8/layout/orgChart1"/>
    <dgm:cxn modelId="{9AB33407-A02A-6340-8FE4-4650EB9EFB05}" type="presParOf" srcId="{AE2ADC6A-3FB1-0D43-99DF-594CE9EF1B1E}" destId="{DCB17ADA-A66D-3E4B-A38D-B381EB328A19}" srcOrd="0" destOrd="0" presId="urn:microsoft.com/office/officeart/2005/8/layout/orgChart1"/>
    <dgm:cxn modelId="{BA221B08-C167-B746-81FA-94A03E69800E}" type="presParOf" srcId="{DCB17ADA-A66D-3E4B-A38D-B381EB328A19}" destId="{C9F7FC26-2B7C-BA47-99A0-9856944DB4B8}" srcOrd="0" destOrd="0" presId="urn:microsoft.com/office/officeart/2005/8/layout/orgChart1"/>
    <dgm:cxn modelId="{8B0BB89A-D9F8-924F-83E4-040BF5472122}" type="presParOf" srcId="{DCB17ADA-A66D-3E4B-A38D-B381EB328A19}" destId="{1BE2C89B-1579-B54C-84D7-F6A9FCBB11D9}" srcOrd="1" destOrd="0" presId="urn:microsoft.com/office/officeart/2005/8/layout/orgChart1"/>
    <dgm:cxn modelId="{36E9EF80-4DB9-E240-B433-FA03E55FA717}" type="presParOf" srcId="{AE2ADC6A-3FB1-0D43-99DF-594CE9EF1B1E}" destId="{42B0D579-7441-AC43-BDA9-EEAF299EDABB}" srcOrd="1" destOrd="0" presId="urn:microsoft.com/office/officeart/2005/8/layout/orgChart1"/>
    <dgm:cxn modelId="{BF8E7E66-1F80-2743-A910-777515832872}" type="presParOf" srcId="{42B0D579-7441-AC43-BDA9-EEAF299EDABB}" destId="{7209AEE9-CDDE-D543-B4F0-AD83BB55F457}" srcOrd="0" destOrd="0" presId="urn:microsoft.com/office/officeart/2005/8/layout/orgChart1"/>
    <dgm:cxn modelId="{7A7FBC85-CA68-0842-B7ED-CF1DE3FFC91A}" type="presParOf" srcId="{42B0D579-7441-AC43-BDA9-EEAF299EDABB}" destId="{BE2AE7BD-207B-6A41-81FE-E219B40F7661}" srcOrd="1" destOrd="0" presId="urn:microsoft.com/office/officeart/2005/8/layout/orgChart1"/>
    <dgm:cxn modelId="{4D35DF32-382C-C741-83E7-63F6D5B8C6DA}" type="presParOf" srcId="{BE2AE7BD-207B-6A41-81FE-E219B40F7661}" destId="{A03C9E02-B1B3-9547-BF71-43F41BE62000}" srcOrd="0" destOrd="0" presId="urn:microsoft.com/office/officeart/2005/8/layout/orgChart1"/>
    <dgm:cxn modelId="{C0FE0942-2DE4-3849-ABCD-B46BF0A6DC0C}" type="presParOf" srcId="{A03C9E02-B1B3-9547-BF71-43F41BE62000}" destId="{63E953AB-0BD7-E545-96C9-187B7812C8F0}" srcOrd="0" destOrd="0" presId="urn:microsoft.com/office/officeart/2005/8/layout/orgChart1"/>
    <dgm:cxn modelId="{E968BD43-53EF-4543-B0ED-E1C37FDEC9FF}" type="presParOf" srcId="{A03C9E02-B1B3-9547-BF71-43F41BE62000}" destId="{4345BEA1-79B5-BD45-9531-6B0D31D927BB}" srcOrd="1" destOrd="0" presId="urn:microsoft.com/office/officeart/2005/8/layout/orgChart1"/>
    <dgm:cxn modelId="{FFE9DAAC-5FBE-FB4F-AC6D-36B61589C947}" type="presParOf" srcId="{BE2AE7BD-207B-6A41-81FE-E219B40F7661}" destId="{F4ACF29C-64BD-D548-ABF8-E390AF5F91E2}" srcOrd="1" destOrd="0" presId="urn:microsoft.com/office/officeart/2005/8/layout/orgChart1"/>
    <dgm:cxn modelId="{27C51B18-06A1-314E-9601-66703439864D}" type="presParOf" srcId="{BE2AE7BD-207B-6A41-81FE-E219B40F7661}" destId="{052ED5E5-9EC2-DF40-BC1B-24CCE06BA344}" srcOrd="2" destOrd="0" presId="urn:microsoft.com/office/officeart/2005/8/layout/orgChart1"/>
    <dgm:cxn modelId="{10012C30-FECD-414C-8426-BC8DDB2FC6F8}" type="presParOf" srcId="{42B0D579-7441-AC43-BDA9-EEAF299EDABB}" destId="{85A7F9DA-0E22-5A47-A3A9-B663A1387949}" srcOrd="2" destOrd="0" presId="urn:microsoft.com/office/officeart/2005/8/layout/orgChart1"/>
    <dgm:cxn modelId="{7CF7651F-B0EA-EF4F-8A7D-CC0B0EB77F08}" type="presParOf" srcId="{42B0D579-7441-AC43-BDA9-EEAF299EDABB}" destId="{9CC2F1EC-E194-8E4F-94C0-1DE79B23D994}" srcOrd="3" destOrd="0" presId="urn:microsoft.com/office/officeart/2005/8/layout/orgChart1"/>
    <dgm:cxn modelId="{143C1E0C-D03F-C642-95B0-AB92D1940B9C}" type="presParOf" srcId="{9CC2F1EC-E194-8E4F-94C0-1DE79B23D994}" destId="{E5E81E3F-47C2-0E44-9D89-76A3F213DDF2}" srcOrd="0" destOrd="0" presId="urn:microsoft.com/office/officeart/2005/8/layout/orgChart1"/>
    <dgm:cxn modelId="{037B296A-B4EE-1B46-92AE-88C3D21219B6}" type="presParOf" srcId="{E5E81E3F-47C2-0E44-9D89-76A3F213DDF2}" destId="{879A78C0-AB9E-264D-9C33-79E697F438E9}" srcOrd="0" destOrd="0" presId="urn:microsoft.com/office/officeart/2005/8/layout/orgChart1"/>
    <dgm:cxn modelId="{A0CB7334-3B6C-E049-AC5C-CF5B7EB7C5A6}" type="presParOf" srcId="{E5E81E3F-47C2-0E44-9D89-76A3F213DDF2}" destId="{F7C325B9-3E9F-6C45-9338-D9BE29F49DE3}" srcOrd="1" destOrd="0" presId="urn:microsoft.com/office/officeart/2005/8/layout/orgChart1"/>
    <dgm:cxn modelId="{BDD919DE-5452-B24E-86A1-5A6451B2F6C0}" type="presParOf" srcId="{9CC2F1EC-E194-8E4F-94C0-1DE79B23D994}" destId="{3E228B96-4B25-6647-9623-83EEDB260B32}" srcOrd="1" destOrd="0" presId="urn:microsoft.com/office/officeart/2005/8/layout/orgChart1"/>
    <dgm:cxn modelId="{01B94AA7-EE04-5F43-8F44-750B465D0EAA}" type="presParOf" srcId="{9CC2F1EC-E194-8E4F-94C0-1DE79B23D994}" destId="{09DAB060-5DA8-B747-8EEF-E612E20ECFDD}" srcOrd="2" destOrd="0" presId="urn:microsoft.com/office/officeart/2005/8/layout/orgChart1"/>
    <dgm:cxn modelId="{7B7E34DC-9031-FB4F-8E35-74497DA57C53}" type="presParOf" srcId="{AE2ADC6A-3FB1-0D43-99DF-594CE9EF1B1E}" destId="{689A6AF5-98B3-8A41-B3A7-81CC923B3BBA}" srcOrd="2" destOrd="0" presId="urn:microsoft.com/office/officeart/2005/8/layout/orgChart1"/>
    <dgm:cxn modelId="{2728A4A0-B209-0047-89CD-3AE765B6A07E}" type="presParOf" srcId="{37F9B70D-CE89-A145-A12B-90E4757B0C26}" destId="{2026FED7-8A00-A841-BD06-50490CA7C39A}" srcOrd="10" destOrd="0" presId="urn:microsoft.com/office/officeart/2005/8/layout/orgChart1"/>
    <dgm:cxn modelId="{DA2C65F9-4CAB-1743-AB53-E943FC8835F8}" type="presParOf" srcId="{37F9B70D-CE89-A145-A12B-90E4757B0C26}" destId="{D6D0DF59-8790-5F42-98A2-7BD4BECC873E}" srcOrd="11" destOrd="0" presId="urn:microsoft.com/office/officeart/2005/8/layout/orgChart1"/>
    <dgm:cxn modelId="{F4DFAE8E-6297-9142-8461-AE8E55C681FE}" type="presParOf" srcId="{D6D0DF59-8790-5F42-98A2-7BD4BECC873E}" destId="{380989B7-E961-8543-A2B3-E9EAA2A8C789}" srcOrd="0" destOrd="0" presId="urn:microsoft.com/office/officeart/2005/8/layout/orgChart1"/>
    <dgm:cxn modelId="{C155C033-8813-4E41-9721-CD1DA76D08EF}" type="presParOf" srcId="{380989B7-E961-8543-A2B3-E9EAA2A8C789}" destId="{C0F56F06-B141-6245-B28B-942B4DCD1E91}" srcOrd="0" destOrd="0" presId="urn:microsoft.com/office/officeart/2005/8/layout/orgChart1"/>
    <dgm:cxn modelId="{FC1F2A39-5496-A844-BEDB-16C8C132EBA3}" type="presParOf" srcId="{380989B7-E961-8543-A2B3-E9EAA2A8C789}" destId="{762AA235-A183-AB4C-BD1E-7075BDAF0C30}" srcOrd="1" destOrd="0" presId="urn:microsoft.com/office/officeart/2005/8/layout/orgChart1"/>
    <dgm:cxn modelId="{B2CB91D0-562F-7342-84DB-A476240FD691}" type="presParOf" srcId="{D6D0DF59-8790-5F42-98A2-7BD4BECC873E}" destId="{B3F6644C-E184-D44E-87C1-EC21D0E49B62}" srcOrd="1" destOrd="0" presId="urn:microsoft.com/office/officeart/2005/8/layout/orgChart1"/>
    <dgm:cxn modelId="{433FDEE9-FE92-5649-A0A2-7DC26005A2D7}" type="presParOf" srcId="{B3F6644C-E184-D44E-87C1-EC21D0E49B62}" destId="{4B802446-A748-7B41-9A5D-7186AEB901CF}" srcOrd="0" destOrd="0" presId="urn:microsoft.com/office/officeart/2005/8/layout/orgChart1"/>
    <dgm:cxn modelId="{9BAE8845-19EC-5D4C-8B69-0B5D8BAB9E3C}" type="presParOf" srcId="{B3F6644C-E184-D44E-87C1-EC21D0E49B62}" destId="{191A73B2-0A3A-0E41-BC52-69A15CDD2044}" srcOrd="1" destOrd="0" presId="urn:microsoft.com/office/officeart/2005/8/layout/orgChart1"/>
    <dgm:cxn modelId="{A5F8CEE6-3F3E-A64B-A274-AA5794021585}" type="presParOf" srcId="{191A73B2-0A3A-0E41-BC52-69A15CDD2044}" destId="{8459C89C-A004-934E-B16D-28FC5B452B4D}" srcOrd="0" destOrd="0" presId="urn:microsoft.com/office/officeart/2005/8/layout/orgChart1"/>
    <dgm:cxn modelId="{68A6AD1E-EB03-A94B-83AC-01C93A8C4187}" type="presParOf" srcId="{8459C89C-A004-934E-B16D-28FC5B452B4D}" destId="{B77F9774-06F1-1D47-AE24-872F0057BED1}" srcOrd="0" destOrd="0" presId="urn:microsoft.com/office/officeart/2005/8/layout/orgChart1"/>
    <dgm:cxn modelId="{F1F762D0-7258-2241-833F-576585590271}" type="presParOf" srcId="{8459C89C-A004-934E-B16D-28FC5B452B4D}" destId="{3427A585-2602-F84C-A555-EC2E628149D1}" srcOrd="1" destOrd="0" presId="urn:microsoft.com/office/officeart/2005/8/layout/orgChart1"/>
    <dgm:cxn modelId="{03EF5E29-EBC2-194D-9301-7A179A363B35}" type="presParOf" srcId="{191A73B2-0A3A-0E41-BC52-69A15CDD2044}" destId="{39180935-2055-B245-80D6-1EAA48123ADD}" srcOrd="1" destOrd="0" presId="urn:microsoft.com/office/officeart/2005/8/layout/orgChart1"/>
    <dgm:cxn modelId="{A078A2F0-479D-6645-993D-361049E86C45}" type="presParOf" srcId="{191A73B2-0A3A-0E41-BC52-69A15CDD2044}" destId="{8A71836C-2DBF-1344-8A5D-00B937F40A7C}" srcOrd="2" destOrd="0" presId="urn:microsoft.com/office/officeart/2005/8/layout/orgChart1"/>
    <dgm:cxn modelId="{F4FB37D5-07D6-F247-AC6A-B9E84E7B9779}" type="presParOf" srcId="{B3F6644C-E184-D44E-87C1-EC21D0E49B62}" destId="{27484E5F-E497-2146-AD67-2E37CDBE7D10}" srcOrd="2" destOrd="0" presId="urn:microsoft.com/office/officeart/2005/8/layout/orgChart1"/>
    <dgm:cxn modelId="{F7A54BD6-C026-FF49-B70B-B3E34E25611B}" type="presParOf" srcId="{B3F6644C-E184-D44E-87C1-EC21D0E49B62}" destId="{7695B137-3CE4-DD40-AC5E-FA6370F2D015}" srcOrd="3" destOrd="0" presId="urn:microsoft.com/office/officeart/2005/8/layout/orgChart1"/>
    <dgm:cxn modelId="{65EC68A6-8B8E-E24E-9506-09AA010C1B4B}" type="presParOf" srcId="{7695B137-3CE4-DD40-AC5E-FA6370F2D015}" destId="{824ADB3B-5456-964C-978C-29E3DBD172D2}" srcOrd="0" destOrd="0" presId="urn:microsoft.com/office/officeart/2005/8/layout/orgChart1"/>
    <dgm:cxn modelId="{2CE70DF8-98D6-A642-BF00-7F3E8DA4FB67}" type="presParOf" srcId="{824ADB3B-5456-964C-978C-29E3DBD172D2}" destId="{1ACBD153-650D-E14B-8AD4-91D039CD6C7E}" srcOrd="0" destOrd="0" presId="urn:microsoft.com/office/officeart/2005/8/layout/orgChart1"/>
    <dgm:cxn modelId="{EB663AAB-E659-F944-91E5-033C37148895}" type="presParOf" srcId="{824ADB3B-5456-964C-978C-29E3DBD172D2}" destId="{2B6D9690-044E-8642-B0ED-8487AFE789B5}" srcOrd="1" destOrd="0" presId="urn:microsoft.com/office/officeart/2005/8/layout/orgChart1"/>
    <dgm:cxn modelId="{95C2DD42-05E9-DB47-B757-E7BB137D3B36}" type="presParOf" srcId="{7695B137-3CE4-DD40-AC5E-FA6370F2D015}" destId="{47F5D43C-2F75-A847-B4F4-6C6DE48E0D9E}" srcOrd="1" destOrd="0" presId="urn:microsoft.com/office/officeart/2005/8/layout/orgChart1"/>
    <dgm:cxn modelId="{B9C6AD58-0A6C-FB48-A899-F728CD57D678}" type="presParOf" srcId="{7695B137-3CE4-DD40-AC5E-FA6370F2D015}" destId="{080D1648-6A72-034F-8A60-C32C07E15A1D}" srcOrd="2" destOrd="0" presId="urn:microsoft.com/office/officeart/2005/8/layout/orgChart1"/>
    <dgm:cxn modelId="{1C76E4B3-C892-9645-9D80-9AF2F72CCAC5}" type="presParOf" srcId="{D6D0DF59-8790-5F42-98A2-7BD4BECC873E}" destId="{09D34B4F-C711-684F-922B-046552BDCEFF}" srcOrd="2" destOrd="0" presId="urn:microsoft.com/office/officeart/2005/8/layout/orgChart1"/>
    <dgm:cxn modelId="{2FEB44F4-7A22-DB41-AF6D-7318935B57C0}" type="presParOf" srcId="{37F9B70D-CE89-A145-A12B-90E4757B0C26}" destId="{28913033-852A-E045-8E77-E7FAE4B46D7E}" srcOrd="12" destOrd="0" presId="urn:microsoft.com/office/officeart/2005/8/layout/orgChart1"/>
    <dgm:cxn modelId="{D03DCA68-1EC1-3D41-B21C-AD53FE29FCBE}" type="presParOf" srcId="{37F9B70D-CE89-A145-A12B-90E4757B0C26}" destId="{01B017F2-AACA-3E4A-A70F-1594E4DB2E58}" srcOrd="13" destOrd="0" presId="urn:microsoft.com/office/officeart/2005/8/layout/orgChart1"/>
    <dgm:cxn modelId="{DFEEF6F5-B75A-3E4B-BB67-772C1E54CB95}" type="presParOf" srcId="{01B017F2-AACA-3E4A-A70F-1594E4DB2E58}" destId="{953FEBAF-F60F-9649-A3DA-DA616C9F37C4}" srcOrd="0" destOrd="0" presId="urn:microsoft.com/office/officeart/2005/8/layout/orgChart1"/>
    <dgm:cxn modelId="{EEE114AC-5D3C-C447-B93A-6C08E3BE72FD}" type="presParOf" srcId="{953FEBAF-F60F-9649-A3DA-DA616C9F37C4}" destId="{C7C0FC61-5608-FE4E-A8A4-FB5905E838E4}" srcOrd="0" destOrd="0" presId="urn:microsoft.com/office/officeart/2005/8/layout/orgChart1"/>
    <dgm:cxn modelId="{CB422D72-5727-4B4A-AE5C-83E71C5EE5DF}" type="presParOf" srcId="{953FEBAF-F60F-9649-A3DA-DA616C9F37C4}" destId="{3CECC578-DB49-3D43-ACEC-01D7605664ED}" srcOrd="1" destOrd="0" presId="urn:microsoft.com/office/officeart/2005/8/layout/orgChart1"/>
    <dgm:cxn modelId="{CA2461C0-EFC7-C143-A3C8-F2BF55165ECF}" type="presParOf" srcId="{01B017F2-AACA-3E4A-A70F-1594E4DB2E58}" destId="{0237E537-7F3E-C045-B341-47DBF3667329}" srcOrd="1" destOrd="0" presId="urn:microsoft.com/office/officeart/2005/8/layout/orgChart1"/>
    <dgm:cxn modelId="{04A45765-764F-2540-9879-EE1AE2655153}" type="presParOf" srcId="{0237E537-7F3E-C045-B341-47DBF3667329}" destId="{170F12F9-3CC8-2349-BCC0-04F76FF118D1}" srcOrd="0" destOrd="0" presId="urn:microsoft.com/office/officeart/2005/8/layout/orgChart1"/>
    <dgm:cxn modelId="{DD0EBEA8-6A44-3E42-AB0A-2251BDE7723C}" type="presParOf" srcId="{0237E537-7F3E-C045-B341-47DBF3667329}" destId="{E43E782C-7D48-5349-B496-37538771D9D3}" srcOrd="1" destOrd="0" presId="urn:microsoft.com/office/officeart/2005/8/layout/orgChart1"/>
    <dgm:cxn modelId="{26EC366F-77BE-4A44-AB37-8D11DCE0A535}" type="presParOf" srcId="{E43E782C-7D48-5349-B496-37538771D9D3}" destId="{F348A453-6517-F047-A8F8-F6FCC7A0BBAC}" srcOrd="0" destOrd="0" presId="urn:microsoft.com/office/officeart/2005/8/layout/orgChart1"/>
    <dgm:cxn modelId="{091A0D2A-5D30-EB43-9718-F279A8116190}" type="presParOf" srcId="{F348A453-6517-F047-A8F8-F6FCC7A0BBAC}" destId="{829DFE92-204C-DA48-9FEB-CEE3B6780E63}" srcOrd="0" destOrd="0" presId="urn:microsoft.com/office/officeart/2005/8/layout/orgChart1"/>
    <dgm:cxn modelId="{396ACF4B-2DFA-BC49-B4DF-8270EEE7D44B}" type="presParOf" srcId="{F348A453-6517-F047-A8F8-F6FCC7A0BBAC}" destId="{730955B3-56D6-2B4F-8FE9-8DDA9C34D59A}" srcOrd="1" destOrd="0" presId="urn:microsoft.com/office/officeart/2005/8/layout/orgChart1"/>
    <dgm:cxn modelId="{1AFF4407-B0EA-1E49-9F17-BD7655F16255}" type="presParOf" srcId="{E43E782C-7D48-5349-B496-37538771D9D3}" destId="{075FE93B-241A-4A4D-AC8F-EC359F97C59B}" srcOrd="1" destOrd="0" presId="urn:microsoft.com/office/officeart/2005/8/layout/orgChart1"/>
    <dgm:cxn modelId="{84F830C7-DE49-2A49-A19E-1C2699CE52F7}" type="presParOf" srcId="{E43E782C-7D48-5349-B496-37538771D9D3}" destId="{591FA8D8-AD71-2B4F-9DE0-F73B50BF639A}" srcOrd="2" destOrd="0" presId="urn:microsoft.com/office/officeart/2005/8/layout/orgChart1"/>
    <dgm:cxn modelId="{3B3F469B-0436-8645-BE13-BA9EFA450373}" type="presParOf" srcId="{0237E537-7F3E-C045-B341-47DBF3667329}" destId="{BF0FB599-F0AE-544D-9966-2F79031BD902}" srcOrd="2" destOrd="0" presId="urn:microsoft.com/office/officeart/2005/8/layout/orgChart1"/>
    <dgm:cxn modelId="{33E15B4B-F515-3F44-9345-9A6F2A3554F7}" type="presParOf" srcId="{0237E537-7F3E-C045-B341-47DBF3667329}" destId="{3A335FA4-D655-704F-AAC7-5AB7ABD746AE}" srcOrd="3" destOrd="0" presId="urn:microsoft.com/office/officeart/2005/8/layout/orgChart1"/>
    <dgm:cxn modelId="{E397FC63-07AA-AD42-8942-6C786E8CCFCD}" type="presParOf" srcId="{3A335FA4-D655-704F-AAC7-5AB7ABD746AE}" destId="{E6798627-A813-3A42-AB5A-81E3ABA2BC13}" srcOrd="0" destOrd="0" presId="urn:microsoft.com/office/officeart/2005/8/layout/orgChart1"/>
    <dgm:cxn modelId="{F428C672-2269-B549-AC9F-D18C91029E45}" type="presParOf" srcId="{E6798627-A813-3A42-AB5A-81E3ABA2BC13}" destId="{7B8EF4A6-059A-234C-BF20-85098513BD7E}" srcOrd="0" destOrd="0" presId="urn:microsoft.com/office/officeart/2005/8/layout/orgChart1"/>
    <dgm:cxn modelId="{DC0A9C30-0B0D-F248-B50A-0F16AA43794B}" type="presParOf" srcId="{E6798627-A813-3A42-AB5A-81E3ABA2BC13}" destId="{9EB83347-0021-F246-AD41-E9D507B0F72C}" srcOrd="1" destOrd="0" presId="urn:microsoft.com/office/officeart/2005/8/layout/orgChart1"/>
    <dgm:cxn modelId="{74AC0704-820B-DD41-8AA3-B23FB9E36113}" type="presParOf" srcId="{3A335FA4-D655-704F-AAC7-5AB7ABD746AE}" destId="{2FA0E26A-ECCA-EB4E-AEFC-D4646E0B8DA7}" srcOrd="1" destOrd="0" presId="urn:microsoft.com/office/officeart/2005/8/layout/orgChart1"/>
    <dgm:cxn modelId="{488E5BCD-9F9D-CE4B-B340-040599086D6C}" type="presParOf" srcId="{3A335FA4-D655-704F-AAC7-5AB7ABD746AE}" destId="{5EED14B5-59A6-714D-907B-7A16E6E8F671}" srcOrd="2" destOrd="0" presId="urn:microsoft.com/office/officeart/2005/8/layout/orgChart1"/>
    <dgm:cxn modelId="{58795EE2-3027-6943-8F19-3E93AE78C696}" type="presParOf" srcId="{01B017F2-AACA-3E4A-A70F-1594E4DB2E58}" destId="{5527A787-6405-524C-A97B-0A49248EB078}" srcOrd="2" destOrd="0" presId="urn:microsoft.com/office/officeart/2005/8/layout/orgChart1"/>
    <dgm:cxn modelId="{9A783EEB-9A71-2141-8089-EC02BE61A9CF}" type="presParOf" srcId="{01F5CDFA-67CA-C34F-BAD3-810AD2A99024}" destId="{0185CB30-EAD9-DD43-87B1-BE0612B04F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E6EF7E-A19B-EF42-8D31-8CBD0EE8F9B9}" type="doc">
      <dgm:prSet loTypeId="urn:microsoft.com/office/officeart/2005/8/layout/cycle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C0AEABD-806A-0B42-A4F6-E1E31F2FA698}">
      <dgm:prSet phldrT="[Text]"/>
      <dgm:spPr/>
      <dgm:t>
        <a:bodyPr/>
        <a:lstStyle/>
        <a:p>
          <a:r>
            <a:rPr lang="en-GB" dirty="0" smtClean="0"/>
            <a:t>Research</a:t>
          </a:r>
          <a:endParaRPr lang="en-GB" dirty="0"/>
        </a:p>
      </dgm:t>
    </dgm:pt>
    <dgm:pt modelId="{0F16F13C-9181-5A4D-A7E1-81DE2302ACA6}" type="parTrans" cxnId="{892BA247-E302-3B4F-8649-6B99CD300D2D}">
      <dgm:prSet/>
      <dgm:spPr/>
      <dgm:t>
        <a:bodyPr/>
        <a:lstStyle/>
        <a:p>
          <a:endParaRPr lang="en-GB"/>
        </a:p>
      </dgm:t>
    </dgm:pt>
    <dgm:pt modelId="{120887B1-EFD3-8A43-9309-5512A4AC98BE}" type="sibTrans" cxnId="{892BA247-E302-3B4F-8649-6B99CD300D2D}">
      <dgm:prSet/>
      <dgm:spPr/>
      <dgm:t>
        <a:bodyPr/>
        <a:lstStyle/>
        <a:p>
          <a:endParaRPr lang="en-GB"/>
        </a:p>
      </dgm:t>
    </dgm:pt>
    <dgm:pt modelId="{263F798F-0CA0-8246-9F7E-60EEBDE01F6C}">
      <dgm:prSet phldrT="[Text]"/>
      <dgm:spPr/>
      <dgm:t>
        <a:bodyPr/>
        <a:lstStyle/>
        <a:p>
          <a:r>
            <a:rPr lang="en-GB" dirty="0" smtClean="0"/>
            <a:t>Collate</a:t>
          </a:r>
          <a:endParaRPr lang="en-GB" dirty="0"/>
        </a:p>
      </dgm:t>
    </dgm:pt>
    <dgm:pt modelId="{D4AAFA42-0562-DE4E-ACAC-6C455D37C759}" type="parTrans" cxnId="{B1C1A6F0-A020-1140-B84F-035F80A13C2F}">
      <dgm:prSet/>
      <dgm:spPr/>
      <dgm:t>
        <a:bodyPr/>
        <a:lstStyle/>
        <a:p>
          <a:endParaRPr lang="en-GB"/>
        </a:p>
      </dgm:t>
    </dgm:pt>
    <dgm:pt modelId="{77BF9522-3720-3A41-A50C-18C3E636DB6E}" type="sibTrans" cxnId="{B1C1A6F0-A020-1140-B84F-035F80A13C2F}">
      <dgm:prSet/>
      <dgm:spPr/>
      <dgm:t>
        <a:bodyPr/>
        <a:lstStyle/>
        <a:p>
          <a:endParaRPr lang="en-GB"/>
        </a:p>
      </dgm:t>
    </dgm:pt>
    <dgm:pt modelId="{8BF53FE5-472E-904C-AC8F-559FC586D9F6}">
      <dgm:prSet phldrT="[Text]"/>
      <dgm:spPr/>
      <dgm:t>
        <a:bodyPr/>
        <a:lstStyle/>
        <a:p>
          <a:r>
            <a:rPr lang="en-GB" dirty="0" smtClean="0"/>
            <a:t>Assemble</a:t>
          </a:r>
          <a:endParaRPr lang="en-GB" dirty="0"/>
        </a:p>
      </dgm:t>
    </dgm:pt>
    <dgm:pt modelId="{098AF56D-433B-234B-8B01-3F7423F6ABE2}" type="parTrans" cxnId="{F32A7334-CA5A-4D42-8269-3BED91B21AD7}">
      <dgm:prSet/>
      <dgm:spPr/>
      <dgm:t>
        <a:bodyPr/>
        <a:lstStyle/>
        <a:p>
          <a:endParaRPr lang="en-GB"/>
        </a:p>
      </dgm:t>
    </dgm:pt>
    <dgm:pt modelId="{E2CF2CBF-32E4-784A-986D-1F4A7B206916}" type="sibTrans" cxnId="{F32A7334-CA5A-4D42-8269-3BED91B21AD7}">
      <dgm:prSet/>
      <dgm:spPr/>
      <dgm:t>
        <a:bodyPr/>
        <a:lstStyle/>
        <a:p>
          <a:endParaRPr lang="en-GB"/>
        </a:p>
      </dgm:t>
    </dgm:pt>
    <dgm:pt modelId="{EE3303DE-ACD4-4B48-9636-D2B8B07B8CA8}">
      <dgm:prSet phldrT="[Text]"/>
      <dgm:spPr/>
      <dgm:t>
        <a:bodyPr/>
        <a:lstStyle/>
        <a:p>
          <a:r>
            <a:rPr lang="en-GB" dirty="0" smtClean="0"/>
            <a:t>Review</a:t>
          </a:r>
          <a:endParaRPr lang="en-GB" dirty="0"/>
        </a:p>
      </dgm:t>
    </dgm:pt>
    <dgm:pt modelId="{1136066E-C973-6148-B9C0-3AA45D3F2E57}" type="parTrans" cxnId="{A8788923-1FEF-D940-B220-254403D02CE7}">
      <dgm:prSet/>
      <dgm:spPr/>
      <dgm:t>
        <a:bodyPr/>
        <a:lstStyle/>
        <a:p>
          <a:endParaRPr lang="en-GB"/>
        </a:p>
      </dgm:t>
    </dgm:pt>
    <dgm:pt modelId="{587CFA93-5D81-3144-BBC8-4C2E3F207596}" type="sibTrans" cxnId="{A8788923-1FEF-D940-B220-254403D02CE7}">
      <dgm:prSet/>
      <dgm:spPr/>
      <dgm:t>
        <a:bodyPr/>
        <a:lstStyle/>
        <a:p>
          <a:endParaRPr lang="en-GB"/>
        </a:p>
      </dgm:t>
    </dgm:pt>
    <dgm:pt modelId="{0DBD092A-7412-484B-8EC5-EE5F294445DD}">
      <dgm:prSet phldrT="[Text]"/>
      <dgm:spPr/>
      <dgm:t>
        <a:bodyPr/>
        <a:lstStyle/>
        <a:p>
          <a:r>
            <a:rPr lang="en-GB" dirty="0" smtClean="0"/>
            <a:t>Revise</a:t>
          </a:r>
          <a:endParaRPr lang="en-GB" dirty="0"/>
        </a:p>
      </dgm:t>
    </dgm:pt>
    <dgm:pt modelId="{567BBAB1-B406-F348-9776-99F7BA2605BD}" type="parTrans" cxnId="{80401843-193A-2E42-B390-F9A757FB27FE}">
      <dgm:prSet/>
      <dgm:spPr/>
      <dgm:t>
        <a:bodyPr/>
        <a:lstStyle/>
        <a:p>
          <a:endParaRPr lang="en-GB"/>
        </a:p>
      </dgm:t>
    </dgm:pt>
    <dgm:pt modelId="{450254F1-5946-114E-BF7E-7AD468F98930}" type="sibTrans" cxnId="{80401843-193A-2E42-B390-F9A757FB27FE}">
      <dgm:prSet/>
      <dgm:spPr/>
      <dgm:t>
        <a:bodyPr/>
        <a:lstStyle/>
        <a:p>
          <a:endParaRPr lang="en-GB"/>
        </a:p>
      </dgm:t>
    </dgm:pt>
    <dgm:pt modelId="{C8537C7A-C8BA-554E-A6AE-10E503541F69}">
      <dgm:prSet phldrT="[Text]"/>
      <dgm:spPr/>
      <dgm:t>
        <a:bodyPr/>
        <a:lstStyle/>
        <a:p>
          <a:r>
            <a:rPr lang="en-GB" dirty="0" smtClean="0"/>
            <a:t>Plan</a:t>
          </a:r>
          <a:endParaRPr lang="en-GB" dirty="0"/>
        </a:p>
      </dgm:t>
    </dgm:pt>
    <dgm:pt modelId="{AFAFD010-1FE8-874A-8F6E-A4676EE02766}" type="parTrans" cxnId="{E2D414F8-9DB7-E04D-A04E-632F9B062D23}">
      <dgm:prSet/>
      <dgm:spPr/>
      <dgm:t>
        <a:bodyPr/>
        <a:lstStyle/>
        <a:p>
          <a:endParaRPr lang="en-GB"/>
        </a:p>
      </dgm:t>
    </dgm:pt>
    <dgm:pt modelId="{8DEBA416-895F-384B-950D-2DD8EB992FC7}" type="sibTrans" cxnId="{E2D414F8-9DB7-E04D-A04E-632F9B062D23}">
      <dgm:prSet/>
      <dgm:spPr/>
      <dgm:t>
        <a:bodyPr/>
        <a:lstStyle/>
        <a:p>
          <a:endParaRPr lang="en-GB"/>
        </a:p>
      </dgm:t>
    </dgm:pt>
    <dgm:pt modelId="{E452E924-73C0-4E49-91C7-CB877BD964EC}" type="pres">
      <dgm:prSet presAssocID="{43E6EF7E-A19B-EF42-8D31-8CBD0EE8F9B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6F5F9233-9297-7243-8103-CFF7DF34188C}" type="pres">
      <dgm:prSet presAssocID="{9C0AEABD-806A-0B42-A4F6-E1E31F2FA698}" presName="dummy" presStyleCnt="0"/>
      <dgm:spPr/>
    </dgm:pt>
    <dgm:pt modelId="{689429A5-55EA-594D-9B1E-520F8E3CC527}" type="pres">
      <dgm:prSet presAssocID="{9C0AEABD-806A-0B42-A4F6-E1E31F2FA698}" presName="node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1B30D54-592F-D849-94AC-D9201AB83A97}" type="pres">
      <dgm:prSet presAssocID="{120887B1-EFD3-8A43-9309-5512A4AC98BE}" presName="sibTrans" presStyleLbl="node1" presStyleIdx="0" presStyleCnt="6"/>
      <dgm:spPr/>
      <dgm:t>
        <a:bodyPr/>
        <a:lstStyle/>
        <a:p>
          <a:endParaRPr lang="en-GB"/>
        </a:p>
      </dgm:t>
    </dgm:pt>
    <dgm:pt modelId="{07A967D6-017D-D144-9E67-4252483359DC}" type="pres">
      <dgm:prSet presAssocID="{263F798F-0CA0-8246-9F7E-60EEBDE01F6C}" presName="dummy" presStyleCnt="0"/>
      <dgm:spPr/>
    </dgm:pt>
    <dgm:pt modelId="{ADB72F4F-F5CB-1049-8E06-21E7C9A64249}" type="pres">
      <dgm:prSet presAssocID="{263F798F-0CA0-8246-9F7E-60EEBDE01F6C}" presName="node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FEC156D-FD7E-6241-8B76-7CF6E854FEB6}" type="pres">
      <dgm:prSet presAssocID="{77BF9522-3720-3A41-A50C-18C3E636DB6E}" presName="sibTrans" presStyleLbl="node1" presStyleIdx="1" presStyleCnt="6"/>
      <dgm:spPr/>
      <dgm:t>
        <a:bodyPr/>
        <a:lstStyle/>
        <a:p>
          <a:endParaRPr lang="en-GB"/>
        </a:p>
      </dgm:t>
    </dgm:pt>
    <dgm:pt modelId="{B31E311A-9D95-F143-99FF-7775218F0CF8}" type="pres">
      <dgm:prSet presAssocID="{8BF53FE5-472E-904C-AC8F-559FC586D9F6}" presName="dummy" presStyleCnt="0"/>
      <dgm:spPr/>
    </dgm:pt>
    <dgm:pt modelId="{C65E4F3D-2533-BF4F-AE1D-C016A252526D}" type="pres">
      <dgm:prSet presAssocID="{8BF53FE5-472E-904C-AC8F-559FC586D9F6}" presName="node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B4F0CDF-FB8C-464B-A16F-7BD18EACCFC6}" type="pres">
      <dgm:prSet presAssocID="{E2CF2CBF-32E4-784A-986D-1F4A7B206916}" presName="sibTrans" presStyleLbl="node1" presStyleIdx="2" presStyleCnt="6"/>
      <dgm:spPr/>
      <dgm:t>
        <a:bodyPr/>
        <a:lstStyle/>
        <a:p>
          <a:endParaRPr lang="en-GB"/>
        </a:p>
      </dgm:t>
    </dgm:pt>
    <dgm:pt modelId="{9386BE4C-48CD-A044-91E1-942F244FD020}" type="pres">
      <dgm:prSet presAssocID="{EE3303DE-ACD4-4B48-9636-D2B8B07B8CA8}" presName="dummy" presStyleCnt="0"/>
      <dgm:spPr/>
    </dgm:pt>
    <dgm:pt modelId="{65BC7BEB-C30F-D44C-B1E2-2011A7BF028D}" type="pres">
      <dgm:prSet presAssocID="{EE3303DE-ACD4-4B48-9636-D2B8B07B8CA8}" presName="node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BA293F7-5B70-6B4C-8E96-6EEEE99986AD}" type="pres">
      <dgm:prSet presAssocID="{587CFA93-5D81-3144-BBC8-4C2E3F207596}" presName="sibTrans" presStyleLbl="node1" presStyleIdx="3" presStyleCnt="6"/>
      <dgm:spPr/>
      <dgm:t>
        <a:bodyPr/>
        <a:lstStyle/>
        <a:p>
          <a:endParaRPr lang="en-GB"/>
        </a:p>
      </dgm:t>
    </dgm:pt>
    <dgm:pt modelId="{586127B7-2A53-064D-9AEA-A817B04387E2}" type="pres">
      <dgm:prSet presAssocID="{0DBD092A-7412-484B-8EC5-EE5F294445DD}" presName="dummy" presStyleCnt="0"/>
      <dgm:spPr/>
    </dgm:pt>
    <dgm:pt modelId="{AB206158-C24A-A445-8A54-14C0341CB883}" type="pres">
      <dgm:prSet presAssocID="{0DBD092A-7412-484B-8EC5-EE5F294445DD}" presName="node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A2ABB3-878E-8445-A91B-DD33E2DDCE67}" type="pres">
      <dgm:prSet presAssocID="{450254F1-5946-114E-BF7E-7AD468F98930}" presName="sibTrans" presStyleLbl="node1" presStyleIdx="4" presStyleCnt="6"/>
      <dgm:spPr/>
      <dgm:t>
        <a:bodyPr/>
        <a:lstStyle/>
        <a:p>
          <a:endParaRPr lang="en-GB"/>
        </a:p>
      </dgm:t>
    </dgm:pt>
    <dgm:pt modelId="{1BD33EE8-F250-114F-BE1D-008CD4A32361}" type="pres">
      <dgm:prSet presAssocID="{C8537C7A-C8BA-554E-A6AE-10E503541F69}" presName="dummy" presStyleCnt="0"/>
      <dgm:spPr/>
    </dgm:pt>
    <dgm:pt modelId="{99221ACF-3D67-264C-9161-0DDB239E82CF}" type="pres">
      <dgm:prSet presAssocID="{C8537C7A-C8BA-554E-A6AE-10E503541F69}" presName="node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D5542D8-15FD-3746-A553-8EF0773AA79B}" type="pres">
      <dgm:prSet presAssocID="{8DEBA416-895F-384B-950D-2DD8EB992FC7}" presName="sibTrans" presStyleLbl="node1" presStyleIdx="5" presStyleCnt="6"/>
      <dgm:spPr/>
      <dgm:t>
        <a:bodyPr/>
        <a:lstStyle/>
        <a:p>
          <a:endParaRPr lang="en-GB"/>
        </a:p>
      </dgm:t>
    </dgm:pt>
  </dgm:ptLst>
  <dgm:cxnLst>
    <dgm:cxn modelId="{A8788923-1FEF-D940-B220-254403D02CE7}" srcId="{43E6EF7E-A19B-EF42-8D31-8CBD0EE8F9B9}" destId="{EE3303DE-ACD4-4B48-9636-D2B8B07B8CA8}" srcOrd="3" destOrd="0" parTransId="{1136066E-C973-6148-B9C0-3AA45D3F2E57}" sibTransId="{587CFA93-5D81-3144-BBC8-4C2E3F207596}"/>
    <dgm:cxn modelId="{5062DEE7-9BB8-E047-9FDD-A5867CD93DD9}" type="presOf" srcId="{43E6EF7E-A19B-EF42-8D31-8CBD0EE8F9B9}" destId="{E452E924-73C0-4E49-91C7-CB877BD964EC}" srcOrd="0" destOrd="0" presId="urn:microsoft.com/office/officeart/2005/8/layout/cycle1"/>
    <dgm:cxn modelId="{61581516-5D81-4340-AD04-F5A28546A008}" type="presOf" srcId="{587CFA93-5D81-3144-BBC8-4C2E3F207596}" destId="{4BA293F7-5B70-6B4C-8E96-6EEEE99986AD}" srcOrd="0" destOrd="0" presId="urn:microsoft.com/office/officeart/2005/8/layout/cycle1"/>
    <dgm:cxn modelId="{892BA247-E302-3B4F-8649-6B99CD300D2D}" srcId="{43E6EF7E-A19B-EF42-8D31-8CBD0EE8F9B9}" destId="{9C0AEABD-806A-0B42-A4F6-E1E31F2FA698}" srcOrd="0" destOrd="0" parTransId="{0F16F13C-9181-5A4D-A7E1-81DE2302ACA6}" sibTransId="{120887B1-EFD3-8A43-9309-5512A4AC98BE}"/>
    <dgm:cxn modelId="{579057F4-2511-2243-A0DF-D839F779BEB4}" type="presOf" srcId="{77BF9522-3720-3A41-A50C-18C3E636DB6E}" destId="{9FEC156D-FD7E-6241-8B76-7CF6E854FEB6}" srcOrd="0" destOrd="0" presId="urn:microsoft.com/office/officeart/2005/8/layout/cycle1"/>
    <dgm:cxn modelId="{F32A7334-CA5A-4D42-8269-3BED91B21AD7}" srcId="{43E6EF7E-A19B-EF42-8D31-8CBD0EE8F9B9}" destId="{8BF53FE5-472E-904C-AC8F-559FC586D9F6}" srcOrd="2" destOrd="0" parTransId="{098AF56D-433B-234B-8B01-3F7423F6ABE2}" sibTransId="{E2CF2CBF-32E4-784A-986D-1F4A7B206916}"/>
    <dgm:cxn modelId="{FDBAFF42-35F6-1A41-B481-CFC794F484F3}" type="presOf" srcId="{450254F1-5946-114E-BF7E-7AD468F98930}" destId="{9CA2ABB3-878E-8445-A91B-DD33E2DDCE67}" srcOrd="0" destOrd="0" presId="urn:microsoft.com/office/officeart/2005/8/layout/cycle1"/>
    <dgm:cxn modelId="{ED8F36C9-1D43-A04A-BB3B-DE3421226209}" type="presOf" srcId="{8BF53FE5-472E-904C-AC8F-559FC586D9F6}" destId="{C65E4F3D-2533-BF4F-AE1D-C016A252526D}" srcOrd="0" destOrd="0" presId="urn:microsoft.com/office/officeart/2005/8/layout/cycle1"/>
    <dgm:cxn modelId="{77FCFFE7-E831-BD4D-AC1F-2050CE39ACBD}" type="presOf" srcId="{EE3303DE-ACD4-4B48-9636-D2B8B07B8CA8}" destId="{65BC7BEB-C30F-D44C-B1E2-2011A7BF028D}" srcOrd="0" destOrd="0" presId="urn:microsoft.com/office/officeart/2005/8/layout/cycle1"/>
    <dgm:cxn modelId="{80401843-193A-2E42-B390-F9A757FB27FE}" srcId="{43E6EF7E-A19B-EF42-8D31-8CBD0EE8F9B9}" destId="{0DBD092A-7412-484B-8EC5-EE5F294445DD}" srcOrd="4" destOrd="0" parTransId="{567BBAB1-B406-F348-9776-99F7BA2605BD}" sibTransId="{450254F1-5946-114E-BF7E-7AD468F98930}"/>
    <dgm:cxn modelId="{362290C8-5FE8-864F-BBF2-0BF916B77220}" type="presOf" srcId="{9C0AEABD-806A-0B42-A4F6-E1E31F2FA698}" destId="{689429A5-55EA-594D-9B1E-520F8E3CC527}" srcOrd="0" destOrd="0" presId="urn:microsoft.com/office/officeart/2005/8/layout/cycle1"/>
    <dgm:cxn modelId="{C917A2F9-D871-E24F-A724-9B6ADC07B275}" type="presOf" srcId="{E2CF2CBF-32E4-784A-986D-1F4A7B206916}" destId="{CB4F0CDF-FB8C-464B-A16F-7BD18EACCFC6}" srcOrd="0" destOrd="0" presId="urn:microsoft.com/office/officeart/2005/8/layout/cycle1"/>
    <dgm:cxn modelId="{3373D1CD-26B7-6845-A6A5-38BBA3371617}" type="presOf" srcId="{C8537C7A-C8BA-554E-A6AE-10E503541F69}" destId="{99221ACF-3D67-264C-9161-0DDB239E82CF}" srcOrd="0" destOrd="0" presId="urn:microsoft.com/office/officeart/2005/8/layout/cycle1"/>
    <dgm:cxn modelId="{74A1CE07-2C47-134D-9C77-EE5EC4C94C20}" type="presOf" srcId="{0DBD092A-7412-484B-8EC5-EE5F294445DD}" destId="{AB206158-C24A-A445-8A54-14C0341CB883}" srcOrd="0" destOrd="0" presId="urn:microsoft.com/office/officeart/2005/8/layout/cycle1"/>
    <dgm:cxn modelId="{0F7C8DEB-2870-1742-A92B-538CBD0424C2}" type="presOf" srcId="{120887B1-EFD3-8A43-9309-5512A4AC98BE}" destId="{41B30D54-592F-D849-94AC-D9201AB83A97}" srcOrd="0" destOrd="0" presId="urn:microsoft.com/office/officeart/2005/8/layout/cycle1"/>
    <dgm:cxn modelId="{B1C1A6F0-A020-1140-B84F-035F80A13C2F}" srcId="{43E6EF7E-A19B-EF42-8D31-8CBD0EE8F9B9}" destId="{263F798F-0CA0-8246-9F7E-60EEBDE01F6C}" srcOrd="1" destOrd="0" parTransId="{D4AAFA42-0562-DE4E-ACAC-6C455D37C759}" sibTransId="{77BF9522-3720-3A41-A50C-18C3E636DB6E}"/>
    <dgm:cxn modelId="{E2D414F8-9DB7-E04D-A04E-632F9B062D23}" srcId="{43E6EF7E-A19B-EF42-8D31-8CBD0EE8F9B9}" destId="{C8537C7A-C8BA-554E-A6AE-10E503541F69}" srcOrd="5" destOrd="0" parTransId="{AFAFD010-1FE8-874A-8F6E-A4676EE02766}" sibTransId="{8DEBA416-895F-384B-950D-2DD8EB992FC7}"/>
    <dgm:cxn modelId="{0768D0EB-A7D9-B44F-A7E9-21677C72D164}" type="presOf" srcId="{263F798F-0CA0-8246-9F7E-60EEBDE01F6C}" destId="{ADB72F4F-F5CB-1049-8E06-21E7C9A64249}" srcOrd="0" destOrd="0" presId="urn:microsoft.com/office/officeart/2005/8/layout/cycle1"/>
    <dgm:cxn modelId="{C37A3FB0-5738-3846-919D-707FE3381E31}" type="presOf" srcId="{8DEBA416-895F-384B-950D-2DD8EB992FC7}" destId="{BD5542D8-15FD-3746-A553-8EF0773AA79B}" srcOrd="0" destOrd="0" presId="urn:microsoft.com/office/officeart/2005/8/layout/cycle1"/>
    <dgm:cxn modelId="{FDEF8286-4D57-5244-924D-73D07DC909E8}" type="presParOf" srcId="{E452E924-73C0-4E49-91C7-CB877BD964EC}" destId="{6F5F9233-9297-7243-8103-CFF7DF34188C}" srcOrd="0" destOrd="0" presId="urn:microsoft.com/office/officeart/2005/8/layout/cycle1"/>
    <dgm:cxn modelId="{F74E2A4A-69A9-6342-A972-E1CF7337B80F}" type="presParOf" srcId="{E452E924-73C0-4E49-91C7-CB877BD964EC}" destId="{689429A5-55EA-594D-9B1E-520F8E3CC527}" srcOrd="1" destOrd="0" presId="urn:microsoft.com/office/officeart/2005/8/layout/cycle1"/>
    <dgm:cxn modelId="{E7110F70-E91F-0348-A413-86267A14F438}" type="presParOf" srcId="{E452E924-73C0-4E49-91C7-CB877BD964EC}" destId="{41B30D54-592F-D849-94AC-D9201AB83A97}" srcOrd="2" destOrd="0" presId="urn:microsoft.com/office/officeart/2005/8/layout/cycle1"/>
    <dgm:cxn modelId="{F9C4E007-7A47-874B-9068-3F6C34947732}" type="presParOf" srcId="{E452E924-73C0-4E49-91C7-CB877BD964EC}" destId="{07A967D6-017D-D144-9E67-4252483359DC}" srcOrd="3" destOrd="0" presId="urn:microsoft.com/office/officeart/2005/8/layout/cycle1"/>
    <dgm:cxn modelId="{F7D05C55-1C16-294E-90D2-9EEBE86E8F75}" type="presParOf" srcId="{E452E924-73C0-4E49-91C7-CB877BD964EC}" destId="{ADB72F4F-F5CB-1049-8E06-21E7C9A64249}" srcOrd="4" destOrd="0" presId="urn:microsoft.com/office/officeart/2005/8/layout/cycle1"/>
    <dgm:cxn modelId="{9E71742E-EB60-F341-91DE-FD84815CF628}" type="presParOf" srcId="{E452E924-73C0-4E49-91C7-CB877BD964EC}" destId="{9FEC156D-FD7E-6241-8B76-7CF6E854FEB6}" srcOrd="5" destOrd="0" presId="urn:microsoft.com/office/officeart/2005/8/layout/cycle1"/>
    <dgm:cxn modelId="{F5EA1E53-08E4-2944-A332-CF8D2E6A5B06}" type="presParOf" srcId="{E452E924-73C0-4E49-91C7-CB877BD964EC}" destId="{B31E311A-9D95-F143-99FF-7775218F0CF8}" srcOrd="6" destOrd="0" presId="urn:microsoft.com/office/officeart/2005/8/layout/cycle1"/>
    <dgm:cxn modelId="{64933F2C-6EA2-6843-B04A-536C47F48CDE}" type="presParOf" srcId="{E452E924-73C0-4E49-91C7-CB877BD964EC}" destId="{C65E4F3D-2533-BF4F-AE1D-C016A252526D}" srcOrd="7" destOrd="0" presId="urn:microsoft.com/office/officeart/2005/8/layout/cycle1"/>
    <dgm:cxn modelId="{01C137FE-F7CE-D245-9952-AC681E9CBC26}" type="presParOf" srcId="{E452E924-73C0-4E49-91C7-CB877BD964EC}" destId="{CB4F0CDF-FB8C-464B-A16F-7BD18EACCFC6}" srcOrd="8" destOrd="0" presId="urn:microsoft.com/office/officeart/2005/8/layout/cycle1"/>
    <dgm:cxn modelId="{ADC5CDA2-B6F7-1045-86C6-E95062073A91}" type="presParOf" srcId="{E452E924-73C0-4E49-91C7-CB877BD964EC}" destId="{9386BE4C-48CD-A044-91E1-942F244FD020}" srcOrd="9" destOrd="0" presId="urn:microsoft.com/office/officeart/2005/8/layout/cycle1"/>
    <dgm:cxn modelId="{784B29A2-C5D0-DC4D-8E24-8369F53A7E9E}" type="presParOf" srcId="{E452E924-73C0-4E49-91C7-CB877BD964EC}" destId="{65BC7BEB-C30F-D44C-B1E2-2011A7BF028D}" srcOrd="10" destOrd="0" presId="urn:microsoft.com/office/officeart/2005/8/layout/cycle1"/>
    <dgm:cxn modelId="{B5BE24B2-6A5C-8940-B00E-FD33491F41A4}" type="presParOf" srcId="{E452E924-73C0-4E49-91C7-CB877BD964EC}" destId="{4BA293F7-5B70-6B4C-8E96-6EEEE99986AD}" srcOrd="11" destOrd="0" presId="urn:microsoft.com/office/officeart/2005/8/layout/cycle1"/>
    <dgm:cxn modelId="{DCDBB16C-DAA2-9441-9DC2-FC509F4D6838}" type="presParOf" srcId="{E452E924-73C0-4E49-91C7-CB877BD964EC}" destId="{586127B7-2A53-064D-9AEA-A817B04387E2}" srcOrd="12" destOrd="0" presId="urn:microsoft.com/office/officeart/2005/8/layout/cycle1"/>
    <dgm:cxn modelId="{2A117E8A-EC56-0346-82AE-619255D7CB6F}" type="presParOf" srcId="{E452E924-73C0-4E49-91C7-CB877BD964EC}" destId="{AB206158-C24A-A445-8A54-14C0341CB883}" srcOrd="13" destOrd="0" presId="urn:microsoft.com/office/officeart/2005/8/layout/cycle1"/>
    <dgm:cxn modelId="{649F3D35-302B-5E4B-AFFC-5C53ED0F0E4D}" type="presParOf" srcId="{E452E924-73C0-4E49-91C7-CB877BD964EC}" destId="{9CA2ABB3-878E-8445-A91B-DD33E2DDCE67}" srcOrd="14" destOrd="0" presId="urn:microsoft.com/office/officeart/2005/8/layout/cycle1"/>
    <dgm:cxn modelId="{765F1F05-25D4-1C44-8235-D01D1C70C4AD}" type="presParOf" srcId="{E452E924-73C0-4E49-91C7-CB877BD964EC}" destId="{1BD33EE8-F250-114F-BE1D-008CD4A32361}" srcOrd="15" destOrd="0" presId="urn:microsoft.com/office/officeart/2005/8/layout/cycle1"/>
    <dgm:cxn modelId="{0D3A9F79-400E-E744-8EEA-D356D611D22A}" type="presParOf" srcId="{E452E924-73C0-4E49-91C7-CB877BD964EC}" destId="{99221ACF-3D67-264C-9161-0DDB239E82CF}" srcOrd="16" destOrd="0" presId="urn:microsoft.com/office/officeart/2005/8/layout/cycle1"/>
    <dgm:cxn modelId="{6D2D187A-7829-AD4E-A3C5-95B321B08094}" type="presParOf" srcId="{E452E924-73C0-4E49-91C7-CB877BD964EC}" destId="{BD5542D8-15FD-3746-A553-8EF0773AA79B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FB599-F0AE-544D-9966-2F79031BD902}">
      <dsp:nvSpPr>
        <dsp:cNvPr id="0" name=""/>
        <dsp:cNvSpPr/>
      </dsp:nvSpPr>
      <dsp:spPr>
        <a:xfrm>
          <a:off x="6862959" y="2527493"/>
          <a:ext cx="91440" cy="11787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8795"/>
              </a:lnTo>
              <a:lnTo>
                <a:pt x="109025" y="1178795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0F12F9-3CC8-2349-BCC0-04F76FF118D1}">
      <dsp:nvSpPr>
        <dsp:cNvPr id="0" name=""/>
        <dsp:cNvSpPr/>
      </dsp:nvSpPr>
      <dsp:spPr>
        <a:xfrm>
          <a:off x="6862959" y="2527493"/>
          <a:ext cx="91440" cy="4474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7454"/>
              </a:lnTo>
              <a:lnTo>
                <a:pt x="110221" y="44745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13033-852A-E045-8E77-E7FAE4B46D7E}">
      <dsp:nvSpPr>
        <dsp:cNvPr id="0" name=""/>
        <dsp:cNvSpPr/>
      </dsp:nvSpPr>
      <dsp:spPr>
        <a:xfrm>
          <a:off x="4017935" y="1836856"/>
          <a:ext cx="3279835" cy="204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136"/>
              </a:lnTo>
              <a:lnTo>
                <a:pt x="3279835" y="102136"/>
              </a:lnTo>
              <a:lnTo>
                <a:pt x="3279835" y="20427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484E5F-E497-2146-AD67-2E37CDBE7D10}">
      <dsp:nvSpPr>
        <dsp:cNvPr id="0" name=""/>
        <dsp:cNvSpPr/>
      </dsp:nvSpPr>
      <dsp:spPr>
        <a:xfrm>
          <a:off x="5775498" y="2519351"/>
          <a:ext cx="91440" cy="11788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78800"/>
              </a:lnTo>
              <a:lnTo>
                <a:pt x="109034" y="117880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802446-A748-7B41-9A5D-7186AEB901CF}">
      <dsp:nvSpPr>
        <dsp:cNvPr id="0" name=""/>
        <dsp:cNvSpPr/>
      </dsp:nvSpPr>
      <dsp:spPr>
        <a:xfrm>
          <a:off x="5775498" y="2519351"/>
          <a:ext cx="91440" cy="4474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7454"/>
              </a:lnTo>
              <a:lnTo>
                <a:pt x="118363" y="44745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26FED7-8A00-A841-BD06-50490CA7C39A}">
      <dsp:nvSpPr>
        <dsp:cNvPr id="0" name=""/>
        <dsp:cNvSpPr/>
      </dsp:nvSpPr>
      <dsp:spPr>
        <a:xfrm>
          <a:off x="4017935" y="1836856"/>
          <a:ext cx="2192373" cy="196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994"/>
              </a:lnTo>
              <a:lnTo>
                <a:pt x="2192373" y="93994"/>
              </a:lnTo>
              <a:lnTo>
                <a:pt x="2192373" y="196131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A7F9DA-0E22-5A47-A3A9-B663A1387949}">
      <dsp:nvSpPr>
        <dsp:cNvPr id="0" name=""/>
        <dsp:cNvSpPr/>
      </dsp:nvSpPr>
      <dsp:spPr>
        <a:xfrm>
          <a:off x="4627943" y="2527493"/>
          <a:ext cx="120297" cy="11625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2517"/>
              </a:lnTo>
              <a:lnTo>
                <a:pt x="120297" y="1162517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09AEE9-CDDE-D543-B4F0-AD83BB55F457}">
      <dsp:nvSpPr>
        <dsp:cNvPr id="0" name=""/>
        <dsp:cNvSpPr/>
      </dsp:nvSpPr>
      <dsp:spPr>
        <a:xfrm>
          <a:off x="4627943" y="2527493"/>
          <a:ext cx="145909" cy="4474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7454"/>
              </a:lnTo>
              <a:lnTo>
                <a:pt x="145909" y="44745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3448B7-BC29-224B-B796-C4A77D7620E3}">
      <dsp:nvSpPr>
        <dsp:cNvPr id="0" name=""/>
        <dsp:cNvSpPr/>
      </dsp:nvSpPr>
      <dsp:spPr>
        <a:xfrm>
          <a:off x="4017935" y="1836856"/>
          <a:ext cx="999098" cy="204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2136"/>
              </a:lnTo>
              <a:lnTo>
                <a:pt x="999098" y="102136"/>
              </a:lnTo>
              <a:lnTo>
                <a:pt x="999098" y="20427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35B51E-B9E7-8D48-8326-C257316F84B6}">
      <dsp:nvSpPr>
        <dsp:cNvPr id="0" name=""/>
        <dsp:cNvSpPr/>
      </dsp:nvSpPr>
      <dsp:spPr>
        <a:xfrm>
          <a:off x="3908278" y="1836856"/>
          <a:ext cx="91440" cy="204272"/>
        </a:xfrm>
        <a:custGeom>
          <a:avLst/>
          <a:gdLst/>
          <a:ahLst/>
          <a:cxnLst/>
          <a:rect l="0" t="0" r="0" b="0"/>
          <a:pathLst>
            <a:path>
              <a:moveTo>
                <a:pt x="109657" y="0"/>
              </a:moveTo>
              <a:lnTo>
                <a:pt x="109657" y="102136"/>
              </a:lnTo>
              <a:lnTo>
                <a:pt x="45720" y="102136"/>
              </a:lnTo>
              <a:lnTo>
                <a:pt x="45720" y="20427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0E051F-748C-884A-8CAE-2EF7C84D8D94}">
      <dsp:nvSpPr>
        <dsp:cNvPr id="0" name=""/>
        <dsp:cNvSpPr/>
      </dsp:nvSpPr>
      <dsp:spPr>
        <a:xfrm>
          <a:off x="2431735" y="2527493"/>
          <a:ext cx="91440" cy="4555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5596"/>
              </a:lnTo>
              <a:lnTo>
                <a:pt x="85796" y="455596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C97056-F5A0-9045-B3D6-217A328D9D4E}">
      <dsp:nvSpPr>
        <dsp:cNvPr id="0" name=""/>
        <dsp:cNvSpPr/>
      </dsp:nvSpPr>
      <dsp:spPr>
        <a:xfrm>
          <a:off x="2866546" y="1836856"/>
          <a:ext cx="1151389" cy="204272"/>
        </a:xfrm>
        <a:custGeom>
          <a:avLst/>
          <a:gdLst/>
          <a:ahLst/>
          <a:cxnLst/>
          <a:rect l="0" t="0" r="0" b="0"/>
          <a:pathLst>
            <a:path>
              <a:moveTo>
                <a:pt x="1151389" y="0"/>
              </a:moveTo>
              <a:lnTo>
                <a:pt x="1151389" y="102136"/>
              </a:lnTo>
              <a:lnTo>
                <a:pt x="0" y="102136"/>
              </a:lnTo>
              <a:lnTo>
                <a:pt x="0" y="20427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62F78F-8E27-E648-8E4E-17161DEDBB2F}">
      <dsp:nvSpPr>
        <dsp:cNvPr id="0" name=""/>
        <dsp:cNvSpPr/>
      </dsp:nvSpPr>
      <dsp:spPr>
        <a:xfrm>
          <a:off x="1318671" y="2527493"/>
          <a:ext cx="91440" cy="11299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29950"/>
              </a:lnTo>
              <a:lnTo>
                <a:pt x="86983" y="1129950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E59A78-BEC6-8C4D-B19D-A4BCA542F7F5}">
      <dsp:nvSpPr>
        <dsp:cNvPr id="0" name=""/>
        <dsp:cNvSpPr/>
      </dsp:nvSpPr>
      <dsp:spPr>
        <a:xfrm>
          <a:off x="1318671" y="2527493"/>
          <a:ext cx="91440" cy="44745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7454"/>
              </a:lnTo>
              <a:lnTo>
                <a:pt x="102079" y="447454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EF5B9-C834-424B-9C82-FD6429145950}">
      <dsp:nvSpPr>
        <dsp:cNvPr id="0" name=""/>
        <dsp:cNvSpPr/>
      </dsp:nvSpPr>
      <dsp:spPr>
        <a:xfrm>
          <a:off x="1753483" y="1836856"/>
          <a:ext cx="2264452" cy="204272"/>
        </a:xfrm>
        <a:custGeom>
          <a:avLst/>
          <a:gdLst/>
          <a:ahLst/>
          <a:cxnLst/>
          <a:rect l="0" t="0" r="0" b="0"/>
          <a:pathLst>
            <a:path>
              <a:moveTo>
                <a:pt x="2264452" y="0"/>
              </a:moveTo>
              <a:lnTo>
                <a:pt x="2264452" y="102136"/>
              </a:lnTo>
              <a:lnTo>
                <a:pt x="0" y="102136"/>
              </a:lnTo>
              <a:lnTo>
                <a:pt x="0" y="20427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DBD4F1-E5BB-074B-B3FC-C17CD987B06D}">
      <dsp:nvSpPr>
        <dsp:cNvPr id="0" name=""/>
        <dsp:cNvSpPr/>
      </dsp:nvSpPr>
      <dsp:spPr>
        <a:xfrm>
          <a:off x="186727" y="2527493"/>
          <a:ext cx="91440" cy="4311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1171"/>
              </a:lnTo>
              <a:lnTo>
                <a:pt x="62412" y="431171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9E819-7476-DF48-8A2E-46F8EECB6726}">
      <dsp:nvSpPr>
        <dsp:cNvPr id="0" name=""/>
        <dsp:cNvSpPr/>
      </dsp:nvSpPr>
      <dsp:spPr>
        <a:xfrm>
          <a:off x="621538" y="1836856"/>
          <a:ext cx="3396397" cy="204272"/>
        </a:xfrm>
        <a:custGeom>
          <a:avLst/>
          <a:gdLst/>
          <a:ahLst/>
          <a:cxnLst/>
          <a:rect l="0" t="0" r="0" b="0"/>
          <a:pathLst>
            <a:path>
              <a:moveTo>
                <a:pt x="3396397" y="0"/>
              </a:moveTo>
              <a:lnTo>
                <a:pt x="3396397" y="102136"/>
              </a:lnTo>
              <a:lnTo>
                <a:pt x="0" y="102136"/>
              </a:lnTo>
              <a:lnTo>
                <a:pt x="0" y="204272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F502E9-316B-D647-9ABB-86B7B8BC8FE4}">
      <dsp:nvSpPr>
        <dsp:cNvPr id="0" name=""/>
        <dsp:cNvSpPr/>
      </dsp:nvSpPr>
      <dsp:spPr>
        <a:xfrm>
          <a:off x="3531571" y="1350491"/>
          <a:ext cx="972728" cy="48636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Timescales and </a:t>
          </a:r>
          <a:br>
            <a:rPr lang="en-US" sz="1200" kern="1200" dirty="0" smtClean="0"/>
          </a:br>
          <a:r>
            <a:rPr lang="en-US" sz="1200" kern="1200" dirty="0" smtClean="0"/>
            <a:t>Topics</a:t>
          </a:r>
          <a:endParaRPr lang="en-US" sz="1200" kern="1200" dirty="0"/>
        </a:p>
      </dsp:txBody>
      <dsp:txXfrm>
        <a:off x="3531571" y="1350491"/>
        <a:ext cx="972728" cy="486364"/>
      </dsp:txXfrm>
    </dsp:sp>
    <dsp:sp modelId="{68D3E7E8-A926-3445-AB47-4F3AB8FF1354}">
      <dsp:nvSpPr>
        <dsp:cNvPr id="0" name=""/>
        <dsp:cNvSpPr/>
      </dsp:nvSpPr>
      <dsp:spPr>
        <a:xfrm>
          <a:off x="135174" y="2041128"/>
          <a:ext cx="972728" cy="48636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W7: Uni w24</a:t>
          </a:r>
          <a:br>
            <a:rPr lang="en-US" sz="1200" kern="1200" dirty="0" smtClean="0"/>
          </a:br>
          <a:r>
            <a:rPr lang="en-US" sz="1200" kern="1200" dirty="0" smtClean="0"/>
            <a:t>w/c 10/3</a:t>
          </a:r>
          <a:endParaRPr lang="en-US" sz="1200" kern="1200" dirty="0"/>
        </a:p>
      </dsp:txBody>
      <dsp:txXfrm>
        <a:off x="135174" y="2041128"/>
        <a:ext cx="972728" cy="486364"/>
      </dsp:txXfrm>
    </dsp:sp>
    <dsp:sp modelId="{9855644D-DD42-4F42-9720-54E6EF54639F}">
      <dsp:nvSpPr>
        <dsp:cNvPr id="0" name=""/>
        <dsp:cNvSpPr/>
      </dsp:nvSpPr>
      <dsp:spPr>
        <a:xfrm>
          <a:off x="249139" y="2715482"/>
          <a:ext cx="972728" cy="48636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Overview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&amp; Intro</a:t>
          </a:r>
          <a:endParaRPr lang="en-US" sz="1200" kern="1200" dirty="0"/>
        </a:p>
      </dsp:txBody>
      <dsp:txXfrm>
        <a:off x="249139" y="2715482"/>
        <a:ext cx="972728" cy="486364"/>
      </dsp:txXfrm>
    </dsp:sp>
    <dsp:sp modelId="{E6A032D8-CAB7-8E42-8BD4-CAC7279CD1C9}">
      <dsp:nvSpPr>
        <dsp:cNvPr id="0" name=""/>
        <dsp:cNvSpPr/>
      </dsp:nvSpPr>
      <dsp:spPr>
        <a:xfrm>
          <a:off x="1267118" y="2041128"/>
          <a:ext cx="972728" cy="48636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W8: Uni w25</a:t>
          </a:r>
          <a:br>
            <a:rPr lang="en-US" sz="1200" kern="1200" dirty="0" smtClean="0"/>
          </a:br>
          <a:r>
            <a:rPr lang="en-US" sz="1200" kern="1200" dirty="0" smtClean="0"/>
            <a:t>w/c 17/3</a:t>
          </a:r>
          <a:endParaRPr lang="en-US" sz="1200" kern="1200" dirty="0"/>
        </a:p>
      </dsp:txBody>
      <dsp:txXfrm>
        <a:off x="1267118" y="2041128"/>
        <a:ext cx="972728" cy="486364"/>
      </dsp:txXfrm>
    </dsp:sp>
    <dsp:sp modelId="{42D8D207-75F5-6D4D-A83D-0A53990A34FA}">
      <dsp:nvSpPr>
        <dsp:cNvPr id="0" name=""/>
        <dsp:cNvSpPr/>
      </dsp:nvSpPr>
      <dsp:spPr>
        <a:xfrm>
          <a:off x="1420751" y="2731765"/>
          <a:ext cx="972728" cy="48636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Security guest lecture</a:t>
          </a:r>
          <a:endParaRPr lang="en-US" sz="1200" kern="1200" dirty="0"/>
        </a:p>
      </dsp:txBody>
      <dsp:txXfrm>
        <a:off x="1420751" y="2731765"/>
        <a:ext cx="972728" cy="486364"/>
      </dsp:txXfrm>
    </dsp:sp>
    <dsp:sp modelId="{B47A670E-44CC-A447-BD35-9477CB8F5D27}">
      <dsp:nvSpPr>
        <dsp:cNvPr id="0" name=""/>
        <dsp:cNvSpPr/>
      </dsp:nvSpPr>
      <dsp:spPr>
        <a:xfrm>
          <a:off x="1405654" y="3414261"/>
          <a:ext cx="972728" cy="48636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Presentation task briefing</a:t>
          </a:r>
          <a:endParaRPr lang="en-US" sz="1200" kern="1200" dirty="0"/>
        </a:p>
      </dsp:txBody>
      <dsp:txXfrm>
        <a:off x="1405654" y="3414261"/>
        <a:ext cx="972728" cy="486364"/>
      </dsp:txXfrm>
    </dsp:sp>
    <dsp:sp modelId="{18B94A18-1F37-E845-AF4E-8043AD1905E1}">
      <dsp:nvSpPr>
        <dsp:cNvPr id="0" name=""/>
        <dsp:cNvSpPr/>
      </dsp:nvSpPr>
      <dsp:spPr>
        <a:xfrm>
          <a:off x="2380182" y="2041128"/>
          <a:ext cx="972728" cy="48636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W9: Uni w26</a:t>
          </a:r>
          <a:br>
            <a:rPr lang="en-US" sz="1200" kern="1200" dirty="0" smtClean="0"/>
          </a:br>
          <a:r>
            <a:rPr lang="en-US" sz="1200" kern="1200" dirty="0" smtClean="0"/>
            <a:t>w/c 24/3</a:t>
          </a:r>
          <a:endParaRPr lang="en-US" sz="1200" kern="1200" dirty="0"/>
        </a:p>
      </dsp:txBody>
      <dsp:txXfrm>
        <a:off x="2380182" y="2041128"/>
        <a:ext cx="972728" cy="486364"/>
      </dsp:txXfrm>
    </dsp:sp>
    <dsp:sp modelId="{0BF0D07C-3904-8740-92A9-9B9DB93660C3}">
      <dsp:nvSpPr>
        <dsp:cNvPr id="0" name=""/>
        <dsp:cNvSpPr/>
      </dsp:nvSpPr>
      <dsp:spPr>
        <a:xfrm>
          <a:off x="2517531" y="2739907"/>
          <a:ext cx="972728" cy="48636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Legal &amp; workplace 1</a:t>
          </a:r>
          <a:endParaRPr lang="en-US" sz="1200" kern="1200" dirty="0"/>
        </a:p>
      </dsp:txBody>
      <dsp:txXfrm>
        <a:off x="2517531" y="2739907"/>
        <a:ext cx="972728" cy="486364"/>
      </dsp:txXfrm>
    </dsp:sp>
    <dsp:sp modelId="{D3395DA8-3AA1-0641-B8C3-E174D1903412}">
      <dsp:nvSpPr>
        <dsp:cNvPr id="0" name=""/>
        <dsp:cNvSpPr/>
      </dsp:nvSpPr>
      <dsp:spPr>
        <a:xfrm>
          <a:off x="3467634" y="2041128"/>
          <a:ext cx="972728" cy="48636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Vacation</a:t>
          </a:r>
          <a:br>
            <a:rPr lang="en-US" sz="1200" kern="1200" dirty="0" smtClean="0"/>
          </a:br>
          <a:r>
            <a:rPr lang="en-US" sz="1200" kern="1200" dirty="0" smtClean="0"/>
            <a:t>Easter</a:t>
          </a:r>
          <a:endParaRPr lang="en-US" sz="1200" kern="1200" dirty="0"/>
        </a:p>
      </dsp:txBody>
      <dsp:txXfrm>
        <a:off x="3467634" y="2041128"/>
        <a:ext cx="972728" cy="486364"/>
      </dsp:txXfrm>
    </dsp:sp>
    <dsp:sp modelId="{C9F7FC26-2B7C-BA47-99A0-9856944DB4B8}">
      <dsp:nvSpPr>
        <dsp:cNvPr id="0" name=""/>
        <dsp:cNvSpPr/>
      </dsp:nvSpPr>
      <dsp:spPr>
        <a:xfrm>
          <a:off x="4530670" y="2041128"/>
          <a:ext cx="972728" cy="48636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W10: Uni w31</a:t>
          </a:r>
          <a:br>
            <a:rPr lang="en-US" sz="1200" kern="1200" dirty="0" smtClean="0"/>
          </a:br>
          <a:r>
            <a:rPr lang="en-US" sz="1200" kern="1200" dirty="0" smtClean="0"/>
            <a:t>w/c28/4</a:t>
          </a:r>
          <a:endParaRPr lang="en-US" sz="1200" kern="1200" dirty="0"/>
        </a:p>
      </dsp:txBody>
      <dsp:txXfrm>
        <a:off x="4530670" y="2041128"/>
        <a:ext cx="972728" cy="486364"/>
      </dsp:txXfrm>
    </dsp:sp>
    <dsp:sp modelId="{63E953AB-0BD7-E545-96C9-187B7812C8F0}">
      <dsp:nvSpPr>
        <dsp:cNvPr id="0" name=""/>
        <dsp:cNvSpPr/>
      </dsp:nvSpPr>
      <dsp:spPr>
        <a:xfrm>
          <a:off x="4773852" y="2731765"/>
          <a:ext cx="972728" cy="48636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Legal and workplace 2</a:t>
          </a:r>
          <a:endParaRPr lang="en-US" sz="1200" kern="1200" dirty="0"/>
        </a:p>
      </dsp:txBody>
      <dsp:txXfrm>
        <a:off x="4773852" y="2731765"/>
        <a:ext cx="972728" cy="486364"/>
      </dsp:txXfrm>
    </dsp:sp>
    <dsp:sp modelId="{879A78C0-AB9E-264D-9C33-79E697F438E9}">
      <dsp:nvSpPr>
        <dsp:cNvPr id="0" name=""/>
        <dsp:cNvSpPr/>
      </dsp:nvSpPr>
      <dsp:spPr>
        <a:xfrm>
          <a:off x="4748240" y="3446828"/>
          <a:ext cx="972728" cy="48636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Presentations</a:t>
          </a:r>
          <a:br>
            <a:rPr lang="en-US" sz="1200" kern="1200" dirty="0" smtClean="0"/>
          </a:br>
          <a:r>
            <a:rPr lang="en-US" sz="1200" kern="1200" dirty="0" smtClean="0"/>
            <a:t>Hand in</a:t>
          </a:r>
          <a:endParaRPr lang="en-US" sz="1200" kern="1200" dirty="0"/>
        </a:p>
      </dsp:txBody>
      <dsp:txXfrm>
        <a:off x="4748240" y="3446828"/>
        <a:ext cx="972728" cy="486364"/>
      </dsp:txXfrm>
    </dsp:sp>
    <dsp:sp modelId="{C0F56F06-B141-6245-B28B-942B4DCD1E91}">
      <dsp:nvSpPr>
        <dsp:cNvPr id="0" name=""/>
        <dsp:cNvSpPr/>
      </dsp:nvSpPr>
      <dsp:spPr>
        <a:xfrm>
          <a:off x="5723945" y="2032987"/>
          <a:ext cx="972728" cy="48636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W11: Uni w32</a:t>
          </a:r>
          <a:br>
            <a:rPr lang="en-US" sz="1200" kern="1200" dirty="0" smtClean="0"/>
          </a:br>
          <a:r>
            <a:rPr lang="en-US" sz="1200" kern="1200" dirty="0" smtClean="0"/>
            <a:t>w/c 5/5</a:t>
          </a:r>
          <a:endParaRPr lang="en-US" sz="1200" kern="1200" dirty="0"/>
        </a:p>
      </dsp:txBody>
      <dsp:txXfrm>
        <a:off x="5723945" y="2032987"/>
        <a:ext cx="972728" cy="486364"/>
      </dsp:txXfrm>
    </dsp:sp>
    <dsp:sp modelId="{B77F9774-06F1-1D47-AE24-872F0057BED1}">
      <dsp:nvSpPr>
        <dsp:cNvPr id="0" name=""/>
        <dsp:cNvSpPr/>
      </dsp:nvSpPr>
      <dsp:spPr>
        <a:xfrm>
          <a:off x="5893861" y="2723624"/>
          <a:ext cx="972728" cy="48636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Presentations</a:t>
          </a:r>
          <a:endParaRPr lang="en-US" sz="1200" kern="1200" dirty="0"/>
        </a:p>
      </dsp:txBody>
      <dsp:txXfrm>
        <a:off x="5893861" y="2723624"/>
        <a:ext cx="972728" cy="486364"/>
      </dsp:txXfrm>
    </dsp:sp>
    <dsp:sp modelId="{1ACBD153-650D-E14B-8AD4-91D039CD6C7E}">
      <dsp:nvSpPr>
        <dsp:cNvPr id="0" name=""/>
        <dsp:cNvSpPr/>
      </dsp:nvSpPr>
      <dsp:spPr>
        <a:xfrm>
          <a:off x="5884533" y="3454969"/>
          <a:ext cx="972728" cy="48636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Peer marking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(audience)</a:t>
          </a:r>
          <a:endParaRPr lang="en-US" sz="1200" kern="1200" dirty="0"/>
        </a:p>
      </dsp:txBody>
      <dsp:txXfrm>
        <a:off x="5884533" y="3454969"/>
        <a:ext cx="972728" cy="486364"/>
      </dsp:txXfrm>
    </dsp:sp>
    <dsp:sp modelId="{C7C0FC61-5608-FE4E-A8A4-FB5905E838E4}">
      <dsp:nvSpPr>
        <dsp:cNvPr id="0" name=""/>
        <dsp:cNvSpPr/>
      </dsp:nvSpPr>
      <dsp:spPr>
        <a:xfrm>
          <a:off x="6811407" y="2041128"/>
          <a:ext cx="972728" cy="48636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W12: Uni w33</a:t>
          </a:r>
          <a:br>
            <a:rPr lang="en-US" sz="1200" kern="1200" dirty="0" smtClean="0"/>
          </a:br>
          <a:r>
            <a:rPr lang="en-US" sz="1200" kern="1200" dirty="0" smtClean="0"/>
            <a:t>w/c 12/5</a:t>
          </a:r>
          <a:endParaRPr lang="en-US" sz="1200" kern="1200" dirty="0"/>
        </a:p>
      </dsp:txBody>
      <dsp:txXfrm>
        <a:off x="6811407" y="2041128"/>
        <a:ext cx="972728" cy="486364"/>
      </dsp:txXfrm>
    </dsp:sp>
    <dsp:sp modelId="{829DFE92-204C-DA48-9FEB-CEE3B6780E63}">
      <dsp:nvSpPr>
        <dsp:cNvPr id="0" name=""/>
        <dsp:cNvSpPr/>
      </dsp:nvSpPr>
      <dsp:spPr>
        <a:xfrm>
          <a:off x="6973181" y="2731765"/>
          <a:ext cx="972728" cy="48636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Presentations</a:t>
          </a:r>
          <a:endParaRPr lang="en-US" sz="1200" kern="1200" dirty="0"/>
        </a:p>
      </dsp:txBody>
      <dsp:txXfrm>
        <a:off x="6973181" y="2731765"/>
        <a:ext cx="972728" cy="486364"/>
      </dsp:txXfrm>
    </dsp:sp>
    <dsp:sp modelId="{7B8EF4A6-059A-234C-BF20-85098513BD7E}">
      <dsp:nvSpPr>
        <dsp:cNvPr id="0" name=""/>
        <dsp:cNvSpPr/>
      </dsp:nvSpPr>
      <dsp:spPr>
        <a:xfrm>
          <a:off x="6971985" y="3463106"/>
          <a:ext cx="972728" cy="486364"/>
        </a:xfrm>
        <a:prstGeom prst="rect">
          <a:avLst/>
        </a:prstGeom>
        <a:solidFill>
          <a:schemeClr val="accent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Peer marking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(audience)</a:t>
          </a:r>
          <a:endParaRPr lang="en-US" sz="1200" kern="1200" dirty="0"/>
        </a:p>
      </dsp:txBody>
      <dsp:txXfrm>
        <a:off x="6971985" y="3463106"/>
        <a:ext cx="972728" cy="4863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9429A5-55EA-594D-9B1E-520F8E3CC527}">
      <dsp:nvSpPr>
        <dsp:cNvPr id="0" name=""/>
        <dsp:cNvSpPr/>
      </dsp:nvSpPr>
      <dsp:spPr>
        <a:xfrm>
          <a:off x="2240948" y="704531"/>
          <a:ext cx="668833" cy="668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Research</a:t>
          </a:r>
          <a:endParaRPr lang="en-GB" sz="1300" kern="1200" dirty="0"/>
        </a:p>
      </dsp:txBody>
      <dsp:txXfrm>
        <a:off x="2240948" y="704531"/>
        <a:ext cx="668833" cy="668833"/>
      </dsp:txXfrm>
    </dsp:sp>
    <dsp:sp modelId="{41B30D54-592F-D849-94AC-D9201AB83A97}">
      <dsp:nvSpPr>
        <dsp:cNvPr id="0" name=""/>
        <dsp:cNvSpPr/>
      </dsp:nvSpPr>
      <dsp:spPr>
        <a:xfrm>
          <a:off x="194378" y="697615"/>
          <a:ext cx="3268843" cy="3268843"/>
        </a:xfrm>
        <a:prstGeom prst="circularArrow">
          <a:avLst>
            <a:gd name="adj1" fmla="val 3990"/>
            <a:gd name="adj2" fmla="val 250290"/>
            <a:gd name="adj3" fmla="val 20573170"/>
            <a:gd name="adj4" fmla="val 18982995"/>
            <a:gd name="adj5" fmla="val 465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DB72F4F-F5CB-1049-8E06-21E7C9A64249}">
      <dsp:nvSpPr>
        <dsp:cNvPr id="0" name=""/>
        <dsp:cNvSpPr/>
      </dsp:nvSpPr>
      <dsp:spPr>
        <a:xfrm>
          <a:off x="2987514" y="1997620"/>
          <a:ext cx="668833" cy="668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Collate</a:t>
          </a:r>
          <a:endParaRPr lang="en-GB" sz="1300" kern="1200" dirty="0"/>
        </a:p>
      </dsp:txBody>
      <dsp:txXfrm>
        <a:off x="2987514" y="1997620"/>
        <a:ext cx="668833" cy="668833"/>
      </dsp:txXfrm>
    </dsp:sp>
    <dsp:sp modelId="{9FEC156D-FD7E-6241-8B76-7CF6E854FEB6}">
      <dsp:nvSpPr>
        <dsp:cNvPr id="0" name=""/>
        <dsp:cNvSpPr/>
      </dsp:nvSpPr>
      <dsp:spPr>
        <a:xfrm>
          <a:off x="194378" y="697615"/>
          <a:ext cx="3268843" cy="3268843"/>
        </a:xfrm>
        <a:prstGeom prst="circularArrow">
          <a:avLst>
            <a:gd name="adj1" fmla="val 3990"/>
            <a:gd name="adj2" fmla="val 250290"/>
            <a:gd name="adj3" fmla="val 2366715"/>
            <a:gd name="adj4" fmla="val 776540"/>
            <a:gd name="adj5" fmla="val 465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5E4F3D-2533-BF4F-AE1D-C016A252526D}">
      <dsp:nvSpPr>
        <dsp:cNvPr id="0" name=""/>
        <dsp:cNvSpPr/>
      </dsp:nvSpPr>
      <dsp:spPr>
        <a:xfrm>
          <a:off x="2240948" y="3290709"/>
          <a:ext cx="668833" cy="668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Assemble</a:t>
          </a:r>
          <a:endParaRPr lang="en-GB" sz="1300" kern="1200" dirty="0"/>
        </a:p>
      </dsp:txBody>
      <dsp:txXfrm>
        <a:off x="2240948" y="3290709"/>
        <a:ext cx="668833" cy="668833"/>
      </dsp:txXfrm>
    </dsp:sp>
    <dsp:sp modelId="{CB4F0CDF-FB8C-464B-A16F-7BD18EACCFC6}">
      <dsp:nvSpPr>
        <dsp:cNvPr id="0" name=""/>
        <dsp:cNvSpPr/>
      </dsp:nvSpPr>
      <dsp:spPr>
        <a:xfrm>
          <a:off x="194378" y="697615"/>
          <a:ext cx="3268843" cy="3268843"/>
        </a:xfrm>
        <a:prstGeom prst="circularArrow">
          <a:avLst>
            <a:gd name="adj1" fmla="val 3990"/>
            <a:gd name="adj2" fmla="val 250290"/>
            <a:gd name="adj3" fmla="val 6111114"/>
            <a:gd name="adj4" fmla="val 4438596"/>
            <a:gd name="adj5" fmla="val 465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5BC7BEB-C30F-D44C-B1E2-2011A7BF028D}">
      <dsp:nvSpPr>
        <dsp:cNvPr id="0" name=""/>
        <dsp:cNvSpPr/>
      </dsp:nvSpPr>
      <dsp:spPr>
        <a:xfrm>
          <a:off x="747817" y="3290709"/>
          <a:ext cx="668833" cy="668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Review</a:t>
          </a:r>
          <a:endParaRPr lang="en-GB" sz="1300" kern="1200" dirty="0"/>
        </a:p>
      </dsp:txBody>
      <dsp:txXfrm>
        <a:off x="747817" y="3290709"/>
        <a:ext cx="668833" cy="668833"/>
      </dsp:txXfrm>
    </dsp:sp>
    <dsp:sp modelId="{4BA293F7-5B70-6B4C-8E96-6EEEE99986AD}">
      <dsp:nvSpPr>
        <dsp:cNvPr id="0" name=""/>
        <dsp:cNvSpPr/>
      </dsp:nvSpPr>
      <dsp:spPr>
        <a:xfrm>
          <a:off x="194378" y="697615"/>
          <a:ext cx="3268843" cy="3268843"/>
        </a:xfrm>
        <a:prstGeom prst="circularArrow">
          <a:avLst>
            <a:gd name="adj1" fmla="val 3990"/>
            <a:gd name="adj2" fmla="val 250290"/>
            <a:gd name="adj3" fmla="val 9773170"/>
            <a:gd name="adj4" fmla="val 8182995"/>
            <a:gd name="adj5" fmla="val 465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B206158-C24A-A445-8A54-14C0341CB883}">
      <dsp:nvSpPr>
        <dsp:cNvPr id="0" name=""/>
        <dsp:cNvSpPr/>
      </dsp:nvSpPr>
      <dsp:spPr>
        <a:xfrm>
          <a:off x="1252" y="1997620"/>
          <a:ext cx="668833" cy="668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Revise</a:t>
          </a:r>
          <a:endParaRPr lang="en-GB" sz="1300" kern="1200" dirty="0"/>
        </a:p>
      </dsp:txBody>
      <dsp:txXfrm>
        <a:off x="1252" y="1997620"/>
        <a:ext cx="668833" cy="668833"/>
      </dsp:txXfrm>
    </dsp:sp>
    <dsp:sp modelId="{9CA2ABB3-878E-8445-A91B-DD33E2DDCE67}">
      <dsp:nvSpPr>
        <dsp:cNvPr id="0" name=""/>
        <dsp:cNvSpPr/>
      </dsp:nvSpPr>
      <dsp:spPr>
        <a:xfrm>
          <a:off x="194378" y="697615"/>
          <a:ext cx="3268843" cy="3268843"/>
        </a:xfrm>
        <a:prstGeom prst="circularArrow">
          <a:avLst>
            <a:gd name="adj1" fmla="val 3990"/>
            <a:gd name="adj2" fmla="val 250290"/>
            <a:gd name="adj3" fmla="val 13166715"/>
            <a:gd name="adj4" fmla="val 11576540"/>
            <a:gd name="adj5" fmla="val 465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221ACF-3D67-264C-9161-0DDB239E82CF}">
      <dsp:nvSpPr>
        <dsp:cNvPr id="0" name=""/>
        <dsp:cNvSpPr/>
      </dsp:nvSpPr>
      <dsp:spPr>
        <a:xfrm>
          <a:off x="747817" y="704531"/>
          <a:ext cx="668833" cy="6688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Plan</a:t>
          </a:r>
          <a:endParaRPr lang="en-GB" sz="1300" kern="1200" dirty="0"/>
        </a:p>
      </dsp:txBody>
      <dsp:txXfrm>
        <a:off x="747817" y="704531"/>
        <a:ext cx="668833" cy="668833"/>
      </dsp:txXfrm>
    </dsp:sp>
    <dsp:sp modelId="{BD5542D8-15FD-3746-A553-8EF0773AA79B}">
      <dsp:nvSpPr>
        <dsp:cNvPr id="0" name=""/>
        <dsp:cNvSpPr/>
      </dsp:nvSpPr>
      <dsp:spPr>
        <a:xfrm>
          <a:off x="194378" y="697615"/>
          <a:ext cx="3268843" cy="3268843"/>
        </a:xfrm>
        <a:prstGeom prst="circularArrow">
          <a:avLst>
            <a:gd name="adj1" fmla="val 3990"/>
            <a:gd name="adj2" fmla="val 250290"/>
            <a:gd name="adj3" fmla="val 16911114"/>
            <a:gd name="adj4" fmla="val 15238596"/>
            <a:gd name="adj5" fmla="val 4655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2000"/>
                <a:satMod val="170000"/>
              </a:schemeClr>
            </a:gs>
            <a:gs pos="15000">
              <a:schemeClr val="accent1">
                <a:hueOff val="0"/>
                <a:satOff val="0"/>
                <a:lumOff val="0"/>
                <a:alphaOff val="0"/>
                <a:tint val="92000"/>
                <a:shade val="99000"/>
                <a:satMod val="170000"/>
              </a:schemeClr>
            </a:gs>
            <a:gs pos="62000">
              <a:schemeClr val="accent1">
                <a:hueOff val="0"/>
                <a:satOff val="0"/>
                <a:lumOff val="0"/>
                <a:alphaOff val="0"/>
                <a:tint val="96000"/>
                <a:shade val="80000"/>
                <a:satMod val="170000"/>
              </a:schemeClr>
            </a:gs>
            <a:gs pos="97000">
              <a:schemeClr val="accent1">
                <a:hueOff val="0"/>
                <a:satOff val="0"/>
                <a:lumOff val="0"/>
                <a:alphaOff val="0"/>
                <a:tint val="98000"/>
                <a:shade val="63000"/>
                <a:satMod val="17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accent1">
              <a:hueOff val="0"/>
              <a:satOff val="0"/>
              <a:lumOff val="0"/>
              <a:alphaOff val="0"/>
              <a:shade val="8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6D260-133C-C545-AC53-CAA503D06E79}" type="datetimeFigureOut">
              <a:rPr lang="en-US" smtClean="0"/>
              <a:t>23/03/2014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8DBA55-1BD3-FA4D-B6A9-75F90FDC60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79341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9FB68-AD0A-334C-BF4E-EB19A7C78A7A}" type="datetimeFigureOut">
              <a:rPr lang="en-US" smtClean="0"/>
              <a:t>23/03/2014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63042-1380-F246-A631-4B65015646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7878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Each group will make a 10 minute presentation on their allocated topic shown in the table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below.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Detailed briefs for each presentation are available at http://www.edshare.soton.ac.uk/10709/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brief provides guidance and background references to help with your preparation.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Every group participant will make a contribution.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Presentations should be compiled using PowerPoint and will be submitted via the hand in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machine in the week prior to the presentations (week 10, after Easter)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Each slide set must have a first slide including the title and group number, and a second slide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a titled photograph of each participant.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Presentations will be made during week 11 &amp; 12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If you do not participate in the presentation you will not be awarded any marks, unless this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has been specifically negotiated because of individual circumstances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Contributions will be marked by course lecturers using the mark sheet shown at the end of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document. This will produce a group mark.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You will be given immediate direct verbal feedback as a group after the presentation and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during the allocated presentation slot.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You will also gain a further contributory individual mark by participating in the review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process, for which you will be allocated a slot.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You will use the standard mark sheet to create your review mark.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You will submit your marks online via an interactive form.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 You are welcome to attend any of the presentations; many of them are relevant to your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studies.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63042-1380-F246-A631-4B65015646C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883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AF44541-E85C-1248-A5C2-889EA1AFB92C}" type="datetime1">
              <a:rPr lang="en-GB" smtClean="0"/>
              <a:t>23/03/2014</a:t>
            </a:fld>
            <a:endParaRPr lang="en-GB" dirty="0"/>
          </a:p>
        </p:txBody>
      </p:sp>
      <p:sp>
        <p:nvSpPr>
          <p:cNvPr id="332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7712" cy="3417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991" y="4344358"/>
            <a:ext cx="5030018" cy="4114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9FF7CC03-96B2-2649-9D6D-1864B262697A}" type="datetime1">
              <a:rPr lang="en-GB" smtClean="0"/>
              <a:t>23/03/2014</a:t>
            </a:fld>
            <a:endParaRPr lang="en-GB" dirty="0"/>
          </a:p>
        </p:txBody>
      </p:sp>
      <p:sp>
        <p:nvSpPr>
          <p:cNvPr id="334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7712" cy="3417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991" y="4344358"/>
            <a:ext cx="5030018" cy="4114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0B0C2D10-A901-8247-9DF8-F7471E150B84}" type="datetime1">
              <a:rPr lang="en-GB" smtClean="0"/>
              <a:t>23/03/2014</a:t>
            </a:fld>
            <a:endParaRPr lang="en-GB" dirty="0"/>
          </a:p>
        </p:txBody>
      </p:sp>
      <p:sp>
        <p:nvSpPr>
          <p:cNvPr id="322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7712" cy="3417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991" y="4344358"/>
            <a:ext cx="5030018" cy="4114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6858477-096C-DD47-B0B9-097A37083AEE}" type="datetime1">
              <a:rPr lang="en-GB" smtClean="0"/>
              <a:pPr/>
              <a:t>23/03/2014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ED589-20CC-D34A-81D1-FA5EDC7BD581}" type="slidenum">
              <a:rPr lang="en-GB" smtClean="0"/>
              <a:pPr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4864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4099844-BBE6-7E49-B615-306575E43583}" type="datetime1">
              <a:rPr lang="en-GB" smtClean="0"/>
              <a:t>23/03/2014</a:t>
            </a:fld>
            <a:endParaRPr lang="en-GB" dirty="0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7712" cy="3417887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tx1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991" y="4344358"/>
            <a:ext cx="5030018" cy="411458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lIns="85443" tIns="41197" rIns="85443" bIns="41197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7572DBB-1DD4-A441-AAD7-A0FE5F16DA6B}" type="datetime1">
              <a:rPr lang="en-GB" smtClean="0"/>
              <a:t>23/03/2014</a:t>
            </a:fld>
            <a:endParaRPr lang="en-GB" dirty="0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48356330-ADC6-BB42-BF05-742A39267524}" type="datetime6">
              <a:rPr lang="en-GB">
                <a:latin typeface="Times New Roman" pitchFamily="-110" charset="0"/>
              </a:rPr>
              <a:pPr/>
              <a:t>March 14</a:t>
            </a:fld>
            <a:endParaRPr lang="en-GB" dirty="0">
              <a:latin typeface="Times New Roman" pitchFamily="-110" charset="0"/>
            </a:endParaRPr>
          </a:p>
        </p:txBody>
      </p:sp>
      <p:sp>
        <p:nvSpPr>
          <p:cNvPr id="2765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GB" dirty="0">
                <a:latin typeface="Times New Roman" pitchFamily="-110" charset="0"/>
              </a:rPr>
              <a:t>COMP3013 Multimedia Systems</a:t>
            </a:r>
          </a:p>
        </p:txBody>
      </p:sp>
      <p:sp>
        <p:nvSpPr>
          <p:cNvPr id="2765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9EC1BF-5249-8145-A722-954750194AE7}" type="slidenum">
              <a:rPr lang="en-GB">
                <a:latin typeface="Times New Roman" pitchFamily="-110" charset="0"/>
              </a:rPr>
              <a:pPr/>
              <a:t>53</a:t>
            </a:fld>
            <a:endParaRPr lang="en-GB" dirty="0">
              <a:latin typeface="Times New Roman" pitchFamily="-110" charset="0"/>
            </a:endParaRPr>
          </a:p>
        </p:txBody>
      </p:sp>
      <p:sp>
        <p:nvSpPr>
          <p:cNvPr id="276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 New Roman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Knowledge, skills and understanding</a:t>
            </a:r>
          </a:p>
          <a:p>
            <a:r>
              <a:rPr lang="en-US" dirty="0" smtClean="0"/>
              <a:t>How you work</a:t>
            </a:r>
            <a:r>
              <a:rPr lang="en-US" baseline="0" dirty="0" smtClean="0"/>
              <a:t> to understand the big picture..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63042-1380-F246-A631-4B65015646C9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706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86DA78B-0436-014B-883F-EF7AEAA16CEA}" type="datetime1">
              <a:rPr lang="en-GB" smtClean="0"/>
              <a:t>23/03/2014</a:t>
            </a:fld>
            <a:endParaRPr lang="en-GB" dirty="0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991" y="4344358"/>
            <a:ext cx="5030018" cy="4114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026" tIns="44513" rIns="89026" bIns="44513"/>
          <a:lstStyle/>
          <a:p>
            <a:r>
              <a:rPr lang="en-US" dirty="0" smtClean="0"/>
              <a:t>After this discussion, print</a:t>
            </a:r>
            <a:r>
              <a:rPr lang="en-US" baseline="0" dirty="0" smtClean="0"/>
              <a:t> outs of groups are distributed and students re-organise themselves into groups seeing who they will be working with, and identifying the missing folk in  their group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36858477-096C-DD47-B0B9-097A37083AEE}" type="datetime1">
              <a:rPr lang="en-GB" smtClean="0"/>
              <a:pPr/>
              <a:t>23/03/2014</a:t>
            </a:fld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5ED589-20CC-D34A-81D1-FA5EDC7BD581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592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D3F597D4-F45B-BF4A-9462-797DB36FC0C5}" type="datetime1">
              <a:rPr lang="en-GB"/>
              <a:pPr/>
              <a:t>23/03/2014</a:t>
            </a:fld>
            <a:endParaRPr lang="en-GB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C8D7DA1-86C8-5A48-8275-241E9DC5D46D}" type="slidenum">
              <a:rPr lang="en-GB"/>
              <a:pPr/>
              <a:t>10</a:t>
            </a:fld>
            <a:endParaRPr lang="en-GB" dirty="0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6125" cy="3417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991" y="4344358"/>
            <a:ext cx="5030018" cy="4114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89026" tIns="44513" rIns="89026" bIns="44513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3BF2FB25-7E69-F744-8B3E-EEB9F81CB29B}" type="datetime1">
              <a:rPr lang="en-GB"/>
              <a:pPr/>
              <a:t>23/03/2014</a:t>
            </a:fld>
            <a:endParaRPr lang="en-GB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9465CE-FB5D-8443-9B17-BE1BAC195DB3}" type="slidenum">
              <a:rPr lang="en-GB"/>
              <a:pPr/>
              <a:t>11</a:t>
            </a:fld>
            <a:endParaRPr lang="en-GB" dirty="0"/>
          </a:p>
        </p:txBody>
      </p:sp>
      <p:sp>
        <p:nvSpPr>
          <p:cNvPr id="324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66132" y="690730"/>
            <a:ext cx="4927271" cy="341818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991" y="4344358"/>
            <a:ext cx="5030018" cy="4114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2F1EDE3F-B0A2-F44A-B1BA-DD977E463412}" type="datetime1">
              <a:rPr lang="en-GB" smtClean="0"/>
              <a:t>23/03/2014</a:t>
            </a:fld>
            <a:endParaRPr lang="en-GB" dirty="0"/>
          </a:p>
        </p:txBody>
      </p:sp>
      <p:sp>
        <p:nvSpPr>
          <p:cNvPr id="34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1B3D370E-5DA9-814E-AAAE-A7CDE51DFE1E}" type="datetime1">
              <a:rPr lang="en-GB" smtClean="0"/>
              <a:t>23/03/2014</a:t>
            </a:fld>
            <a:endParaRPr lang="en-GB" dirty="0"/>
          </a:p>
        </p:txBody>
      </p:sp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7712" cy="3417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991" y="4344358"/>
            <a:ext cx="5030018" cy="4114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79DC69D0-6E6D-5F4F-9CD2-1268A0877B89}" type="datetime1">
              <a:rPr lang="en-GB" smtClean="0"/>
              <a:t>23/03/2014</a:t>
            </a:fld>
            <a:endParaRPr lang="en-GB" dirty="0"/>
          </a:p>
        </p:txBody>
      </p:sp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7712" cy="3417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991" y="4344358"/>
            <a:ext cx="5030018" cy="4114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FCBC64E5-E9C6-6E4F-8F8D-ADE9534717C0}" type="datetime1">
              <a:rPr lang="en-GB" smtClean="0"/>
              <a:t>23/03/2014</a:t>
            </a:fld>
            <a:endParaRPr lang="en-GB" dirty="0"/>
          </a:p>
        </p:txBody>
      </p:sp>
      <p:sp>
        <p:nvSpPr>
          <p:cNvPr id="330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0563"/>
            <a:ext cx="4557712" cy="34178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991" y="4344358"/>
            <a:ext cx="5030018" cy="41145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03BCF9-3116-9E42-9CC5-8CA64A18708B}" type="datetime1">
              <a:rPr lang="en-GB" smtClean="0"/>
              <a:t>23/03/2014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dirty="0" smtClean="0"/>
              <a:t>Dr Su White saw@ecs.soton.ac.uk          COMP1205 w7-12  http://www.edshare.soton.ac.uk/10709</a:t>
            </a:r>
            <a:endParaRPr kumimoji="0"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80B03E-7C91-6F42-9859-56B3B590C84F}" type="datetime1">
              <a:rPr lang="en-GB" smtClean="0"/>
              <a:t>23/03/2014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dirty="0" smtClean="0"/>
              <a:t>Dr Su White saw@ecs.soton.ac.uk          COMP1205 w7-12  http://www.edshare.soton.ac.uk/10709/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8988F26-9FD3-4945-AB85-826AC621C7A8}" type="datetime1">
              <a:rPr lang="en-GB" smtClean="0"/>
              <a:t>23/03/2014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dirty="0" smtClean="0"/>
              <a:t>Dr Su White saw@ecs.soton.ac.uk          COMP1205 w7-12  http://www.edshare.soton.ac.uk/10709/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05600" y="6381750"/>
            <a:ext cx="24384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AF817C6-7BA3-BE49-ADBE-F6608198B3B0}" type="datetime4">
              <a:rPr lang="en-GB" smtClean="0"/>
              <a:t>March 23, 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32138" y="6381750"/>
            <a:ext cx="2895600" cy="25241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 dirty="0" smtClean="0"/>
              <a:t>Slide 3 Su White http://www.ecs.soton.ac.uk/~saw</a:t>
            </a:r>
            <a:endParaRPr lang="en-GB" sz="1000" b="1" dirty="0"/>
          </a:p>
        </p:txBody>
      </p:sp>
    </p:spTree>
    <p:extLst>
      <p:ext uri="{BB962C8B-B14F-4D97-AF65-F5344CB8AC3E}">
        <p14:creationId xmlns:p14="http://schemas.microsoft.com/office/powerpoint/2010/main" val="234504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2954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858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E9F47F-60CF-9346-B0BD-FD37276460FA}" type="datetime1">
              <a:rPr lang="en-GB" smtClean="0"/>
              <a:t>23/03/2014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dirty="0" smtClean="0"/>
              <a:t>Dr Su White saw@ecs.soton.ac.uk          COMP1205 w7-12  http://www.edshare.soton.ac.uk/10709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7C1F3E6-12EA-2B47-8591-4ADDEDE5E1B5}" type="datetime1">
              <a:rPr lang="en-GB" smtClean="0"/>
              <a:t>23/03/2014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dirty="0" smtClean="0"/>
              <a:t>Dr Su White saw@ecs.soton.ac.uk          COMP1205 w7-12  http://www.edshare.soton.ac.uk/10709/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366013-6885-B44F-B4FE-A6F4CD027B33}" type="datetime1">
              <a:rPr lang="en-GB" smtClean="0"/>
              <a:t>23/03/2014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dirty="0" smtClean="0"/>
              <a:t>Dr Su White saw@ecs.soton.ac.uk          COMP1205 w7-12  http://www.edshare.soton.ac.uk/10709/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noFill/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noFill/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GB" dirty="0" smtClean="0"/>
              <a:t>Click to edit Master text styles</a:t>
            </a:r>
          </a:p>
          <a:p>
            <a:pPr lvl="1" eaLnBrk="1" latinLnBrk="0" hangingPunct="1"/>
            <a:r>
              <a:rPr lang="en-GB" dirty="0" smtClean="0"/>
              <a:t>Second level</a:t>
            </a:r>
          </a:p>
          <a:p>
            <a:pPr lvl="2" eaLnBrk="1" latinLnBrk="0" hangingPunct="1"/>
            <a:r>
              <a:rPr lang="en-GB" dirty="0" smtClean="0"/>
              <a:t>Third level</a:t>
            </a:r>
          </a:p>
          <a:p>
            <a:pPr lvl="3" eaLnBrk="1" latinLnBrk="0" hangingPunct="1"/>
            <a:r>
              <a:rPr lang="en-GB" dirty="0" smtClean="0"/>
              <a:t>Fourth level</a:t>
            </a:r>
          </a:p>
          <a:p>
            <a:pPr lvl="4" eaLnBrk="1" latinLnBrk="0" hangingPunct="1"/>
            <a:r>
              <a:rPr lang="en-GB" dirty="0" smtClean="0"/>
              <a:t>Fifth level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C4493B4-66F0-6A4C-8272-1288D3E7CFDE}" type="datetime1">
              <a:rPr lang="en-GB" smtClean="0"/>
              <a:t>23/03/2014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dirty="0" smtClean="0"/>
              <a:t>Dr Su White saw@ecs.soton.ac.uk          COMP1205 w7-12  http://www.edshare.soton.ac.uk/10709/</a:t>
            </a:r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D811016-EC1B-034D-847D-E23BB671CFA7}" type="datetime1">
              <a:rPr lang="en-GB" smtClean="0"/>
              <a:t>23/03/2014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dirty="0" smtClean="0"/>
              <a:t>Dr Su White saw@ecs.soton.ac.uk          COMP1205 w7-12  http://www.edshare.soton.ac.uk/10709/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E4EBE2-E0B9-E34E-B0E3-771EF627647D}" type="datetime1">
              <a:rPr lang="en-GB" smtClean="0"/>
              <a:t>23/03/2014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dirty="0" smtClean="0"/>
              <a:t>Dr Su White saw@ecs.soton.ac.uk          COMP1205 w7-12  http://www.edshare.soton.ac.uk/10709/</a:t>
            </a:r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6815AC-13B3-164C-AF92-B2542F172408}" type="datetime1">
              <a:rPr lang="en-GB" smtClean="0"/>
              <a:t>23/03/2014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dirty="0" smtClean="0"/>
              <a:t>Dr Su White saw@ecs.soton.ac.uk          COMP1205 w7-12  http://www.edshare.soton.ac.uk/10709/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B1E3B7-64D7-294C-8E66-91D8CA8E841E}" type="datetime1">
              <a:rPr lang="en-GB" smtClean="0"/>
              <a:t>23/03/2014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kumimoji="0" lang="en-US" dirty="0" smtClean="0"/>
              <a:t>Dr Su White saw@ecs.soton.ac.uk          COMP1205 w7-12  http://www.edshare.soton.ac.uk/10709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t>‹#›</a:t>
            </a:fld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GB" dirty="0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GB" dirty="0" smtClean="0"/>
              <a:t>Click to edit Master text styles</a:t>
            </a:r>
          </a:p>
          <a:p>
            <a:pPr lvl="1" eaLnBrk="1" latinLnBrk="0" hangingPunct="1"/>
            <a:r>
              <a:rPr kumimoji="0" lang="en-GB" dirty="0" smtClean="0"/>
              <a:t>Second level</a:t>
            </a:r>
          </a:p>
          <a:p>
            <a:pPr lvl="2" eaLnBrk="1" latinLnBrk="0" hangingPunct="1"/>
            <a:r>
              <a:rPr kumimoji="0" lang="en-GB" dirty="0" smtClean="0"/>
              <a:t>Third level</a:t>
            </a:r>
          </a:p>
          <a:p>
            <a:pPr lvl="3" eaLnBrk="1" latinLnBrk="0" hangingPunct="1"/>
            <a:r>
              <a:rPr kumimoji="0" lang="en-GB" dirty="0" smtClean="0"/>
              <a:t>Fourth level</a:t>
            </a:r>
          </a:p>
          <a:p>
            <a:pPr lvl="4" eaLnBrk="1" latinLnBrk="0" hangingPunct="1"/>
            <a:r>
              <a:rPr kumimoji="0" lang="en-GB" dirty="0" smtClean="0"/>
              <a:t>Fifth level</a:t>
            </a:r>
            <a:endParaRPr kumimoji="0" lang="en-US" dirty="0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6480048" y="6310641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C7EDCE4B-7BD2-D244-A9C8-98DFD7DE1C42}" type="datetime1">
              <a:rPr lang="en-GB" smtClean="0"/>
              <a:t>23/03/2014</a:t>
            </a:fld>
            <a:endParaRPr lang="en-US" sz="12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0" y="6305550"/>
            <a:ext cx="2870078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r"/>
            <a:r>
              <a:rPr lang="en-US" dirty="0" smtClean="0">
                <a:solidFill>
                  <a:schemeClr val="bg2">
                    <a:shade val="50000"/>
                  </a:schemeClr>
                </a:solidFill>
              </a:rPr>
              <a:t>Dr Su White saw@ecs.soton.ac.uk          COMP1205 w7-12  </a:t>
            </a:r>
            <a:br>
              <a:rPr lang="en-US" dirty="0" smtClean="0">
                <a:solidFill>
                  <a:schemeClr val="bg2">
                    <a:shade val="50000"/>
                  </a:schemeClr>
                </a:solidFill>
              </a:rPr>
            </a:br>
            <a:r>
              <a:rPr lang="en-US" dirty="0" smtClean="0">
                <a:solidFill>
                  <a:schemeClr val="bg2">
                    <a:shade val="50000"/>
                  </a:schemeClr>
                </a:solidFill>
              </a:rPr>
              <a:t>http://www.edshare.soton.ac.uk/10709/</a:t>
            </a:r>
            <a:endParaRPr lang="en-US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4.xml"/><Relationship Id="rId2" Type="http://schemas.openxmlformats.org/officeDocument/2006/relationships/diagramData" Target="../diagrams/data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5.xml"/><Relationship Id="rId3" Type="http://schemas.openxmlformats.org/officeDocument/2006/relationships/image" Target="../media/image13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2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5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liderocket.com/blog/2013/02/presentation-skills-infographic/" TargetMode="Externa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apidbi.com/created/Coneofexperience-dale.html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8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COMP1205 Week 8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Professional Development</a:t>
            </a:r>
          </a:p>
          <a:p>
            <a:r>
              <a:rPr lang="en-US" dirty="0" smtClean="0"/>
              <a:t>Legal, professional and ethical perspectives</a:t>
            </a:r>
          </a:p>
          <a:p>
            <a:r>
              <a:rPr lang="en-GB" dirty="0" smtClean="0"/>
              <a:t>Presentation</a:t>
            </a:r>
            <a:r>
              <a:rPr lang="en-US" dirty="0" smtClean="0"/>
              <a:t> Briefing</a:t>
            </a:r>
            <a:br>
              <a:rPr lang="en-US" dirty="0" smtClean="0"/>
            </a:br>
            <a:r>
              <a:rPr lang="en-GB" dirty="0" smtClean="0"/>
              <a:t>Dr</a:t>
            </a:r>
            <a:r>
              <a:rPr lang="en-US" dirty="0" smtClean="0"/>
              <a:t> Su White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925839" y="6426566"/>
            <a:ext cx="3776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http://www.edshare.soton.ac.uk</a:t>
            </a:r>
            <a:r>
              <a:rPr lang="en-US" dirty="0" smtClean="0"/>
              <a:t>/10709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605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general interest questions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How often have you made a formal presentation before?</a:t>
            </a:r>
          </a:p>
          <a:p>
            <a:pPr lvl="1"/>
            <a:r>
              <a:rPr lang="en-GB" dirty="0"/>
              <a:t>0-3 times?</a:t>
            </a:r>
          </a:p>
          <a:p>
            <a:pPr lvl="1"/>
            <a:r>
              <a:rPr lang="en-GB" dirty="0"/>
              <a:t>4-10 times?</a:t>
            </a:r>
          </a:p>
          <a:p>
            <a:pPr lvl="1"/>
            <a:r>
              <a:rPr lang="en-GB" dirty="0"/>
              <a:t>More than 10 times?</a:t>
            </a:r>
          </a:p>
        </p:txBody>
      </p:sp>
      <p:pic>
        <p:nvPicPr>
          <p:cNvPr id="3" name="Content Placeholder 2" descr="experience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081" b="-31081"/>
          <a:stretch>
            <a:fillRect/>
          </a:stretch>
        </p:blipFill>
        <p:spPr>
          <a:xfrm>
            <a:off x="4644008" y="1772816"/>
            <a:ext cx="3810000" cy="41148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Think About Your Audience</a:t>
            </a:r>
          </a:p>
        </p:txBody>
      </p:sp>
      <p:pic>
        <p:nvPicPr>
          <p:cNvPr id="323587" name="Picture 3" descr="Maas_in_theatre_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00213"/>
            <a:ext cx="8424862" cy="424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An audience….</a:t>
            </a:r>
          </a:p>
        </p:txBody>
      </p:sp>
      <p:pic>
        <p:nvPicPr>
          <p:cNvPr id="37892" name="Picture 4" descr="http://mms2002.ecs.soton.ac.uk/photos2002/105-0556_I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8"/>
            <a:ext cx="9144000" cy="686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http://mms2002.ecs.soton.ac.uk/photos2002/105-0582_I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8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7438"/>
            <a:ext cx="9144000" cy="1143000"/>
          </a:xfrm>
        </p:spPr>
        <p:txBody>
          <a:bodyPr/>
          <a:lstStyle/>
          <a:p>
            <a:pPr algn="l"/>
            <a:r>
              <a:rPr lang="en-GB" dirty="0" smtClean="0"/>
              <a:t>    A </a:t>
            </a:r>
            <a:r>
              <a:rPr lang="en-GB" dirty="0"/>
              <a:t>keynote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AutoShape 3" descr="http://www.stonehenge.com/merlyn/Pictures/00-07-TPC4/Day-2-Tuesday/45_-_audience_pays_attention.jpg"/>
          <p:cNvSpPr>
            <a:spLocks noChangeAspect="1" noChangeArrowheads="1"/>
          </p:cNvSpPr>
          <p:nvPr/>
        </p:nvSpPr>
        <p:spPr bwMode="auto">
          <a:xfrm>
            <a:off x="777875" y="542925"/>
            <a:ext cx="7589838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0965" name="AutoShape 5" descr="http://www.stonehenge.com/merlyn/Pictures/00-07-TPC4/Day-2-Tuesday/45_-_audience_pays_attention.jpg"/>
          <p:cNvSpPr>
            <a:spLocks noChangeAspect="1" noChangeArrowheads="1"/>
          </p:cNvSpPr>
          <p:nvPr/>
        </p:nvSpPr>
        <p:spPr bwMode="auto">
          <a:xfrm>
            <a:off x="777875" y="542925"/>
            <a:ext cx="7589838" cy="577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40967" name="Picture 7" descr="http://mms2002.ecs.soton.ac.uk/photos2002/105-0565_IM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8" name="Rectangle 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Another sort of presenting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Follow up thoughts and Activities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It is suggested you work through the following slides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37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Build on what you </a:t>
            </a:r>
            <a:r>
              <a:rPr lang="en-GB" dirty="0"/>
              <a:t>know already….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As a consumer of presentations</a:t>
            </a:r>
          </a:p>
          <a:p>
            <a:pPr>
              <a:buFont typeface="Wingdings" charset="0"/>
              <a:buNone/>
            </a:pPr>
            <a:r>
              <a:rPr lang="en-GB" dirty="0"/>
              <a:t>Think about a memorable presentation</a:t>
            </a:r>
          </a:p>
          <a:p>
            <a:pPr>
              <a:buFont typeface="Wingdings" charset="0"/>
              <a:buNone/>
            </a:pPr>
            <a:r>
              <a:rPr lang="en-GB" dirty="0"/>
              <a:t>What made it good?</a:t>
            </a:r>
          </a:p>
          <a:p>
            <a:pPr>
              <a:buFont typeface="Wingdings" charset="0"/>
              <a:buNone/>
            </a:pPr>
            <a:r>
              <a:rPr lang="en-GB" dirty="0"/>
              <a:t>Three things….</a:t>
            </a:r>
          </a:p>
          <a:p>
            <a:pPr>
              <a:buFont typeface="Wingdings" charset="0"/>
              <a:buNone/>
            </a:pPr>
            <a:r>
              <a:rPr lang="en-GB" dirty="0"/>
              <a:t>That you like to see in presentations</a:t>
            </a:r>
          </a:p>
          <a:p>
            <a:pPr>
              <a:buFont typeface="Wingdings" charset="0"/>
              <a:buNone/>
            </a:pPr>
            <a:r>
              <a:rPr lang="en-GB" dirty="0"/>
              <a:t>That make presentations a disaster</a:t>
            </a:r>
          </a:p>
          <a:p>
            <a:r>
              <a:rPr lang="en-GB" dirty="0" smtClean="0"/>
              <a:t>Chat with your friends about this</a:t>
            </a:r>
          </a:p>
          <a:p>
            <a:r>
              <a:rPr lang="en-GB" dirty="0" smtClean="0"/>
              <a:t>Use this knowledge in your group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dirty="0" smtClean="0"/>
              <a:t>Pragmatics </a:t>
            </a:r>
            <a:endParaRPr lang="en-GB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sz="half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GB" dirty="0"/>
              <a:t>Prepare your slides </a:t>
            </a:r>
          </a:p>
          <a:p>
            <a:pPr>
              <a:lnSpc>
                <a:spcPct val="90000"/>
              </a:lnSpc>
            </a:pPr>
            <a:r>
              <a:rPr lang="en-GB" dirty="0"/>
              <a:t>How will you say things?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Can you keep it simple?</a:t>
            </a:r>
          </a:p>
          <a:p>
            <a:pPr>
              <a:lnSpc>
                <a:spcPct val="90000"/>
              </a:lnSpc>
            </a:pPr>
            <a:r>
              <a:rPr lang="en-GB" dirty="0"/>
              <a:t>Any supporting information?</a:t>
            </a:r>
          </a:p>
          <a:p>
            <a:pPr lvl="1">
              <a:lnSpc>
                <a:spcPct val="90000"/>
              </a:lnSpc>
            </a:pPr>
            <a:r>
              <a:rPr lang="en-GB" dirty="0"/>
              <a:t>Prepare hand </a:t>
            </a:r>
            <a:r>
              <a:rPr lang="en-GB" dirty="0" smtClean="0"/>
              <a:t>outs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Make a dry run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Imagine the audience is in front of you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Will you keep to time?</a:t>
            </a:r>
          </a:p>
          <a:p>
            <a:pPr marL="0" indent="0">
              <a:buNone/>
            </a:pP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dirty="0" smtClean="0"/>
              <a:t>focus</a:t>
            </a:r>
            <a:endParaRPr lang="en-GB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Wingdings" charset="0"/>
              <a:buNone/>
            </a:pPr>
            <a:r>
              <a:rPr lang="en-GB" dirty="0"/>
              <a:t>discuss with </a:t>
            </a:r>
            <a:r>
              <a:rPr lang="en-GB" dirty="0" smtClean="0"/>
              <a:t>group/friends:</a:t>
            </a:r>
            <a:endParaRPr lang="en-GB" dirty="0"/>
          </a:p>
          <a:p>
            <a:r>
              <a:rPr lang="en-GB" dirty="0"/>
              <a:t>how can I learn to make good presentations?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dirty="0"/>
              <a:t>learning and help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we will each need different kinds of help</a:t>
            </a:r>
          </a:p>
          <a:p>
            <a:pPr>
              <a:lnSpc>
                <a:spcPct val="90000"/>
              </a:lnSpc>
            </a:pPr>
            <a:r>
              <a:rPr lang="en-GB" dirty="0"/>
              <a:t>we each learn and work in different ways</a:t>
            </a:r>
          </a:p>
          <a:p>
            <a:pPr>
              <a:lnSpc>
                <a:spcPct val="90000"/>
              </a:lnSpc>
            </a:pPr>
            <a:r>
              <a:rPr lang="en-GB" dirty="0"/>
              <a:t>learning by doing </a:t>
            </a:r>
            <a:br>
              <a:rPr lang="en-GB" dirty="0"/>
            </a:br>
            <a:r>
              <a:rPr lang="en-GB" dirty="0"/>
              <a:t>(present and attend lots) </a:t>
            </a:r>
          </a:p>
          <a:p>
            <a:pPr>
              <a:lnSpc>
                <a:spcPct val="90000"/>
              </a:lnSpc>
            </a:pPr>
            <a:r>
              <a:rPr lang="en-GB" dirty="0"/>
              <a:t>language centre, assistive technology centre</a:t>
            </a:r>
          </a:p>
          <a:p>
            <a:pPr>
              <a:lnSpc>
                <a:spcPct val="90000"/>
              </a:lnSpc>
            </a:pPr>
            <a:r>
              <a:rPr lang="en-GB" dirty="0"/>
              <a:t>self help (books, guides, the web)</a:t>
            </a:r>
          </a:p>
          <a:p>
            <a:pPr>
              <a:lnSpc>
                <a:spcPct val="90000"/>
              </a:lnSpc>
            </a:pPr>
            <a:r>
              <a:rPr lang="en-GB" dirty="0"/>
              <a:t>peer help (colleagues, friends)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dirty="0" smtClean="0"/>
              <a:t>A number of </a:t>
            </a:r>
            <a:r>
              <a:rPr lang="en-US" dirty="0" smtClean="0"/>
              <a:t>activities take place during the lecture </a:t>
            </a:r>
            <a:endParaRPr lang="en-US" dirty="0"/>
          </a:p>
          <a:p>
            <a:pPr marL="82296" indent="0">
              <a:buNone/>
            </a:pPr>
            <a:r>
              <a:rPr lang="en-US" dirty="0" smtClean="0"/>
              <a:t>I do not expect to cover all the slides</a:t>
            </a:r>
          </a:p>
          <a:p>
            <a:pPr marL="82296" indent="0">
              <a:buNone/>
            </a:pPr>
            <a:r>
              <a:rPr lang="en-US" dirty="0" smtClean="0"/>
              <a:t>Please study them in your own time</a:t>
            </a:r>
          </a:p>
          <a:p>
            <a:pPr marL="82296" indent="0">
              <a:buNone/>
            </a:pPr>
            <a:r>
              <a:rPr lang="en-US" dirty="0" smtClean="0"/>
              <a:t>They contain extensive advice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US" dirty="0"/>
              <a:t>As well as containing a copy of these slides, the EdShare content includes details of </a:t>
            </a:r>
          </a:p>
          <a:p>
            <a:r>
              <a:rPr lang="en-US" dirty="0"/>
              <a:t>The group allocations</a:t>
            </a:r>
          </a:p>
          <a:p>
            <a:r>
              <a:rPr lang="en-US" dirty="0"/>
              <a:t>The briefing allocations</a:t>
            </a:r>
          </a:p>
          <a:p>
            <a:r>
              <a:rPr lang="en-US" dirty="0"/>
              <a:t>A complete set of the topic briefs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F47F-60CF-9346-B0BD-FD37276460FA}" type="datetime1">
              <a:rPr lang="en-GB" smtClean="0"/>
              <a:t>23/03/2014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Dr Su White saw@ecs.soton.ac.uk          COMP1205 w7-12  http://www.edshare.soton.ac.uk/10709/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8450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the purpose of a presentation?</a:t>
            </a:r>
          </a:p>
        </p:txBody>
      </p:sp>
      <p:pic>
        <p:nvPicPr>
          <p:cNvPr id="2" name="Picture 1" descr="W8TheThink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70117" y="2120154"/>
            <a:ext cx="4445000" cy="4445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6167044"/>
            <a:ext cx="9144000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assessment criteria are always designed to steer you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towards </a:t>
            </a:r>
            <a:r>
              <a:rPr lang="en-US" sz="2000" dirty="0" smtClean="0"/>
              <a:t>learning from the </a:t>
            </a:r>
            <a:r>
              <a:rPr lang="en-US" sz="2000" dirty="0" smtClean="0"/>
              <a:t>tasks </a:t>
            </a:r>
            <a:r>
              <a:rPr lang="en-US" sz="2000" dirty="0" smtClean="0"/>
              <a:t>you undertake</a:t>
            </a:r>
          </a:p>
        </p:txBody>
      </p:sp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expect</a:t>
            </a:r>
          </a:p>
        </p:txBody>
      </p:sp>
      <p:sp>
        <p:nvSpPr>
          <p:cNvPr id="34816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82296" lvl="0" indent="0">
              <a:buNone/>
            </a:pPr>
            <a:r>
              <a:rPr lang="en-US" sz="2000" kern="0" dirty="0">
                <a:solidFill>
                  <a:srgbClr val="000000"/>
                </a:solidFill>
                <a:latin typeface="Arial"/>
                <a:ea typeface="ＭＳ Ｐゴシック"/>
              </a:rPr>
              <a:t>Discuss and agree an approach to the </a:t>
            </a:r>
            <a:r>
              <a:rPr lang="en-US" sz="200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topic</a:t>
            </a:r>
            <a:endParaRPr lang="en-US" sz="2000" dirty="0" smtClean="0"/>
          </a:p>
          <a:p>
            <a:r>
              <a:rPr lang="en-US" sz="2000" dirty="0" smtClean="0"/>
              <a:t>Allocate </a:t>
            </a:r>
            <a:r>
              <a:rPr lang="en-US" sz="2000" dirty="0" smtClean="0"/>
              <a:t>roles </a:t>
            </a:r>
            <a:br>
              <a:rPr lang="en-US" sz="2000" dirty="0" smtClean="0"/>
            </a:br>
            <a:r>
              <a:rPr lang="en-US" sz="2000" dirty="0" smtClean="0"/>
              <a:t>advise double up roles</a:t>
            </a:r>
            <a:endParaRPr lang="en-US" sz="2000" dirty="0"/>
          </a:p>
          <a:p>
            <a:r>
              <a:rPr lang="en-US" sz="2000" dirty="0"/>
              <a:t>Research the topic</a:t>
            </a:r>
          </a:p>
          <a:p>
            <a:r>
              <a:rPr lang="en-US" sz="2000" dirty="0"/>
              <a:t>Construct an argument</a:t>
            </a:r>
          </a:p>
          <a:p>
            <a:r>
              <a:rPr lang="en-US" sz="2000" dirty="0"/>
              <a:t>Present the argument</a:t>
            </a:r>
          </a:p>
          <a:p>
            <a:r>
              <a:rPr lang="en-US" sz="2000" dirty="0"/>
              <a:t>Harness the </a:t>
            </a:r>
            <a:r>
              <a:rPr lang="en-US" sz="2000" dirty="0" smtClean="0"/>
              <a:t>information</a:t>
            </a:r>
          </a:p>
          <a:p>
            <a:r>
              <a:rPr lang="en-US" sz="2000" dirty="0" smtClean="0"/>
              <a:t>Prepare a draft</a:t>
            </a:r>
          </a:p>
          <a:p>
            <a:r>
              <a:rPr lang="en-US" sz="2000" dirty="0" smtClean="0"/>
              <a:t>Review/revise</a:t>
            </a:r>
          </a:p>
          <a:p>
            <a:r>
              <a:rPr lang="en-US" sz="2000" dirty="0" smtClean="0"/>
              <a:t>Practice, practice, practice</a:t>
            </a:r>
            <a:endParaRPr lang="en-US" sz="2000" dirty="0"/>
          </a:p>
          <a:p>
            <a:r>
              <a:rPr lang="en-US" sz="2000" dirty="0"/>
              <a:t>Demonstrate </a:t>
            </a:r>
            <a:r>
              <a:rPr lang="en-US" sz="2000" dirty="0" smtClean="0"/>
              <a:t>competence</a:t>
            </a:r>
            <a:endParaRPr lang="en-US" sz="2000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79542851"/>
              </p:ext>
            </p:extLst>
          </p:nvPr>
        </p:nvGraphicFramePr>
        <p:xfrm>
          <a:off x="5276850" y="1524000"/>
          <a:ext cx="3657600" cy="4664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1146097"/>
            <a:ext cx="91440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2000" b="0" kern="0" dirty="0" smtClean="0">
                <a:solidFill>
                  <a:srgbClr val="000000"/>
                </a:solidFill>
                <a:latin typeface="Arial"/>
                <a:ea typeface="ＭＳ Ｐゴシック"/>
              </a:rPr>
              <a:t>Discuss and agree </a:t>
            </a:r>
            <a:r>
              <a:rPr lang="en-US" sz="2000" b="0" kern="0" dirty="0">
                <a:solidFill>
                  <a:srgbClr val="000000"/>
                </a:solidFill>
                <a:latin typeface="Arial"/>
                <a:ea typeface="ＭＳ Ｐゴシック"/>
              </a:rPr>
              <a:t>an approach to the topic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activities are included?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Individually/pairs/small groups</a:t>
            </a:r>
          </a:p>
          <a:p>
            <a:r>
              <a:rPr lang="en-US" dirty="0" smtClean="0"/>
              <a:t>Generate </a:t>
            </a:r>
            <a:r>
              <a:rPr lang="en-US" dirty="0"/>
              <a:t>a list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832906" y="4445000"/>
            <a:ext cx="3657600" cy="1846348"/>
          </a:xfrm>
        </p:spPr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en-US" dirty="0" smtClean="0"/>
              <a:t>Discuss feedback:</a:t>
            </a:r>
          </a:p>
          <a:p>
            <a:r>
              <a:rPr lang="en-US" dirty="0" smtClean="0"/>
              <a:t>In class </a:t>
            </a:r>
          </a:p>
          <a:p>
            <a:r>
              <a:rPr lang="en-US" dirty="0" smtClean="0"/>
              <a:t>Or as an individual </a:t>
            </a:r>
            <a:r>
              <a:rPr lang="en-US" dirty="0"/>
              <a:t>reflection…</a:t>
            </a:r>
          </a:p>
          <a:p>
            <a:pPr marL="82296" indent="0">
              <a:buNone/>
            </a:pPr>
            <a:endParaRPr lang="en-US" dirty="0"/>
          </a:p>
        </p:txBody>
      </p:sp>
      <p:pic>
        <p:nvPicPr>
          <p:cNvPr id="6" name="Picture 5" descr="lis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0667">
            <a:off x="5518190" y="1315028"/>
            <a:ext cx="3495675" cy="308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important…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Based on module needs and past experience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F47F-60CF-9346-B0BD-FD37276460FA}" type="datetime1">
              <a:rPr lang="en-GB" smtClean="0"/>
              <a:t>23/03/2014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Dr Su White saw@ecs.soton.ac.uk          COMP1205 w7-12  http://www.edshare.soton.ac.uk/10709/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23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49862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Assessment Criteria</a:t>
            </a:r>
          </a:p>
        </p:txBody>
      </p:sp>
      <p:sp>
        <p:nvSpPr>
          <p:cNvPr id="342019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 criteria are designed to steer you towards learning from the task you undertake</a:t>
            </a:r>
          </a:p>
          <a:p>
            <a:pPr lvl="1"/>
            <a:endParaRPr lang="en-US" dirty="0"/>
          </a:p>
        </p:txBody>
      </p:sp>
      <p:pic>
        <p:nvPicPr>
          <p:cNvPr id="3" name="Content Placeholder 2" descr="W8ScreenshotMarkingScheme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385" r="-8385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Questions…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 we marked on?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 categories in the mark sheet</a:t>
            </a:r>
            <a:endParaRPr lang="en-US" dirty="0"/>
          </a:p>
        </p:txBody>
      </p:sp>
      <p:pic>
        <p:nvPicPr>
          <p:cNvPr id="7" name="Content Placeholder 6" descr="W8group-discussion-thumb4476421.jpg"/>
          <p:cNvPicPr>
            <a:picLocks noGrp="1" noChangeAspect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" r="1119"/>
          <a:stretch>
            <a:fillRect/>
          </a:stretch>
        </p:blipFill>
        <p:spPr/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  <a:p>
            <a:r>
              <a:rPr lang="en-US" dirty="0"/>
              <a:t>Media</a:t>
            </a:r>
          </a:p>
          <a:p>
            <a:r>
              <a:rPr lang="en-US" dirty="0"/>
              <a:t>Process</a:t>
            </a:r>
          </a:p>
          <a:p>
            <a:r>
              <a:rPr lang="en-US" dirty="0"/>
              <a:t>Overview</a:t>
            </a:r>
          </a:p>
          <a:p>
            <a:pPr marL="118872" indent="0">
              <a:buNone/>
            </a:pP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Content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en-US" u="sng" dirty="0" smtClean="0"/>
              <a:t>1.1 </a:t>
            </a:r>
            <a:r>
              <a:rPr lang="en-US" u="sng" dirty="0"/>
              <a:t>Introduction and </a:t>
            </a:r>
            <a:r>
              <a:rPr lang="en-US" u="sng" dirty="0" smtClean="0"/>
              <a:t>structure</a:t>
            </a:r>
            <a:r>
              <a:rPr lang="en-US" u="sng" dirty="0"/>
              <a:t>: </a:t>
            </a:r>
          </a:p>
          <a:p>
            <a:r>
              <a:rPr lang="en-US" dirty="0" smtClean="0"/>
              <a:t>Identifies </a:t>
            </a:r>
            <a:r>
              <a:rPr lang="en-US" dirty="0"/>
              <a:t>objectives, </a:t>
            </a:r>
            <a:r>
              <a:rPr lang="en-US" dirty="0" smtClean="0"/>
              <a:t>&amp; purpose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gains </a:t>
            </a:r>
            <a:r>
              <a:rPr lang="en-US" dirty="0"/>
              <a:t>audience’s </a:t>
            </a:r>
            <a:r>
              <a:rPr lang="en-US" dirty="0" smtClean="0"/>
              <a:t>attention</a:t>
            </a:r>
          </a:p>
          <a:p>
            <a:r>
              <a:rPr lang="en-US" dirty="0" smtClean="0"/>
              <a:t>logical</a:t>
            </a:r>
            <a:r>
              <a:rPr lang="en-US" dirty="0"/>
              <a:t>, clear, </a:t>
            </a:r>
            <a:r>
              <a:rPr lang="en-US" dirty="0" smtClean="0"/>
              <a:t>comprehensive</a:t>
            </a:r>
            <a:br>
              <a:rPr lang="en-US" dirty="0" smtClean="0"/>
            </a:br>
            <a:endParaRPr lang="en-US" dirty="0"/>
          </a:p>
          <a:p>
            <a:pPr marL="82296" indent="0">
              <a:buNone/>
            </a:pPr>
            <a:r>
              <a:rPr lang="en-US" u="sng" dirty="0"/>
              <a:t>1.2 Key points and </a:t>
            </a:r>
            <a:r>
              <a:rPr lang="en-US" u="sng" dirty="0" smtClean="0"/>
              <a:t>body</a:t>
            </a:r>
            <a:r>
              <a:rPr lang="en-US" u="sng" dirty="0"/>
              <a:t>: </a:t>
            </a:r>
            <a:endParaRPr lang="en-US" u="sng" dirty="0" smtClean="0"/>
          </a:p>
          <a:p>
            <a:r>
              <a:rPr lang="en-US" dirty="0"/>
              <a:t>d</a:t>
            </a:r>
            <a:r>
              <a:rPr lang="en-US" dirty="0" smtClean="0"/>
              <a:t>isplays </a:t>
            </a:r>
            <a:r>
              <a:rPr lang="en-US" dirty="0"/>
              <a:t>a good grasp of </a:t>
            </a:r>
            <a:r>
              <a:rPr lang="en-US" dirty="0" smtClean="0"/>
              <a:t>the </a:t>
            </a:r>
            <a:r>
              <a:rPr lang="en-US" dirty="0"/>
              <a:t>subject </a:t>
            </a:r>
            <a:endParaRPr lang="en-US" dirty="0" smtClean="0"/>
          </a:p>
          <a:p>
            <a:r>
              <a:rPr lang="en-US" dirty="0" smtClean="0"/>
              <a:t>an </a:t>
            </a:r>
            <a:r>
              <a:rPr lang="en-US" dirty="0"/>
              <a:t>accurate account; </a:t>
            </a:r>
          </a:p>
          <a:p>
            <a:r>
              <a:rPr lang="en-US" dirty="0" smtClean="0"/>
              <a:t>addresses </a:t>
            </a:r>
            <a:r>
              <a:rPr lang="en-US" dirty="0"/>
              <a:t>core issues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is </a:t>
            </a:r>
            <a:r>
              <a:rPr lang="en-US" dirty="0"/>
              <a:t>appropriate for audience, </a:t>
            </a:r>
            <a:endParaRPr lang="en-US" dirty="0" smtClean="0"/>
          </a:p>
          <a:p>
            <a:r>
              <a:rPr lang="en-US" dirty="0" smtClean="0"/>
              <a:t>clear</a:t>
            </a:r>
            <a:r>
              <a:rPr lang="en-US" dirty="0"/>
              <a:t>, explicit, specific, well </a:t>
            </a:r>
            <a:r>
              <a:rPr lang="en-US" dirty="0" smtClean="0"/>
              <a:t>argued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marL="82296" indent="0">
              <a:buNone/>
            </a:pPr>
            <a:r>
              <a:rPr lang="en-US" u="sng" dirty="0"/>
              <a:t>1.3 Well </a:t>
            </a:r>
            <a:r>
              <a:rPr lang="en-US" u="sng" dirty="0" smtClean="0"/>
              <a:t>researched/referenced: </a:t>
            </a:r>
          </a:p>
          <a:p>
            <a:r>
              <a:rPr lang="en-US" dirty="0" smtClean="0"/>
              <a:t>authoritative </a:t>
            </a:r>
            <a:r>
              <a:rPr lang="en-US" dirty="0"/>
              <a:t>sources used</a:t>
            </a:r>
            <a:r>
              <a:rPr lang="en-US" dirty="0" smtClean="0"/>
              <a:t>,</a:t>
            </a:r>
          </a:p>
          <a:p>
            <a:r>
              <a:rPr lang="en-US" dirty="0" smtClean="0"/>
              <a:t>clearly referenced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marL="82296" indent="0">
              <a:buNone/>
            </a:pPr>
            <a:r>
              <a:rPr lang="en-US" u="sng" dirty="0"/>
              <a:t>1.4 Close: </a:t>
            </a:r>
          </a:p>
          <a:p>
            <a:r>
              <a:rPr lang="en-US" dirty="0"/>
              <a:t>provides conclusion</a:t>
            </a:r>
            <a:r>
              <a:rPr lang="en-US" dirty="0" smtClean="0"/>
              <a:t>,</a:t>
            </a:r>
          </a:p>
          <a:p>
            <a:r>
              <a:rPr lang="en-US" dirty="0"/>
              <a:t>d</a:t>
            </a:r>
            <a:r>
              <a:rPr lang="en-US" dirty="0" smtClean="0"/>
              <a:t>emonstrates integration </a:t>
            </a:r>
            <a:r>
              <a:rPr lang="en-US" dirty="0"/>
              <a:t>and control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93B4-66F0-6A4C-8272-1288D3E7CFDE}" type="datetime1">
              <a:rPr lang="en-GB" smtClean="0"/>
              <a:t>23/03/2014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Dr Su White saw@ecs.soton.ac.uk          COMP1205 w7-12  http://www.edshare.soton.ac.uk/10709/</a:t>
            </a:r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26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2837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Will you get the balance right?</a:t>
            </a:r>
          </a:p>
        </p:txBody>
      </p:sp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129" y="2260600"/>
            <a:ext cx="4380771" cy="29152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70040" y="6221148"/>
            <a:ext cx="4510632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It needs to be interesting and informative, well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Media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82296" indent="0">
              <a:buNone/>
            </a:pPr>
            <a:r>
              <a:rPr lang="en-US" b="1" dirty="0"/>
              <a:t>2.1 Visual aids (1)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appropriate</a:t>
            </a:r>
            <a:r>
              <a:rPr lang="en-US" dirty="0"/>
              <a:t>, well </a:t>
            </a:r>
            <a:r>
              <a:rPr lang="en-US" dirty="0" smtClean="0"/>
              <a:t>executed</a:t>
            </a:r>
            <a:endParaRPr lang="en-US" dirty="0"/>
          </a:p>
          <a:p>
            <a:r>
              <a:rPr lang="en-US" dirty="0" smtClean="0"/>
              <a:t>pictures</a:t>
            </a:r>
            <a:r>
              <a:rPr lang="en-US" dirty="0"/>
              <a:t>, tables and diagrams (if used) are used intelligently</a:t>
            </a:r>
            <a:endParaRPr lang="en-GB" b="1" dirty="0"/>
          </a:p>
          <a:p>
            <a:pPr marL="82296" indent="0">
              <a:buNone/>
            </a:pPr>
            <a:r>
              <a:rPr lang="en-US" b="1" dirty="0"/>
              <a:t>2.2 Visual aids (2)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argument</a:t>
            </a:r>
            <a:r>
              <a:rPr lang="en-US" dirty="0"/>
              <a:t>/understanding enhanced by pertinent visual aids</a:t>
            </a:r>
            <a:endParaRPr lang="en-GB" b="1" dirty="0"/>
          </a:p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it-IT" b="1" dirty="0"/>
              <a:t>2.3 Media control:</a:t>
            </a:r>
          </a:p>
          <a:p>
            <a:r>
              <a:rPr lang="it-IT" dirty="0" smtClean="0"/>
              <a:t>planned</a:t>
            </a:r>
          </a:p>
          <a:p>
            <a:r>
              <a:rPr lang="it-IT" dirty="0" smtClean="0"/>
              <a:t>well managed</a:t>
            </a:r>
            <a:endParaRPr lang="it-IT" b="1" dirty="0" smtClean="0"/>
          </a:p>
          <a:p>
            <a:r>
              <a:rPr lang="it-IT" dirty="0" smtClean="0"/>
              <a:t>slick</a:t>
            </a:r>
            <a:r>
              <a:rPr lang="it-IT" dirty="0"/>
              <a:t>, non intrusive</a:t>
            </a:r>
            <a:endParaRPr lang="en-GB" b="1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1016-EC1B-034D-847D-E23BB671CFA7}" type="datetime1">
              <a:rPr lang="en-GB" smtClean="0"/>
              <a:t>23/03/2014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Dr Su White saw@ecs.soton.ac.uk          COMP1205 w7-12  http://www.edshare.soton.ac.uk/10709/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28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85943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media means preparation</a:t>
            </a:r>
            <a:endParaRPr lang="en-US" dirty="0"/>
          </a:p>
        </p:txBody>
      </p:sp>
      <p:pic>
        <p:nvPicPr>
          <p:cNvPr id="10" name="Content Placeholder 9" descr="W8office-building-and-finance-charts-business-collag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9" b="1839"/>
          <a:stretch>
            <a:fillRect/>
          </a:stretch>
        </p:blipFill>
        <p:spPr/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6013-6885-B44F-B4FE-A6F4CD027B33}" type="datetime1">
              <a:rPr lang="en-GB" smtClean="0"/>
              <a:t>23/03/2014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Dr Su White saw@ecs.soton.ac.uk          COMP1205 w7-12  http://www.edshare.soton.ac.uk/10709/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29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11603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Overview: timescales and topics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959196"/>
              </p:ext>
            </p:extLst>
          </p:nvPr>
        </p:nvGraphicFramePr>
        <p:xfrm>
          <a:off x="814067" y="1123495"/>
          <a:ext cx="8279054" cy="52592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9" name="Rectangle 58"/>
          <p:cNvSpPr/>
          <p:nvPr/>
        </p:nvSpPr>
        <p:spPr>
          <a:xfrm>
            <a:off x="1068026" y="5732867"/>
            <a:ext cx="77321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400" dirty="0" smtClean="0"/>
              <a:t>Ethics and Professionalism are threads which run throughout the module </a:t>
            </a:r>
            <a:endParaRPr lang="en-US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Dr Su White saw@ecs.soton.ac.uk          COMP1205 w7-12  http://www.edshare.soton.ac.uk/10709/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58351-40EF-944F-8FAA-89BAEE7E90F8}" type="datetime1">
              <a:rPr lang="en-GB" smtClean="0"/>
              <a:t>23/03/2014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3</a:t>
            </a:fld>
            <a:endParaRPr kumimoji="0"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46602" y="5320388"/>
            <a:ext cx="3975004" cy="30777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Overview of entire module by multiple choice exam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3089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Process &amp; Professionalism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82296" indent="0">
              <a:buNone/>
            </a:pPr>
            <a:r>
              <a:rPr lang="en-US" b="1" dirty="0"/>
              <a:t>3.1 Clear </a:t>
            </a:r>
            <a:r>
              <a:rPr lang="en-US" b="1" dirty="0" smtClean="0"/>
              <a:t>speech:</a:t>
            </a:r>
          </a:p>
          <a:p>
            <a:r>
              <a:rPr lang="en-US" dirty="0" smtClean="0"/>
              <a:t>audible,</a:t>
            </a:r>
          </a:p>
          <a:p>
            <a:r>
              <a:rPr lang="en-US" dirty="0" smtClean="0"/>
              <a:t>nervousness </a:t>
            </a:r>
            <a:r>
              <a:rPr lang="en-US" dirty="0"/>
              <a:t>controlled</a:t>
            </a:r>
            <a:endParaRPr lang="en-GB" b="1" dirty="0"/>
          </a:p>
          <a:p>
            <a:pPr marL="82296" indent="0">
              <a:buNone/>
            </a:pPr>
            <a:r>
              <a:rPr lang="en-US" b="1" dirty="0"/>
              <a:t>3.2 Personal </a:t>
            </a:r>
            <a:r>
              <a:rPr lang="en-US" b="1" dirty="0" smtClean="0"/>
              <a:t>energy:</a:t>
            </a:r>
          </a:p>
          <a:p>
            <a:r>
              <a:rPr lang="en-US" dirty="0" smtClean="0"/>
              <a:t>has enthusiasm</a:t>
            </a:r>
          </a:p>
          <a:p>
            <a:r>
              <a:rPr lang="en-US" dirty="0" smtClean="0"/>
              <a:t>shows </a:t>
            </a:r>
            <a:r>
              <a:rPr lang="en-US" dirty="0"/>
              <a:t>confidence/</a:t>
            </a:r>
            <a:r>
              <a:rPr lang="en-US" dirty="0" smtClean="0"/>
              <a:t>control</a:t>
            </a:r>
          </a:p>
          <a:p>
            <a:r>
              <a:rPr lang="en-US" dirty="0" smtClean="0"/>
              <a:t>avoids </a:t>
            </a:r>
            <a:r>
              <a:rPr lang="en-US" dirty="0"/>
              <a:t>reading from </a:t>
            </a:r>
            <a:r>
              <a:rPr lang="en-US" dirty="0" smtClean="0"/>
              <a:t>notes</a:t>
            </a:r>
          </a:p>
          <a:p>
            <a:r>
              <a:rPr lang="en-US" dirty="0" smtClean="0"/>
              <a:t>addresses </a:t>
            </a:r>
            <a:r>
              <a:rPr lang="en-US" dirty="0"/>
              <a:t>whole </a:t>
            </a:r>
            <a:r>
              <a:rPr lang="en-US" dirty="0" smtClean="0"/>
              <a:t>audience</a:t>
            </a:r>
            <a:endParaRPr lang="en-US" dirty="0"/>
          </a:p>
          <a:p>
            <a:r>
              <a:rPr lang="en-US" dirty="0" smtClean="0"/>
              <a:t>projects </a:t>
            </a:r>
            <a:r>
              <a:rPr lang="en-US" dirty="0"/>
              <a:t>personality</a:t>
            </a:r>
            <a:endParaRPr lang="en-GB" b="1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82296" indent="0">
              <a:buNone/>
            </a:pPr>
            <a:r>
              <a:rPr lang="en-US" b="1" dirty="0"/>
              <a:t>3.3 Audience </a:t>
            </a:r>
            <a:r>
              <a:rPr lang="en-US" b="1" dirty="0" smtClean="0"/>
              <a:t>engaged</a:t>
            </a:r>
          </a:p>
          <a:p>
            <a:r>
              <a:rPr lang="en-US" b="1" dirty="0" smtClean="0"/>
              <a:t> </a:t>
            </a:r>
            <a:r>
              <a:rPr lang="en-US" dirty="0"/>
              <a:t>attention captured and sustained</a:t>
            </a:r>
            <a:endParaRPr lang="en-GB" b="1" dirty="0"/>
          </a:p>
          <a:p>
            <a:pPr marL="82296" indent="0">
              <a:buNone/>
            </a:pPr>
            <a:r>
              <a:rPr lang="en-US" b="1" dirty="0"/>
              <a:t>3.4 </a:t>
            </a:r>
            <a:r>
              <a:rPr lang="en-US" b="1" dirty="0" smtClean="0"/>
              <a:t>Questions</a:t>
            </a:r>
          </a:p>
          <a:p>
            <a:r>
              <a:rPr lang="en-US" b="1" dirty="0" smtClean="0"/>
              <a:t> </a:t>
            </a:r>
            <a:r>
              <a:rPr lang="en-US" dirty="0"/>
              <a:t>handled effectively and informatively</a:t>
            </a:r>
            <a:endParaRPr lang="en-GB" b="1" dirty="0"/>
          </a:p>
          <a:p>
            <a:pPr marL="82296" indent="0">
              <a:buNone/>
            </a:pPr>
            <a:r>
              <a:rPr lang="en-US" b="1" dirty="0"/>
              <a:t>3.5 </a:t>
            </a:r>
            <a:r>
              <a:rPr lang="en-US" b="1" dirty="0" smtClean="0"/>
              <a:t>Timekeeping:</a:t>
            </a:r>
          </a:p>
          <a:p>
            <a:r>
              <a:rPr lang="en-US" dirty="0" smtClean="0"/>
              <a:t>Finished </a:t>
            </a:r>
            <a:r>
              <a:rPr lang="en-US" dirty="0"/>
              <a:t>in allocated time</a:t>
            </a:r>
            <a:endParaRPr lang="en-GB" b="1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11016-EC1B-034D-847D-E23BB671CFA7}" type="datetime1">
              <a:rPr lang="en-GB" smtClean="0"/>
              <a:t>23/03/2014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Dr Su White saw@ecs.soton.ac.uk          COMP1205 w7-12  http://www.edshare.soton.ac.uk/10709/</a:t>
            </a:r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30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58015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Will you have enough slides?</a:t>
            </a:r>
          </a:p>
        </p:txBody>
      </p:sp>
      <p:pic>
        <p:nvPicPr>
          <p:cNvPr id="3256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49500"/>
            <a:ext cx="9144000" cy="387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0040" y="6221148"/>
            <a:ext cx="6071456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Each must present, practice the timings, present your argument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25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Effectiveness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b="1" dirty="0"/>
              <a:t>Your overview of </a:t>
            </a:r>
            <a:r>
              <a:rPr lang="en-US" b="1" dirty="0" smtClean="0"/>
              <a:t>effectiveness:</a:t>
            </a:r>
          </a:p>
          <a:p>
            <a:r>
              <a:rPr lang="en-US" dirty="0" smtClean="0"/>
              <a:t>Objectives </a:t>
            </a:r>
            <a:r>
              <a:rPr lang="en-US" dirty="0"/>
              <a:t>have been met</a:t>
            </a:r>
            <a:endParaRPr lang="en-GB" b="1" dirty="0"/>
          </a:p>
          <a:p>
            <a:r>
              <a:rPr lang="en-GB" dirty="0"/>
              <a:t>Message was communicated and understood.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experience was a pleasurable one!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66013-6885-B44F-B4FE-A6F4CD027B33}" type="datetime1">
              <a:rPr lang="en-GB" smtClean="0"/>
              <a:t>23/03/2014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Dr Su White saw@ecs.soton.ac.uk          COMP1205 w7-12  http://www.edshare.soton.ac.uk/10709/</a:t>
            </a:r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32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69611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How will it be?</a:t>
            </a:r>
            <a:br>
              <a:rPr lang="en-GB" dirty="0"/>
            </a:br>
            <a:r>
              <a:rPr lang="en-GB" dirty="0"/>
              <a:t>For them… for us…</a:t>
            </a:r>
          </a:p>
        </p:txBody>
      </p:sp>
      <p:pic>
        <p:nvPicPr>
          <p:cNvPr id="329731" name="Picture 3" descr="bore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3550" y="2417763"/>
            <a:ext cx="2478088" cy="2478087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29732" name="Picture 4" descr="frightened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95950" y="2419350"/>
            <a:ext cx="2476500" cy="2476500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Warning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Tasks which are superficially simple …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…often require attention to detail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Ultimately someone may have to assume responsibility</a:t>
            </a:r>
            <a:endParaRPr lang="en-GB" dirty="0"/>
          </a:p>
        </p:txBody>
      </p:sp>
      <p:pic>
        <p:nvPicPr>
          <p:cNvPr id="6" name="Content Placeholder 5" descr="Screen Shot 2013-03-05 at 12.04.37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031" b="-7031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Advice for the actual presentation…</a:t>
            </a:r>
            <a:endParaRPr lang="en-US" dirty="0"/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Be yourself</a:t>
            </a:r>
          </a:p>
          <a:p>
            <a:r>
              <a:rPr lang="en-US" dirty="0"/>
              <a:t>Plan and </a:t>
            </a:r>
            <a:r>
              <a:rPr lang="en-US" dirty="0" smtClean="0"/>
              <a:t>rehearse</a:t>
            </a:r>
            <a:endParaRPr lang="en-US" dirty="0"/>
          </a:p>
          <a:p>
            <a:r>
              <a:rPr lang="en-US" dirty="0"/>
              <a:t>Talk to your audience</a:t>
            </a:r>
          </a:p>
          <a:p>
            <a:pPr lvl="1"/>
            <a:r>
              <a:rPr lang="en-US" dirty="0"/>
              <a:t>Tell a story</a:t>
            </a:r>
          </a:p>
          <a:p>
            <a:pPr lvl="1"/>
            <a:r>
              <a:rPr lang="en-US" dirty="0"/>
              <a:t>Start middle end</a:t>
            </a:r>
          </a:p>
          <a:p>
            <a:endParaRPr lang="en-US" dirty="0"/>
          </a:p>
        </p:txBody>
      </p:sp>
      <p:sp>
        <p:nvSpPr>
          <p:cNvPr id="31846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/>
              <a:t>Use cues</a:t>
            </a:r>
          </a:p>
          <a:p>
            <a:pPr lvl="1"/>
            <a:r>
              <a:rPr lang="en-US" sz="2000" dirty="0"/>
              <a:t>Pen to point</a:t>
            </a:r>
          </a:p>
          <a:p>
            <a:pPr lvl="1"/>
            <a:r>
              <a:rPr lang="en-US" sz="2000" dirty="0"/>
              <a:t>Think about fonts</a:t>
            </a:r>
          </a:p>
          <a:p>
            <a:pPr lvl="1"/>
            <a:r>
              <a:rPr lang="en-US" sz="2000" dirty="0"/>
              <a:t>Diagrams</a:t>
            </a:r>
          </a:p>
          <a:p>
            <a:pPr lvl="1"/>
            <a:r>
              <a:rPr lang="en-US" sz="2000" dirty="0"/>
              <a:t>Pictures</a:t>
            </a:r>
          </a:p>
          <a:p>
            <a:r>
              <a:rPr lang="en-US" sz="2400" dirty="0"/>
              <a:t>Eye contact</a:t>
            </a:r>
          </a:p>
          <a:p>
            <a:r>
              <a:rPr lang="en-US" sz="2400" dirty="0"/>
              <a:t>Project voice</a:t>
            </a:r>
          </a:p>
          <a:p>
            <a:r>
              <a:rPr lang="en-US" sz="2400" dirty="0"/>
              <a:t>Try out different methods</a:t>
            </a:r>
          </a:p>
          <a:p>
            <a:r>
              <a:rPr lang="en-US" sz="2400" dirty="0"/>
              <a:t>Order is important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Will you impress them?</a:t>
            </a:r>
            <a:endParaRPr lang="en-GB" dirty="0"/>
          </a:p>
        </p:txBody>
      </p:sp>
      <p:pic>
        <p:nvPicPr>
          <p:cNvPr id="4" name="Content Placeholder 3" descr="philosophy_slam_base_1_1_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6" r="61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22722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dirty="0" smtClean="0"/>
              <a:t>Focus </a:t>
            </a:r>
            <a:endParaRPr lang="en-GB" dirty="0"/>
          </a:p>
        </p:txBody>
      </p:sp>
      <p:pic>
        <p:nvPicPr>
          <p:cNvPr id="13317" name="Picture 5" descr="C:\WINDOWS\Application Data\Microsoft\Media Catalog\Downloaded Clips\cl2\BD05622_.wmf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51" b="18751"/>
          <a:stretch>
            <a:fillRect/>
          </a:stretch>
        </p:blipFill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sz="half" idx="2"/>
          </p:nvPr>
        </p:nvSpPr>
        <p:spPr>
          <a:noFill/>
          <a:ln/>
        </p:spPr>
        <p:txBody>
          <a:bodyPr/>
          <a:lstStyle/>
          <a:p>
            <a:pPr>
              <a:buFont typeface="Wingdings" charset="0"/>
              <a:buNone/>
            </a:pPr>
            <a:r>
              <a:rPr lang="en-GB" sz="2400" dirty="0"/>
              <a:t>know your audience</a:t>
            </a:r>
          </a:p>
          <a:p>
            <a:pPr>
              <a:buFont typeface="Wingdings" charset="0"/>
              <a:buNone/>
            </a:pPr>
            <a:r>
              <a:rPr lang="en-GB" sz="2400" dirty="0"/>
              <a:t>general questions:</a:t>
            </a:r>
          </a:p>
          <a:p>
            <a:pPr>
              <a:buFont typeface="Wingdings" charset="0"/>
              <a:buNone/>
            </a:pPr>
            <a:r>
              <a:rPr lang="en-GB" sz="2400" dirty="0"/>
              <a:t>What is the purpose of the presentation?</a:t>
            </a:r>
          </a:p>
          <a:p>
            <a:r>
              <a:rPr lang="en-GB" sz="2400" dirty="0"/>
              <a:t>What do you want to communicate?</a:t>
            </a:r>
          </a:p>
          <a:p>
            <a:r>
              <a:rPr lang="en-GB" sz="2400" dirty="0"/>
              <a:t>What do the audience expect to get out of it</a:t>
            </a:r>
          </a:p>
          <a:p>
            <a:r>
              <a:rPr lang="en-GB" sz="2400" dirty="0"/>
              <a:t>How long have you got?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final words….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GB" dirty="0"/>
              <a:t>Have a conversation with your audience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It’s </a:t>
            </a:r>
            <a:r>
              <a:rPr lang="en-GB" dirty="0"/>
              <a:t>OK to be imperfect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It’s </a:t>
            </a:r>
            <a:r>
              <a:rPr lang="en-GB" dirty="0"/>
              <a:t>OK to use humour (if you can)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It’s </a:t>
            </a:r>
            <a:r>
              <a:rPr lang="en-GB" dirty="0"/>
              <a:t>OK to respond to a question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ja-JP" altLang="en-GB" dirty="0" smtClean="0">
                <a:latin typeface="Arial"/>
              </a:rPr>
              <a:t>“</a:t>
            </a:r>
            <a:r>
              <a:rPr lang="en-GB" dirty="0"/>
              <a:t>I </a:t>
            </a:r>
            <a:r>
              <a:rPr lang="en-GB" dirty="0" smtClean="0"/>
              <a:t>don’t </a:t>
            </a:r>
            <a:r>
              <a:rPr lang="en-GB" dirty="0"/>
              <a:t>know</a:t>
            </a:r>
            <a:r>
              <a:rPr lang="ja-JP" altLang="en-GB" dirty="0">
                <a:latin typeface="Arial"/>
              </a:rPr>
              <a:t>”</a:t>
            </a:r>
            <a:endParaRPr lang="en-GB" dirty="0"/>
          </a:p>
          <a:p>
            <a:pPr>
              <a:lnSpc>
                <a:spcPct val="90000"/>
              </a:lnSpc>
            </a:pPr>
            <a:r>
              <a:rPr lang="en-GB" dirty="0"/>
              <a:t>It can be a good idea to try to explain things in different words</a:t>
            </a:r>
          </a:p>
          <a:p>
            <a:pPr>
              <a:lnSpc>
                <a:spcPct val="90000"/>
              </a:lnSpc>
            </a:pPr>
            <a:r>
              <a:rPr lang="en-GB" dirty="0"/>
              <a:t>You will get better with practice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0" tIns="0" rIns="0" bIns="0" anchor="b"/>
          <a:lstStyle/>
          <a:p>
            <a:r>
              <a:rPr lang="en-GB" dirty="0"/>
              <a:t>The voice of experience</a:t>
            </a:r>
          </a:p>
        </p:txBody>
      </p:sp>
      <p:pic>
        <p:nvPicPr>
          <p:cNvPr id="331780" name="Picture 4" descr="speak-up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5" b="8705"/>
          <a:stretch>
            <a:fillRect/>
          </a:stretch>
        </p:blipFill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80808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31779" name="Rectangle 3"/>
          <p:cNvSpPr>
            <a:spLocks noGrp="1" noChangeArrowheads="1"/>
          </p:cNvSpPr>
          <p:nvPr>
            <p:ph sz="half" idx="2"/>
          </p:nvPr>
        </p:nvSpPr>
        <p:spPr>
          <a:noFill/>
          <a:ln/>
        </p:spPr>
        <p:txBody>
          <a:bodyPr lIns="0" tIns="0" rIns="0" bIns="0"/>
          <a:lstStyle/>
          <a:p>
            <a:r>
              <a:rPr lang="en-GB" sz="2800" dirty="0"/>
              <a:t>Remember your own advice</a:t>
            </a:r>
          </a:p>
          <a:p>
            <a:r>
              <a:rPr lang="en-GB" sz="2800" dirty="0"/>
              <a:t>Draw on your wisdom</a:t>
            </a:r>
          </a:p>
          <a:p>
            <a:r>
              <a:rPr lang="en-GB" sz="2800" dirty="0"/>
              <a:t>Learn from your audience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general interest questions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dirty="0"/>
              <a:t>How often have you made a formal presentation before?</a:t>
            </a:r>
          </a:p>
          <a:p>
            <a:pPr lvl="1"/>
            <a:r>
              <a:rPr lang="en-GB" dirty="0"/>
              <a:t>0-3 times?</a:t>
            </a:r>
          </a:p>
          <a:p>
            <a:pPr lvl="1"/>
            <a:r>
              <a:rPr lang="en-GB" dirty="0"/>
              <a:t>4-10 times?</a:t>
            </a:r>
          </a:p>
          <a:p>
            <a:pPr lvl="1"/>
            <a:r>
              <a:rPr lang="en-GB" dirty="0"/>
              <a:t>More than 10 times?</a:t>
            </a:r>
          </a:p>
        </p:txBody>
      </p:sp>
      <p:pic>
        <p:nvPicPr>
          <p:cNvPr id="4" name="Content Placeholder 2" descr="experienc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081" b="-31081"/>
          <a:stretch>
            <a:fillRect/>
          </a:stretch>
        </p:blipFill>
        <p:spPr>
          <a:xfrm rot="841211">
            <a:off x="5636917" y="1733376"/>
            <a:ext cx="3810000" cy="4114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6488668"/>
            <a:ext cx="914400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Image</a:t>
            </a:r>
            <a:r>
              <a:rPr lang="en-GB" dirty="0"/>
              <a:t>: http://</a:t>
            </a:r>
            <a:r>
              <a:rPr lang="en-GB" dirty="0" err="1"/>
              <a:t>www.ventiq.com</a:t>
            </a:r>
            <a:r>
              <a:rPr lang="en-GB" dirty="0"/>
              <a:t>/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2597727" y="5126182"/>
            <a:ext cx="4367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Remember:  We all have different experience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Remember….</a:t>
            </a:r>
          </a:p>
        </p:txBody>
      </p:sp>
      <p:sp>
        <p:nvSpPr>
          <p:cNvPr id="3338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GB" dirty="0"/>
              <a:t>Be prepared</a:t>
            </a:r>
          </a:p>
        </p:txBody>
      </p:sp>
      <p:pic>
        <p:nvPicPr>
          <p:cNvPr id="333828" name="Picture 4" descr="b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844675"/>
            <a:ext cx="3457575" cy="4752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advice</a:t>
            </a:r>
          </a:p>
        </p:txBody>
      </p:sp>
      <p:graphicFrame>
        <p:nvGraphicFramePr>
          <p:cNvPr id="317443" name="Object 3"/>
          <p:cNvGraphicFramePr>
            <a:graphicFrameLocks noChangeAspect="1"/>
          </p:cNvGraphicFramePr>
          <p:nvPr/>
        </p:nvGraphicFramePr>
        <p:xfrm>
          <a:off x="168275" y="1219200"/>
          <a:ext cx="8805863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" name="Microsoft Organization Chart" r:id="rId3" imgW="12166600" imgH="2298700" progId="MSOrgChart.2">
                  <p:embed followColorScheme="full"/>
                </p:oleObj>
              </mc:Choice>
              <mc:Fallback>
                <p:oleObj name="Microsoft Organization Chart" r:id="rId3" imgW="12166600" imgH="2298700" progId="MSOrgChart.2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275" y="1219200"/>
                        <a:ext cx="8805863" cy="166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45" name="Oval 5"/>
          <p:cNvSpPr>
            <a:spLocks noChangeArrowheads="1"/>
          </p:cNvSpPr>
          <p:nvPr/>
        </p:nvSpPr>
        <p:spPr bwMode="auto">
          <a:xfrm>
            <a:off x="1435608" y="3429000"/>
            <a:ext cx="1224000" cy="2520000"/>
          </a:xfrm>
          <a:prstGeom prst="ellipse">
            <a:avLst/>
          </a:prstGeom>
          <a:solidFill>
            <a:schemeClr val="accent1">
              <a:alpha val="28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300" b="0" dirty="0"/>
              <a:t>check: </a:t>
            </a:r>
            <a:br>
              <a:rPr lang="en-US" sz="1300" b="0" dirty="0"/>
            </a:br>
            <a:r>
              <a:rPr lang="en-US" sz="1300" b="0" dirty="0"/>
              <a:t/>
            </a:r>
            <a:br>
              <a:rPr lang="en-US" sz="1300" b="0" dirty="0"/>
            </a:br>
            <a:r>
              <a:rPr lang="en-US" sz="1300" b="0" dirty="0"/>
              <a:t>slides</a:t>
            </a:r>
          </a:p>
          <a:p>
            <a:pPr algn="ctr"/>
            <a:r>
              <a:rPr lang="en-US" sz="1300" b="0" dirty="0"/>
              <a:t>backup</a:t>
            </a:r>
          </a:p>
          <a:p>
            <a:pPr algn="ctr"/>
            <a:r>
              <a:rPr lang="en-US" sz="1300" b="0" dirty="0"/>
              <a:t>practice</a:t>
            </a:r>
          </a:p>
          <a:p>
            <a:pPr algn="ctr"/>
            <a:r>
              <a:rPr lang="en-US" sz="1300" b="0" dirty="0"/>
              <a:t>performance </a:t>
            </a:r>
            <a:br>
              <a:rPr lang="en-US" sz="1300" b="0" dirty="0"/>
            </a:br>
            <a:r>
              <a:rPr lang="en-US" sz="1300" b="0" dirty="0" smtClean="0"/>
              <a:t>critique</a:t>
            </a:r>
            <a:endParaRPr lang="en-US" sz="1300" b="0" dirty="0"/>
          </a:p>
          <a:p>
            <a:pPr algn="ctr"/>
            <a:r>
              <a:rPr lang="en-US" sz="1300" b="0" dirty="0"/>
              <a:t>timings</a:t>
            </a:r>
            <a:br>
              <a:rPr lang="en-US" sz="1300" b="0" dirty="0"/>
            </a:br>
            <a:r>
              <a:rPr lang="en-US" sz="1300" b="0" dirty="0"/>
              <a:t>objectives</a:t>
            </a:r>
          </a:p>
          <a:p>
            <a:endParaRPr lang="en-US" sz="1400" b="0" dirty="0"/>
          </a:p>
        </p:txBody>
      </p:sp>
      <p:sp>
        <p:nvSpPr>
          <p:cNvPr id="317444" name="Oval 4"/>
          <p:cNvSpPr>
            <a:spLocks noChangeArrowheads="1"/>
          </p:cNvSpPr>
          <p:nvPr/>
        </p:nvSpPr>
        <p:spPr bwMode="auto">
          <a:xfrm>
            <a:off x="168275" y="3429000"/>
            <a:ext cx="1224000" cy="2520000"/>
          </a:xfrm>
          <a:prstGeom prst="ellipse">
            <a:avLst/>
          </a:prstGeom>
          <a:solidFill>
            <a:schemeClr val="accent1">
              <a:alpha val="28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300" b="0" dirty="0"/>
              <a:t>for </a:t>
            </a:r>
            <a:br>
              <a:rPr lang="en-US" sz="1300" b="0" dirty="0"/>
            </a:br>
            <a:r>
              <a:rPr lang="en-US" sz="1300" b="0" dirty="0"/>
              <a:t>orientation</a:t>
            </a:r>
          </a:p>
          <a:p>
            <a:pPr algn="ctr"/>
            <a:r>
              <a:rPr lang="en-US" sz="1300" b="0" dirty="0"/>
              <a:t>for </a:t>
            </a:r>
            <a:br>
              <a:rPr lang="en-US" sz="1300" b="0" dirty="0"/>
            </a:br>
            <a:r>
              <a:rPr lang="en-US" sz="1300" b="0" dirty="0"/>
              <a:t>reference</a:t>
            </a:r>
          </a:p>
          <a:p>
            <a:pPr algn="ctr"/>
            <a:r>
              <a:rPr lang="en-US" sz="1300" b="0" dirty="0" smtClean="0"/>
              <a:t/>
            </a:r>
            <a:br>
              <a:rPr lang="en-US" sz="1300" b="0" dirty="0" smtClean="0"/>
            </a:br>
            <a:r>
              <a:rPr lang="en-US" sz="1300" b="0" dirty="0" smtClean="0"/>
              <a:t>acknowledge</a:t>
            </a:r>
            <a:endParaRPr lang="en-US" sz="1300" b="0" dirty="0"/>
          </a:p>
          <a:p>
            <a:pPr algn="ctr"/>
            <a:r>
              <a:rPr lang="en-US" sz="1300" b="0" dirty="0"/>
              <a:t>critique</a:t>
            </a:r>
          </a:p>
          <a:p>
            <a:pPr algn="ctr"/>
            <a:r>
              <a:rPr lang="en-US" sz="1300" b="0" dirty="0"/>
              <a:t>confirm </a:t>
            </a:r>
            <a:br>
              <a:rPr lang="en-US" sz="1300" b="0" dirty="0"/>
            </a:br>
            <a:r>
              <a:rPr lang="en-US" sz="1300" b="0" dirty="0"/>
              <a:t>provenance</a:t>
            </a:r>
          </a:p>
          <a:p>
            <a:endParaRPr lang="en-US" sz="1400" b="0" dirty="0"/>
          </a:p>
        </p:txBody>
      </p:sp>
      <p:sp>
        <p:nvSpPr>
          <p:cNvPr id="317446" name="Oval 6"/>
          <p:cNvSpPr>
            <a:spLocks noChangeArrowheads="1"/>
          </p:cNvSpPr>
          <p:nvPr/>
        </p:nvSpPr>
        <p:spPr bwMode="auto">
          <a:xfrm>
            <a:off x="2740426" y="3429000"/>
            <a:ext cx="1224000" cy="2520000"/>
          </a:xfrm>
          <a:prstGeom prst="ellipse">
            <a:avLst/>
          </a:prstGeom>
          <a:solidFill>
            <a:schemeClr val="accent1">
              <a:alpha val="28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400" b="0" dirty="0"/>
              <a:t/>
            </a:r>
            <a:br>
              <a:rPr lang="en-US" sz="1400" b="0" dirty="0"/>
            </a:br>
            <a:r>
              <a:rPr lang="en-US" sz="1300" b="0" dirty="0"/>
              <a:t>Images</a:t>
            </a:r>
          </a:p>
          <a:p>
            <a:pPr algn="ctr"/>
            <a:r>
              <a:rPr lang="en-US" sz="1300" b="0" dirty="0"/>
              <a:t>Charts</a:t>
            </a:r>
          </a:p>
          <a:p>
            <a:pPr algn="ctr"/>
            <a:r>
              <a:rPr lang="en-US" sz="1300" b="0" dirty="0"/>
              <a:t>Handouts</a:t>
            </a:r>
          </a:p>
          <a:p>
            <a:pPr algn="ctr"/>
            <a:r>
              <a:rPr lang="en-US" sz="1300" b="0" dirty="0"/>
              <a:t>Diagrams</a:t>
            </a:r>
          </a:p>
          <a:p>
            <a:pPr algn="ctr"/>
            <a:r>
              <a:rPr lang="en-US" sz="1300" b="0" dirty="0"/>
              <a:t>Videos</a:t>
            </a:r>
          </a:p>
          <a:p>
            <a:pPr algn="ctr"/>
            <a:r>
              <a:rPr lang="en-US" sz="1300" b="0" dirty="0"/>
              <a:t>tables</a:t>
            </a:r>
          </a:p>
          <a:p>
            <a:pPr algn="ctr"/>
            <a:r>
              <a:rPr lang="en-US" sz="1300" b="0" dirty="0"/>
              <a:t>…</a:t>
            </a:r>
          </a:p>
          <a:p>
            <a:pPr algn="ctr"/>
            <a:r>
              <a:rPr lang="en-US" sz="1300" b="0" dirty="0"/>
              <a:t>Web</a:t>
            </a:r>
          </a:p>
          <a:p>
            <a:pPr algn="ctr"/>
            <a:r>
              <a:rPr lang="en-US" sz="1300" b="0" dirty="0"/>
              <a:t>Email</a:t>
            </a:r>
          </a:p>
          <a:p>
            <a:endParaRPr lang="en-US" sz="1400" b="0" dirty="0"/>
          </a:p>
        </p:txBody>
      </p:sp>
      <p:sp>
        <p:nvSpPr>
          <p:cNvPr id="317447" name="Oval 7"/>
          <p:cNvSpPr>
            <a:spLocks noChangeArrowheads="1"/>
          </p:cNvSpPr>
          <p:nvPr/>
        </p:nvSpPr>
        <p:spPr bwMode="auto">
          <a:xfrm>
            <a:off x="4047836" y="3429000"/>
            <a:ext cx="1224000" cy="2520000"/>
          </a:xfrm>
          <a:prstGeom prst="ellipse">
            <a:avLst/>
          </a:prstGeom>
          <a:solidFill>
            <a:schemeClr val="accent1">
              <a:alpha val="28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300" b="0" dirty="0"/>
              <a:t>Consistency</a:t>
            </a:r>
          </a:p>
          <a:p>
            <a:pPr algn="ctr"/>
            <a:r>
              <a:rPr lang="en-US" sz="1300" b="0" dirty="0"/>
              <a:t>Clarity</a:t>
            </a:r>
          </a:p>
          <a:p>
            <a:pPr algn="ctr"/>
            <a:r>
              <a:rPr lang="en-US" sz="1300" b="0" dirty="0"/>
              <a:t>Size </a:t>
            </a:r>
            <a:br>
              <a:rPr lang="en-US" sz="1300" b="0" dirty="0"/>
            </a:br>
            <a:r>
              <a:rPr lang="en-US" sz="1300" b="0" dirty="0"/>
              <a:t>and scale</a:t>
            </a:r>
          </a:p>
          <a:p>
            <a:pPr algn="ctr"/>
            <a:r>
              <a:rPr lang="en-US" sz="1300" b="0" dirty="0"/>
              <a:t>Typeface</a:t>
            </a:r>
          </a:p>
          <a:p>
            <a:pPr algn="ctr"/>
            <a:r>
              <a:rPr lang="en-US" sz="1300" b="0" dirty="0"/>
              <a:t>Colour (s)</a:t>
            </a:r>
          </a:p>
          <a:p>
            <a:pPr algn="ctr"/>
            <a:r>
              <a:rPr lang="en-US" sz="1300" b="0" dirty="0"/>
              <a:t>Footers</a:t>
            </a:r>
          </a:p>
          <a:p>
            <a:pPr algn="ctr"/>
            <a:r>
              <a:rPr lang="en-US" sz="1300" b="0" dirty="0"/>
              <a:t>layout</a:t>
            </a:r>
          </a:p>
        </p:txBody>
      </p:sp>
      <p:sp>
        <p:nvSpPr>
          <p:cNvPr id="317448" name="Oval 8"/>
          <p:cNvSpPr>
            <a:spLocks noChangeArrowheads="1"/>
          </p:cNvSpPr>
          <p:nvPr/>
        </p:nvSpPr>
        <p:spPr bwMode="auto">
          <a:xfrm>
            <a:off x="5361709" y="3465000"/>
            <a:ext cx="1224000" cy="2520000"/>
          </a:xfrm>
          <a:prstGeom prst="ellipse">
            <a:avLst/>
          </a:prstGeom>
          <a:solidFill>
            <a:schemeClr val="accent1">
              <a:alpha val="28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300" b="0" dirty="0"/>
              <a:t>smile </a:t>
            </a:r>
            <a:br>
              <a:rPr lang="en-US" sz="1300" b="0" dirty="0"/>
            </a:br>
            <a:r>
              <a:rPr lang="en-US" sz="1300" b="0" dirty="0"/>
              <a:t>multimode </a:t>
            </a:r>
          </a:p>
          <a:p>
            <a:pPr algn="ctr"/>
            <a:r>
              <a:rPr lang="en-US" sz="1300" dirty="0" smtClean="0"/>
              <a:t/>
            </a:r>
            <a:br>
              <a:rPr lang="en-US" sz="1300" dirty="0" smtClean="0"/>
            </a:br>
            <a:r>
              <a:rPr lang="en-US" sz="1300" dirty="0" smtClean="0"/>
              <a:t>P</a:t>
            </a:r>
            <a:r>
              <a:rPr lang="en-US" sz="1300" b="0" dirty="0" smtClean="0"/>
              <a:t>roject </a:t>
            </a:r>
            <a:r>
              <a:rPr lang="en-US" sz="1300" b="0" dirty="0"/>
              <a:t/>
            </a:r>
            <a:br>
              <a:rPr lang="en-US" sz="1300" b="0" dirty="0"/>
            </a:br>
            <a:r>
              <a:rPr lang="en-US" sz="1300" b="0" dirty="0" smtClean="0"/>
              <a:t>your voice</a:t>
            </a:r>
            <a:endParaRPr lang="en-US" sz="1300" b="0" dirty="0"/>
          </a:p>
          <a:p>
            <a:pPr algn="ctr"/>
            <a:r>
              <a:rPr lang="en-US" sz="1300" b="0" dirty="0" smtClean="0"/>
              <a:t>Identify/</a:t>
            </a:r>
            <a:r>
              <a:rPr lang="en-US" sz="1300" b="0" dirty="0"/>
              <a:t>respect</a:t>
            </a:r>
            <a:br>
              <a:rPr lang="en-US" sz="1300" b="0" dirty="0"/>
            </a:br>
            <a:r>
              <a:rPr lang="en-US" sz="1300" b="0" dirty="0"/>
              <a:t>your audience</a:t>
            </a:r>
          </a:p>
          <a:p>
            <a:pPr algn="ctr"/>
            <a:r>
              <a:rPr lang="en-US" sz="1300" b="0" dirty="0"/>
              <a:t>connect</a:t>
            </a:r>
          </a:p>
          <a:p>
            <a:pPr algn="ctr"/>
            <a:r>
              <a:rPr lang="en-US" sz="1300" b="0" dirty="0"/>
              <a:t>Don’t </a:t>
            </a:r>
            <a:r>
              <a:rPr lang="en-US" sz="1300" b="0" dirty="0" smtClean="0"/>
              <a:t/>
            </a:r>
            <a:br>
              <a:rPr lang="en-US" sz="1300" b="0" dirty="0" smtClean="0"/>
            </a:br>
            <a:r>
              <a:rPr lang="en-US" sz="1300" b="0" dirty="0" smtClean="0"/>
              <a:t>read </a:t>
            </a:r>
            <a:r>
              <a:rPr lang="en-US" sz="1300" b="0" dirty="0"/>
              <a:t>slides</a:t>
            </a:r>
            <a:br>
              <a:rPr lang="en-US" sz="1300" b="0" dirty="0"/>
            </a:br>
            <a:r>
              <a:rPr lang="en-US" sz="1300" b="0" dirty="0"/>
              <a:t>don’t </a:t>
            </a:r>
            <a:br>
              <a:rPr lang="en-US" sz="1300" b="0" dirty="0"/>
            </a:br>
            <a:r>
              <a:rPr lang="en-US" sz="1300" b="0" dirty="0"/>
              <a:t>crowd</a:t>
            </a:r>
          </a:p>
        </p:txBody>
      </p:sp>
      <p:sp>
        <p:nvSpPr>
          <p:cNvPr id="317449" name="Oval 9"/>
          <p:cNvSpPr>
            <a:spLocks noChangeArrowheads="1"/>
          </p:cNvSpPr>
          <p:nvPr/>
        </p:nvSpPr>
        <p:spPr bwMode="auto">
          <a:xfrm>
            <a:off x="6653143" y="3429000"/>
            <a:ext cx="1224000" cy="2520000"/>
          </a:xfrm>
          <a:prstGeom prst="ellipse">
            <a:avLst/>
          </a:prstGeom>
          <a:solidFill>
            <a:schemeClr val="accent1">
              <a:alpha val="28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300" b="0" dirty="0"/>
              <a:t>Relax</a:t>
            </a:r>
          </a:p>
          <a:p>
            <a:pPr algn="ctr"/>
            <a:r>
              <a:rPr lang="en-US" sz="1300" b="0" dirty="0"/>
              <a:t>Connect</a:t>
            </a:r>
          </a:p>
          <a:p>
            <a:pPr algn="ctr"/>
            <a:r>
              <a:rPr lang="en-US" sz="1300" b="0" dirty="0"/>
              <a:t>Conversation</a:t>
            </a:r>
          </a:p>
          <a:p>
            <a:pPr algn="ctr"/>
            <a:r>
              <a:rPr lang="en-US" sz="1300" b="0" dirty="0" smtClean="0"/>
              <a:t/>
            </a:r>
            <a:br>
              <a:rPr lang="en-US" sz="1300" b="0" dirty="0" smtClean="0"/>
            </a:br>
            <a:r>
              <a:rPr lang="en-US" sz="1300" b="0" dirty="0" smtClean="0"/>
              <a:t>Take </a:t>
            </a:r>
            <a:r>
              <a:rPr lang="en-US" sz="1300" b="0" dirty="0"/>
              <a:t/>
            </a:r>
            <a:br>
              <a:rPr lang="en-US" sz="1300" b="0" dirty="0"/>
            </a:br>
            <a:r>
              <a:rPr lang="en-US" sz="1300" b="0" dirty="0"/>
              <a:t>control</a:t>
            </a:r>
          </a:p>
          <a:p>
            <a:pPr algn="ctr"/>
            <a:r>
              <a:rPr lang="en-US" sz="1300" b="0" dirty="0"/>
              <a:t>converse</a:t>
            </a:r>
          </a:p>
          <a:p>
            <a:pPr algn="ctr"/>
            <a:r>
              <a:rPr lang="en-US" sz="1300" b="0" dirty="0"/>
              <a:t>Be aware</a:t>
            </a:r>
          </a:p>
          <a:p>
            <a:pPr algn="ctr"/>
            <a:r>
              <a:rPr lang="en-US" sz="1300" b="0" dirty="0" smtClean="0"/>
              <a:t/>
            </a:r>
            <a:br>
              <a:rPr lang="en-US" sz="1300" b="0" dirty="0" smtClean="0"/>
            </a:br>
            <a:r>
              <a:rPr lang="en-US" sz="1300" b="0" dirty="0" smtClean="0"/>
              <a:t>Avoid </a:t>
            </a:r>
            <a:r>
              <a:rPr lang="en-US" sz="1300" b="0" dirty="0"/>
              <a:t/>
            </a:r>
            <a:br>
              <a:rPr lang="en-US" sz="1300" b="0" dirty="0"/>
            </a:br>
            <a:r>
              <a:rPr lang="en-US" sz="1300" b="0" dirty="0"/>
              <a:t>tics</a:t>
            </a:r>
          </a:p>
        </p:txBody>
      </p:sp>
      <p:sp>
        <p:nvSpPr>
          <p:cNvPr id="317450" name="Oval 10"/>
          <p:cNvSpPr>
            <a:spLocks noChangeArrowheads="1"/>
          </p:cNvSpPr>
          <p:nvPr/>
        </p:nvSpPr>
        <p:spPr bwMode="auto">
          <a:xfrm>
            <a:off x="7920000" y="3429000"/>
            <a:ext cx="1224000" cy="2520000"/>
          </a:xfrm>
          <a:prstGeom prst="ellipse">
            <a:avLst/>
          </a:prstGeom>
          <a:solidFill>
            <a:schemeClr val="accent1">
              <a:alpha val="28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300" b="0" dirty="0"/>
              <a:t>Before</a:t>
            </a:r>
          </a:p>
          <a:p>
            <a:pPr algn="ctr"/>
            <a:r>
              <a:rPr lang="en-US" sz="1300" b="0" dirty="0"/>
              <a:t>..and after</a:t>
            </a:r>
          </a:p>
          <a:p>
            <a:pPr algn="ctr"/>
            <a:r>
              <a:rPr lang="en-US" sz="1300" b="0" dirty="0"/>
              <a:t>(?during?)</a:t>
            </a:r>
          </a:p>
          <a:p>
            <a:pPr algn="ctr"/>
            <a:r>
              <a:rPr lang="en-US" sz="1300" b="0" dirty="0" smtClean="0"/>
              <a:t/>
            </a:r>
            <a:br>
              <a:rPr lang="en-US" sz="1300" b="0" dirty="0" smtClean="0"/>
            </a:br>
            <a:r>
              <a:rPr lang="en-US" sz="1300" b="0" dirty="0" smtClean="0"/>
              <a:t>video</a:t>
            </a:r>
            <a:endParaRPr lang="en-US" sz="1300" b="0" dirty="0"/>
          </a:p>
          <a:p>
            <a:pPr algn="ctr"/>
            <a:r>
              <a:rPr lang="en-US" sz="1300" b="0" dirty="0"/>
              <a:t>recording</a:t>
            </a:r>
          </a:p>
          <a:p>
            <a:pPr algn="ctr"/>
            <a:r>
              <a:rPr lang="en-US" sz="1300" b="0" dirty="0"/>
              <a:t>Checklist</a:t>
            </a:r>
          </a:p>
          <a:p>
            <a:pPr algn="ctr"/>
            <a:r>
              <a:rPr lang="en-US" sz="1300" b="0" dirty="0"/>
              <a:t>Critical friend</a:t>
            </a:r>
          </a:p>
          <a:p>
            <a:pPr algn="ctr"/>
            <a:r>
              <a:rPr lang="en-US" sz="1300" b="0" dirty="0"/>
              <a:t>Improve </a:t>
            </a:r>
            <a:br>
              <a:rPr lang="en-US" sz="1300" b="0" dirty="0"/>
            </a:br>
            <a:r>
              <a:rPr lang="en-US" sz="1300" b="0" dirty="0"/>
              <a:t>each time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Advice…</a:t>
            </a: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Be yourself</a:t>
            </a:r>
          </a:p>
          <a:p>
            <a:r>
              <a:rPr lang="en-US" dirty="0"/>
              <a:t>Plan and rehearse</a:t>
            </a:r>
          </a:p>
          <a:p>
            <a:r>
              <a:rPr lang="en-US" dirty="0"/>
              <a:t>Talk to your audience</a:t>
            </a:r>
          </a:p>
          <a:p>
            <a:pPr lvl="1"/>
            <a:r>
              <a:rPr lang="en-US" dirty="0"/>
              <a:t>Tell a story</a:t>
            </a:r>
          </a:p>
          <a:p>
            <a:pPr lvl="1"/>
            <a:r>
              <a:rPr lang="en-US" dirty="0"/>
              <a:t>Start middle end</a:t>
            </a:r>
          </a:p>
          <a:p>
            <a:endParaRPr lang="en-US" dirty="0"/>
          </a:p>
        </p:txBody>
      </p:sp>
      <p:sp>
        <p:nvSpPr>
          <p:cNvPr id="31846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/>
              <a:t>Use cues</a:t>
            </a:r>
          </a:p>
          <a:p>
            <a:pPr lvl="1"/>
            <a:r>
              <a:rPr lang="en-US" sz="2000" dirty="0"/>
              <a:t>Pen to point</a:t>
            </a:r>
          </a:p>
          <a:p>
            <a:pPr lvl="1"/>
            <a:r>
              <a:rPr lang="en-US" sz="2000" dirty="0"/>
              <a:t>Think about fonts</a:t>
            </a:r>
          </a:p>
          <a:p>
            <a:pPr lvl="1"/>
            <a:r>
              <a:rPr lang="en-US" sz="2000" dirty="0"/>
              <a:t>Diagrams</a:t>
            </a:r>
          </a:p>
          <a:p>
            <a:pPr lvl="1"/>
            <a:r>
              <a:rPr lang="en-US" sz="2000" dirty="0"/>
              <a:t>Pictures</a:t>
            </a:r>
          </a:p>
          <a:p>
            <a:r>
              <a:rPr lang="en-US" sz="2400" dirty="0"/>
              <a:t>Eye contact</a:t>
            </a:r>
          </a:p>
          <a:p>
            <a:r>
              <a:rPr lang="en-US" sz="2400" dirty="0"/>
              <a:t>Project voice</a:t>
            </a:r>
          </a:p>
          <a:p>
            <a:r>
              <a:rPr lang="en-US" sz="2400" dirty="0"/>
              <a:t>Try out different methods</a:t>
            </a:r>
          </a:p>
          <a:p>
            <a:r>
              <a:rPr lang="en-US" sz="2400" dirty="0"/>
              <a:t>Order is important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ChangeArrowheads="1"/>
          </p:cNvSpPr>
          <p:nvPr/>
        </p:nvSpPr>
        <p:spPr bwMode="auto">
          <a:xfrm>
            <a:off x="611188" y="549275"/>
            <a:ext cx="82343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endParaRPr lang="en-US" sz="4400" b="0" dirty="0">
              <a:solidFill>
                <a:schemeClr val="hlink"/>
              </a:solidFill>
              <a:latin typeface="Arial" charset="0"/>
            </a:endParaRPr>
          </a:p>
        </p:txBody>
      </p:sp>
      <p:sp>
        <p:nvSpPr>
          <p:cNvPr id="321539" name="Rectangle 3"/>
          <p:cNvSpPr>
            <a:spLocks noChangeArrowheads="1"/>
          </p:cNvSpPr>
          <p:nvPr/>
        </p:nvSpPr>
        <p:spPr bwMode="auto">
          <a:xfrm>
            <a:off x="4648200" y="1981200"/>
            <a:ext cx="3810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 algn="l">
              <a:spcBef>
                <a:spcPct val="20000"/>
              </a:spcBef>
              <a:buFontTx/>
              <a:buChar char="•"/>
            </a:pPr>
            <a:endParaRPr lang="en-GB" sz="2800" b="0" dirty="0">
              <a:latin typeface="Arial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lang="ja-JP" altLang="en-GB" sz="2800" b="0">
                <a:latin typeface="Arial"/>
              </a:rPr>
              <a:t>“</a:t>
            </a:r>
            <a:r>
              <a:rPr lang="en-GB" sz="2800" b="0" dirty="0">
                <a:latin typeface="Arial" charset="0"/>
              </a:rPr>
              <a:t>The real voyage of discovery consists not in seeking new lands, but in seeing with new eyes</a:t>
            </a:r>
            <a:r>
              <a:rPr lang="ja-JP" altLang="en-GB" sz="2800" b="0">
                <a:latin typeface="Arial"/>
              </a:rPr>
              <a:t>”</a:t>
            </a:r>
            <a:endParaRPr lang="en-GB" sz="2800" b="0" dirty="0">
              <a:latin typeface="Arial" charset="0"/>
            </a:endParaRPr>
          </a:p>
          <a:p>
            <a:pPr marL="742950" lvl="1" indent="-285750" algn="r">
              <a:spcBef>
                <a:spcPct val="20000"/>
              </a:spcBef>
            </a:pPr>
            <a:r>
              <a:rPr lang="en-GB" b="0" dirty="0">
                <a:latin typeface="Arial" charset="0"/>
              </a:rPr>
              <a:t>Marcel Proust</a:t>
            </a:r>
          </a:p>
        </p:txBody>
      </p:sp>
      <p:pic>
        <p:nvPicPr>
          <p:cNvPr id="321540" name="Picture 4" descr="ey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47204">
            <a:off x="323850" y="2636838"/>
            <a:ext cx="38100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21542" name="Rectangle 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/>
              <a:t>Seeing with new eyes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Presentation FAQs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dirty="0"/>
              <a:t>Detailed briefs for each presentation are available at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http</a:t>
            </a:r>
            <a:r>
              <a:rPr lang="en-GB" dirty="0"/>
              <a:t>://www.edshare.soton.ac.uk/10709/</a:t>
            </a:r>
          </a:p>
          <a:p>
            <a:r>
              <a:rPr lang="en-GB" dirty="0" smtClean="0"/>
              <a:t>Each </a:t>
            </a:r>
            <a:r>
              <a:rPr lang="en-GB" dirty="0"/>
              <a:t>group will make a 10 minute presentation on their allocated topic shown in the </a:t>
            </a:r>
            <a:r>
              <a:rPr lang="en-GB" dirty="0" smtClean="0"/>
              <a:t>table in EdShare and sent to you by email</a:t>
            </a:r>
            <a:endParaRPr lang="en-GB" dirty="0"/>
          </a:p>
          <a:p>
            <a:r>
              <a:rPr lang="en-GB" dirty="0" smtClean="0"/>
              <a:t>The </a:t>
            </a:r>
            <a:r>
              <a:rPr lang="en-GB" dirty="0"/>
              <a:t>brief provides guidance and background references to help with your preparation</a:t>
            </a:r>
          </a:p>
          <a:p>
            <a:r>
              <a:rPr lang="en-GB" dirty="0" smtClean="0"/>
              <a:t>Presentations </a:t>
            </a:r>
            <a:r>
              <a:rPr lang="en-GB" dirty="0"/>
              <a:t>should be compiled using PowerPoint and will be submitted via the </a:t>
            </a:r>
            <a:r>
              <a:rPr lang="en-GB" dirty="0" smtClean="0"/>
              <a:t>hand in </a:t>
            </a:r>
            <a:r>
              <a:rPr lang="en-GB" dirty="0"/>
              <a:t>machine in the week prior to the presentations (week 10, after Easter)</a:t>
            </a:r>
          </a:p>
          <a:p>
            <a:r>
              <a:rPr lang="en-GB" dirty="0"/>
              <a:t>Each slide set must have a first slide including the title and group number, and a second slide with a titled photograph of each participant</a:t>
            </a:r>
          </a:p>
          <a:p>
            <a:r>
              <a:rPr lang="en-GB" dirty="0"/>
              <a:t>Presentations will be made during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weeks </a:t>
            </a:r>
            <a:r>
              <a:rPr lang="en-GB" dirty="0"/>
              <a:t>11 &amp; </a:t>
            </a:r>
            <a:r>
              <a:rPr lang="en-GB" dirty="0" smtClean="0"/>
              <a:t>12</a:t>
            </a:r>
          </a:p>
          <a:p>
            <a:r>
              <a:rPr lang="en-GB" dirty="0"/>
              <a:t>Every group participant will make a contribution</a:t>
            </a:r>
          </a:p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GB" dirty="0"/>
              <a:t>If you do not participate in the presentation you will not be awarded any marks, unless this has been specifically negotiated because of individual circumstances</a:t>
            </a:r>
          </a:p>
          <a:p>
            <a:r>
              <a:rPr lang="en-GB" dirty="0" smtClean="0"/>
              <a:t>Contributions </a:t>
            </a:r>
            <a:r>
              <a:rPr lang="en-GB" dirty="0"/>
              <a:t>will be marked by course lecturers using the mark sheet shown at the end of this document.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This </a:t>
            </a:r>
            <a:r>
              <a:rPr lang="en-GB" dirty="0"/>
              <a:t>will produce a group mark</a:t>
            </a:r>
          </a:p>
          <a:p>
            <a:r>
              <a:rPr lang="en-GB" dirty="0"/>
              <a:t>You will be given immediate direct verbal feedback as a group after the presentation and during the allocated presentation slot</a:t>
            </a:r>
          </a:p>
          <a:p>
            <a:r>
              <a:rPr lang="en-GB" dirty="0"/>
              <a:t>You will also gain a further contributory individual mark by participating in the review process, for which you will be allocated a slot</a:t>
            </a:r>
          </a:p>
          <a:p>
            <a:r>
              <a:rPr lang="en-GB" dirty="0"/>
              <a:t>You will use the standard mark sheet to create your review mark</a:t>
            </a:r>
          </a:p>
          <a:p>
            <a:r>
              <a:rPr lang="en-GB" dirty="0"/>
              <a:t>You will submit your marks online via an interactive form</a:t>
            </a:r>
          </a:p>
          <a:p>
            <a:r>
              <a:rPr lang="en-GB" dirty="0"/>
              <a:t>You are welcome to attend any of the presentations; many of them are relevant to your studies</a:t>
            </a:r>
          </a:p>
          <a:p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4493B4-66F0-6A4C-8272-1288D3E7CFDE}" type="datetime1">
              <a:rPr lang="en-GB" smtClean="0"/>
              <a:t>23/03/2014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Dr Su White saw@ecs.soton.ac.uk          COMP1205 w7-12  http://www.edshare.soton.ac.uk/10709/</a:t>
            </a:r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44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92888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Further refs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Pragmatic rather than academic</a:t>
            </a:r>
          </a:p>
          <a:p>
            <a:pPr marL="0" indent="0">
              <a:buNone/>
            </a:pPr>
            <a:r>
              <a:rPr lang="en-GB" sz="1800" dirty="0" smtClean="0"/>
              <a:t>SlideRocket</a:t>
            </a:r>
          </a:p>
          <a:p>
            <a:pPr marL="0" indent="0">
              <a:buNone/>
            </a:pPr>
            <a:r>
              <a:rPr lang="en-GB" sz="1800" dirty="0" smtClean="0">
                <a:hlinkClick r:id="rId2"/>
              </a:rPr>
              <a:t>http://www.sliderocket.com/blog/2013/02/presentation-skills-infographic/</a:t>
            </a:r>
            <a:endParaRPr lang="en-GB" sz="1800" dirty="0" smtClean="0"/>
          </a:p>
          <a:p>
            <a:pPr marL="0" indent="0">
              <a:buNone/>
            </a:pPr>
            <a:r>
              <a:rPr lang="en-GB" sz="1800" dirty="0" smtClean="0"/>
              <a:t>Warning – attribute what I thought was a quote by Confucius to Benjamin Franklin!</a:t>
            </a:r>
          </a:p>
          <a:p>
            <a:pPr marL="0" indent="0">
              <a:buNone/>
            </a:pPr>
            <a:r>
              <a:rPr lang="en-GB" sz="1800" dirty="0" smtClean="0"/>
              <a:t>Did a bit of searching and its still disputed…</a:t>
            </a:r>
          </a:p>
          <a:p>
            <a:pPr marL="0" indent="0">
              <a:buNone/>
            </a:pPr>
            <a:r>
              <a:rPr lang="en-GB" sz="1800" dirty="0" smtClean="0"/>
              <a:t>http://dakinburdick.wordpress.com/2012/03/14/tell-me-and-i-forget/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44866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its not Benjamin Franklin…</a:t>
            </a:r>
            <a:endParaRPr lang="en-GB" dirty="0"/>
          </a:p>
        </p:txBody>
      </p:sp>
      <p:pic>
        <p:nvPicPr>
          <p:cNvPr id="6" name="Content Placeholder 5" descr="Screen Shot 2013-03-04 at 22.51.40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120" r="-35120"/>
          <a:stretch>
            <a:fillRect/>
          </a:stretch>
        </p:blipFill>
        <p:spPr>
          <a:xfrm>
            <a:off x="282862" y="1751287"/>
            <a:ext cx="8609618" cy="455803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705600" y="6381750"/>
            <a:ext cx="2438400" cy="47625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INFO1010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0" y="6422295"/>
            <a:ext cx="9144000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sz="2000" dirty="0" smtClean="0"/>
              <a:t>http://dakinburdick.wordpress.com/2012/03/14/tell-me-and-i-forget/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5149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Dale’s cone of experience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Dale’s Cone of Experience Overview</a:t>
            </a:r>
            <a:br>
              <a:rPr lang="en-US" dirty="0" smtClean="0"/>
            </a:br>
            <a:r>
              <a:rPr lang="en-US" dirty="0" smtClean="0">
                <a:hlinkClick r:id="rId2"/>
              </a:rPr>
              <a:t>http://rapidbi.com/created/Coneofexperience-dale.html</a:t>
            </a:r>
            <a:endParaRPr lang="en-US" dirty="0" smtClean="0"/>
          </a:p>
          <a:p>
            <a:r>
              <a:rPr lang="en-US" dirty="0" smtClean="0"/>
              <a:t>Dale, E. (1946) Audio-visual methods in teaching.  New York: The Dryden Press. </a:t>
            </a:r>
          </a:p>
          <a:p>
            <a:r>
              <a:rPr lang="en-US" dirty="0" smtClean="0"/>
              <a:t>Dale, E. (1954) Audio-visual methods in teaching, revised edition.  New York: A Holt-Dryden </a:t>
            </a:r>
            <a:br>
              <a:rPr lang="en-US" dirty="0" smtClean="0"/>
            </a:br>
            <a:r>
              <a:rPr lang="en-US" dirty="0" smtClean="0"/>
              <a:t>Book, Henry Holt and Company.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Dale, E. (1969) Audiovisual methods in teaching, third edition.  New York: The Dryden Press; </a:t>
            </a:r>
            <a:br>
              <a:rPr lang="en-US" dirty="0" smtClean="0"/>
            </a:br>
            <a:r>
              <a:rPr lang="en-US" dirty="0" smtClean="0"/>
              <a:t>Holt, Rinehart and Winston.   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5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0" tIns="0" rIns="0" bIns="0" anchor="b"/>
          <a:lstStyle/>
          <a:p>
            <a:r>
              <a:rPr lang="en-GB" dirty="0"/>
              <a:t>Thank you ;-)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456613" cy="4114800"/>
          </a:xfrm>
          <a:noFill/>
          <a:ln/>
        </p:spPr>
        <p:txBody>
          <a:bodyPr lIns="0" tIns="0" rIns="0" bIns="0"/>
          <a:lstStyle/>
          <a:p>
            <a:pPr>
              <a:buFontTx/>
              <a:buNone/>
            </a:pPr>
            <a:r>
              <a:rPr lang="en-GB" dirty="0"/>
              <a:t>Su White</a:t>
            </a:r>
          </a:p>
          <a:p>
            <a:pPr>
              <a:lnSpc>
                <a:spcPct val="190000"/>
              </a:lnSpc>
            </a:pPr>
            <a:r>
              <a:rPr lang="en-GB" dirty="0"/>
              <a:t>saw@ecs.soton.ac.uk </a:t>
            </a:r>
          </a:p>
          <a:p>
            <a:pPr>
              <a:lnSpc>
                <a:spcPct val="190000"/>
              </a:lnSpc>
            </a:pPr>
            <a:r>
              <a:rPr lang="en-GB" dirty="0"/>
              <a:t>+44 (0)23 8059 4471</a:t>
            </a:r>
          </a:p>
          <a:p>
            <a:pPr>
              <a:lnSpc>
                <a:spcPct val="190000"/>
              </a:lnSpc>
            </a:pPr>
            <a:r>
              <a:rPr lang="en-GB" dirty="0"/>
              <a:t>http://www.ecs.soton.ac.uk/~saw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st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0667">
            <a:off x="6087053" y="3162301"/>
            <a:ext cx="3495675" cy="3086100"/>
          </a:xfrm>
          <a:prstGeom prst="rect">
            <a:avLst/>
          </a:prstGeom>
        </p:spPr>
      </p:pic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GB" sz="2800" dirty="0" smtClean="0"/>
              <a:t>Note – identify three </a:t>
            </a:r>
            <a:r>
              <a:rPr lang="en-GB" sz="2800" dirty="0"/>
              <a:t>things you would like </a:t>
            </a:r>
            <a:r>
              <a:rPr lang="en-GB" sz="2800" dirty="0" smtClean="0"/>
              <a:t>to know about presentations?</a:t>
            </a:r>
            <a:endParaRPr lang="en-GB" sz="2800" dirty="0"/>
          </a:p>
          <a:p>
            <a:pPr marL="609600" indent="-609600">
              <a:lnSpc>
                <a:spcPct val="90000"/>
              </a:lnSpc>
              <a:buFontTx/>
              <a:buAutoNum type="arabicPlain"/>
            </a:pPr>
            <a:r>
              <a:rPr lang="en-GB" sz="2800" dirty="0" smtClean="0"/>
              <a:t>discuss- </a:t>
            </a:r>
            <a:r>
              <a:rPr lang="en-GB" sz="2800" dirty="0"/>
              <a:t>what are your strengths? </a:t>
            </a:r>
            <a:br>
              <a:rPr lang="en-GB" sz="2800" dirty="0"/>
            </a:br>
            <a:endParaRPr lang="en-GB" sz="2800" dirty="0" smtClean="0"/>
          </a:p>
          <a:p>
            <a:pPr marL="609600" indent="-609600">
              <a:lnSpc>
                <a:spcPct val="90000"/>
              </a:lnSpc>
              <a:buFontTx/>
              <a:buAutoNum type="arabicPlain"/>
            </a:pPr>
            <a:r>
              <a:rPr lang="en-GB" sz="2800" dirty="0" smtClean="0"/>
              <a:t>Quick </a:t>
            </a:r>
            <a:r>
              <a:rPr lang="en-GB" sz="2800" dirty="0"/>
              <a:t>review of the preferred skills </a:t>
            </a:r>
            <a:br>
              <a:rPr lang="en-GB" sz="2800" dirty="0"/>
            </a:br>
            <a:r>
              <a:rPr lang="en-GB" sz="2800" dirty="0"/>
              <a:t>in your </a:t>
            </a:r>
            <a:r>
              <a:rPr lang="en-GB" sz="2800" dirty="0" smtClean="0"/>
              <a:t>team (ref back to team lecture) </a:t>
            </a:r>
          </a:p>
          <a:p>
            <a:pPr marL="609600" indent="-609600">
              <a:lnSpc>
                <a:spcPct val="90000"/>
              </a:lnSpc>
              <a:buFontTx/>
              <a:buAutoNum type="arabicPlain"/>
            </a:pPr>
            <a:endParaRPr lang="en-GB" sz="2800" dirty="0"/>
          </a:p>
          <a:p>
            <a:pPr marL="609600" indent="-609600">
              <a:lnSpc>
                <a:spcPct val="90000"/>
              </a:lnSpc>
              <a:buFontTx/>
              <a:buAutoNum type="arabicPlain"/>
            </a:pPr>
            <a:r>
              <a:rPr lang="en-GB" sz="2800" dirty="0" smtClean="0"/>
              <a:t>Plan for </a:t>
            </a:r>
            <a:r>
              <a:rPr lang="en-GB" sz="2800" dirty="0"/>
              <a:t>your team </a:t>
            </a:r>
            <a:r>
              <a:rPr lang="en-GB" sz="2800" dirty="0" smtClean="0"/>
              <a:t>assignment</a:t>
            </a:r>
            <a:endParaRPr lang="en-GB" sz="2800" dirty="0"/>
          </a:p>
          <a:p>
            <a:pPr marL="883920" lvl="1" indent="-609600">
              <a:lnSpc>
                <a:spcPct val="90000"/>
              </a:lnSpc>
            </a:pPr>
            <a:r>
              <a:rPr lang="en-GB" sz="2400" dirty="0" smtClean="0"/>
              <a:t>meetings,</a:t>
            </a:r>
          </a:p>
          <a:p>
            <a:pPr marL="883920" lvl="1" indent="-609600">
              <a:lnSpc>
                <a:spcPct val="90000"/>
              </a:lnSpc>
            </a:pPr>
            <a:r>
              <a:rPr lang="en-GB" sz="2400" dirty="0" smtClean="0"/>
              <a:t>roles</a:t>
            </a:r>
          </a:p>
          <a:p>
            <a:pPr marL="883920" lvl="1" indent="-609600">
              <a:lnSpc>
                <a:spcPct val="90000"/>
              </a:lnSpc>
            </a:pPr>
            <a:r>
              <a:rPr lang="en-GB" sz="2400" dirty="0"/>
              <a:t>g</a:t>
            </a:r>
            <a:r>
              <a:rPr lang="en-GB" sz="2400" dirty="0" smtClean="0"/>
              <a:t>roup deadlines</a:t>
            </a:r>
          </a:p>
          <a:p>
            <a:pPr marL="883920" lvl="1" indent="-609600">
              <a:lnSpc>
                <a:spcPct val="90000"/>
              </a:lnSpc>
            </a:pPr>
            <a:r>
              <a:rPr lang="en-GB" sz="2400" dirty="0"/>
              <a:t>w</a:t>
            </a:r>
            <a:r>
              <a:rPr lang="en-GB" sz="2400" dirty="0" smtClean="0"/>
              <a:t>orking methods</a:t>
            </a:r>
            <a:br>
              <a:rPr lang="en-GB" sz="2400" dirty="0" smtClean="0"/>
            </a:br>
            <a:r>
              <a:rPr lang="en-GB" sz="2400" dirty="0" smtClean="0"/>
              <a:t> e.g. shared files, online meetings, etc.</a:t>
            </a:r>
          </a:p>
          <a:p>
            <a:pPr marL="609600" indent="-609600">
              <a:lnSpc>
                <a:spcPct val="90000"/>
              </a:lnSpc>
              <a:buFontTx/>
              <a:buAutoNum type="arabicPlain"/>
            </a:pPr>
            <a:endParaRPr lang="en-GB" sz="2800" dirty="0"/>
          </a:p>
          <a:p>
            <a:pPr marL="609600" indent="-609600">
              <a:lnSpc>
                <a:spcPct val="90000"/>
              </a:lnSpc>
              <a:buFont typeface="Arial" charset="0"/>
              <a:buAutoNum type="arabicPlain" startAt="3"/>
            </a:pPr>
            <a:endParaRPr lang="en-GB" sz="2800" dirty="0"/>
          </a:p>
        </p:txBody>
      </p:sp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Optional task group discussion</a:t>
            </a:r>
            <a:endParaRPr lang="en-GB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Beginning a journey…</a:t>
            </a:r>
            <a:endParaRPr lang="en-GB" dirty="0"/>
          </a:p>
        </p:txBody>
      </p:sp>
      <p:pic>
        <p:nvPicPr>
          <p:cNvPr id="7" name="Content Placeholder 6" descr="getting-started-on-long-journey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47" b="26447"/>
          <a:stretch>
            <a:fillRect/>
          </a:stretch>
        </p:blipFill>
        <p:spPr>
          <a:xfrm>
            <a:off x="-1240" y="1539731"/>
            <a:ext cx="9145240" cy="4841597"/>
          </a:xfrm>
        </p:spPr>
      </p:pic>
      <p:sp>
        <p:nvSpPr>
          <p:cNvPr id="6" name="Rectangle 5"/>
          <p:cNvSpPr/>
          <p:nvPr/>
        </p:nvSpPr>
        <p:spPr>
          <a:xfrm>
            <a:off x="-1240" y="6381328"/>
            <a:ext cx="9144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GB" dirty="0" smtClean="0"/>
              <a:t>Image: http</a:t>
            </a:r>
            <a:r>
              <a:rPr lang="en-GB" dirty="0" smtClean="0"/>
              <a:t>://</a:t>
            </a:r>
            <a:r>
              <a:rPr lang="en-GB" dirty="0" err="1" smtClean="0"/>
              <a:t>www.paulsbodine.com</a:t>
            </a:r>
            <a:r>
              <a:rPr lang="en-GB" dirty="0" smtClean="0"/>
              <a:t>/</a:t>
            </a:r>
            <a:br>
              <a:rPr lang="en-GB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85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Reminders:</a:t>
            </a:r>
            <a:br>
              <a:rPr lang="en-US" dirty="0" smtClean="0"/>
            </a:br>
            <a:r>
              <a:rPr lang="en-US" dirty="0" smtClean="0"/>
              <a:t>Module overview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Build up your knowledge step by step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F47F-60CF-9346-B0BD-FD37276460FA}" type="datetime1">
              <a:rPr lang="en-GB" smtClean="0"/>
              <a:t>23/03/2014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Dr Su White saw@ecs.soton.ac.uk          COMP1205 w7-12  http://www.edshare.soton.ac.uk/10709/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50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6413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smarter not harder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 smarter not harder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Approaches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Intellectually </a:t>
            </a:r>
          </a:p>
          <a:p>
            <a:pPr lvl="1"/>
            <a:r>
              <a:rPr lang="en-US" dirty="0" smtClean="0"/>
              <a:t>Understand your motivations</a:t>
            </a:r>
          </a:p>
          <a:p>
            <a:r>
              <a:rPr lang="en-US" dirty="0" smtClean="0"/>
              <a:t>Imaginatively</a:t>
            </a:r>
            <a:endParaRPr lang="en-US" dirty="0"/>
          </a:p>
          <a:p>
            <a:pPr lvl="1"/>
            <a:r>
              <a:rPr lang="en-US" dirty="0"/>
              <a:t>Develop and use your creativity and imagination</a:t>
            </a:r>
          </a:p>
          <a:p>
            <a:pPr lvl="1"/>
            <a:r>
              <a:rPr lang="en-US" dirty="0"/>
              <a:t>Make your tasks </a:t>
            </a:r>
            <a:r>
              <a:rPr lang="en-US" dirty="0" smtClean="0"/>
              <a:t>enjoyable</a:t>
            </a:r>
          </a:p>
          <a:p>
            <a:r>
              <a:rPr lang="en-US" dirty="0" smtClean="0"/>
              <a:t>Intuitively</a:t>
            </a:r>
          </a:p>
          <a:p>
            <a:pPr lvl="1"/>
            <a:r>
              <a:rPr lang="en-US" dirty="0" smtClean="0"/>
              <a:t>Learn to know what works </a:t>
            </a:r>
            <a:br>
              <a:rPr lang="en-US" dirty="0" smtClean="0"/>
            </a:br>
            <a:r>
              <a:rPr lang="en-US" u="sng" dirty="0" smtClean="0"/>
              <a:t>for you</a:t>
            </a:r>
          </a:p>
          <a:p>
            <a:pPr lvl="1"/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Pareto principle</a:t>
            </a:r>
          </a:p>
          <a:p>
            <a:pPr lvl="1"/>
            <a:r>
              <a:rPr lang="en-US" dirty="0" smtClean="0"/>
              <a:t>20</a:t>
            </a:r>
            <a:r>
              <a:rPr lang="en-US" dirty="0"/>
              <a:t>% of the effort produces 80% of the </a:t>
            </a:r>
            <a:r>
              <a:rPr lang="en-US" dirty="0" smtClean="0"/>
              <a:t>result</a:t>
            </a:r>
          </a:p>
          <a:p>
            <a:pPr lvl="1"/>
            <a:r>
              <a:rPr lang="en-US" dirty="0" smtClean="0"/>
              <a:t>… but think about it logically, rationally</a:t>
            </a:r>
            <a:endParaRPr lang="en-US" dirty="0"/>
          </a:p>
          <a:p>
            <a:r>
              <a:rPr lang="en-US" dirty="0"/>
              <a:t>One touch</a:t>
            </a:r>
          </a:p>
          <a:p>
            <a:pPr lvl="1"/>
            <a:r>
              <a:rPr lang="en-US" dirty="0"/>
              <a:t>Capture all the necessary information in a single </a:t>
            </a:r>
            <a:r>
              <a:rPr lang="en-US" dirty="0" smtClean="0"/>
              <a:t>touch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336" y="621166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r"/>
            <a:r>
              <a:rPr lang="en-US" i="1" dirty="0" smtClean="0"/>
              <a:t>Follow up: Dan </a:t>
            </a:r>
            <a:r>
              <a:rPr lang="en-US" i="1" dirty="0"/>
              <a:t>Pink – RSA </a:t>
            </a:r>
            <a:r>
              <a:rPr lang="en-US" i="1" dirty="0" smtClean="0"/>
              <a:t>Animate, see </a:t>
            </a:r>
            <a:r>
              <a:rPr lang="en-US" i="1" dirty="0"/>
              <a:t>refs and links</a:t>
            </a:r>
          </a:p>
          <a:p>
            <a:pPr lvl="1" algn="r"/>
            <a:endParaRPr lang="en-US" i="1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Dr Su White saw@ecs.soton.ac.uk          COMP1205 w7-12  http://www.edshare.soton.ac.uk/10709/</a:t>
            </a:r>
            <a:endParaRPr kumimoji="0"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E3995-1CAC-6F44-A5C7-2F61C55D585C}" type="datetime1">
              <a:rPr lang="en-GB" smtClean="0"/>
              <a:t>23/03/2014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51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38325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presentation topics relate to the syllabus..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US" dirty="0" smtClean="0"/>
              <a:t>You will become a specialist</a:t>
            </a:r>
          </a:p>
          <a:p>
            <a:r>
              <a:rPr lang="en-US" dirty="0" smtClean="0"/>
              <a:t>Use your presentation to understand content, context and perspectives as well as develop skills</a:t>
            </a:r>
          </a:p>
          <a:p>
            <a:r>
              <a:rPr lang="en-US" dirty="0" smtClean="0"/>
              <a:t>Many of the other presentations will have content which relates to the exam topics, pay attention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F3E6-12EA-2B47-8591-4ADDEDE5E1B5}" type="datetime1">
              <a:rPr lang="en-GB" smtClean="0"/>
              <a:t>23/03/2014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Dr Su White saw@ecs.soton.ac.uk          COMP1205 w7-12  http://www.edshare.soton.ac.uk/10709/</a:t>
            </a:r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52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84553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/>
              <a:t>professional and legal issues might include</a:t>
            </a:r>
          </a:p>
        </p:txBody>
      </p:sp>
      <p:sp>
        <p:nvSpPr>
          <p:cNvPr id="26629" name="Text Box 4"/>
          <p:cNvSpPr txBox="1">
            <a:spLocks noChangeArrowheads="1"/>
          </p:cNvSpPr>
          <p:nvPr/>
        </p:nvSpPr>
        <p:spPr bwMode="auto">
          <a:xfrm>
            <a:off x="1581506" y="5474525"/>
            <a:ext cx="1102786" cy="49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data 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protection</a:t>
            </a:r>
          </a:p>
        </p:txBody>
      </p:sp>
      <p:sp>
        <p:nvSpPr>
          <p:cNvPr id="26630" name="Text Box 5"/>
          <p:cNvSpPr txBox="1">
            <a:spLocks noChangeArrowheads="1"/>
          </p:cNvSpPr>
          <p:nvPr/>
        </p:nvSpPr>
        <p:spPr bwMode="auto">
          <a:xfrm>
            <a:off x="6690093" y="6013803"/>
            <a:ext cx="70494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ethics</a:t>
            </a:r>
          </a:p>
        </p:txBody>
      </p:sp>
      <p:sp>
        <p:nvSpPr>
          <p:cNvPr id="26632" name="Text Box 7"/>
          <p:cNvSpPr txBox="1">
            <a:spLocks noChangeArrowheads="1"/>
          </p:cNvSpPr>
          <p:nvPr/>
        </p:nvSpPr>
        <p:spPr bwMode="auto">
          <a:xfrm>
            <a:off x="4568466" y="2227263"/>
            <a:ext cx="78422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open 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source</a:t>
            </a:r>
          </a:p>
        </p:txBody>
      </p:sp>
      <p:sp>
        <p:nvSpPr>
          <p:cNvPr id="26633" name="Text Box 8"/>
          <p:cNvSpPr txBox="1">
            <a:spLocks noChangeArrowheads="1"/>
          </p:cNvSpPr>
          <p:nvPr/>
        </p:nvSpPr>
        <p:spPr bwMode="auto">
          <a:xfrm>
            <a:off x="7096706" y="5257800"/>
            <a:ext cx="1400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pornography</a:t>
            </a:r>
          </a:p>
        </p:txBody>
      </p:sp>
      <p:sp>
        <p:nvSpPr>
          <p:cNvPr id="26634" name="Text Box 9"/>
          <p:cNvSpPr txBox="1">
            <a:spLocks noChangeArrowheads="1"/>
          </p:cNvSpPr>
          <p:nvPr/>
        </p:nvSpPr>
        <p:spPr bwMode="auto">
          <a:xfrm>
            <a:off x="2448506" y="5199063"/>
            <a:ext cx="898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hacking</a:t>
            </a:r>
          </a:p>
        </p:txBody>
      </p:sp>
      <p:sp>
        <p:nvSpPr>
          <p:cNvPr id="26635" name="Text Box 10"/>
          <p:cNvSpPr txBox="1">
            <a:spLocks noChangeArrowheads="1"/>
          </p:cNvSpPr>
          <p:nvPr/>
        </p:nvSpPr>
        <p:spPr bwMode="auto">
          <a:xfrm>
            <a:off x="5586244" y="6301252"/>
            <a:ext cx="8152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morals</a:t>
            </a:r>
          </a:p>
        </p:txBody>
      </p:sp>
      <p:sp>
        <p:nvSpPr>
          <p:cNvPr id="26636" name="Text Box 11"/>
          <p:cNvSpPr txBox="1">
            <a:spLocks noChangeArrowheads="1"/>
          </p:cNvSpPr>
          <p:nvPr/>
        </p:nvSpPr>
        <p:spPr bwMode="auto">
          <a:xfrm>
            <a:off x="7239083" y="2552700"/>
            <a:ext cx="1321796" cy="49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employment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rights</a:t>
            </a:r>
          </a:p>
        </p:txBody>
      </p:sp>
      <p:sp>
        <p:nvSpPr>
          <p:cNvPr id="26637" name="Text Box 12"/>
          <p:cNvSpPr txBox="1">
            <a:spLocks noChangeArrowheads="1"/>
          </p:cNvSpPr>
          <p:nvPr/>
        </p:nvSpPr>
        <p:spPr bwMode="auto">
          <a:xfrm>
            <a:off x="3446127" y="5687060"/>
            <a:ext cx="863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privacy</a:t>
            </a:r>
          </a:p>
        </p:txBody>
      </p:sp>
      <p:sp>
        <p:nvSpPr>
          <p:cNvPr id="26638" name="Text Box 13"/>
          <p:cNvSpPr txBox="1">
            <a:spLocks noChangeArrowheads="1"/>
          </p:cNvSpPr>
          <p:nvPr/>
        </p:nvSpPr>
        <p:spPr bwMode="auto">
          <a:xfrm>
            <a:off x="3072183" y="4328555"/>
            <a:ext cx="595035" cy="49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civic 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duty</a:t>
            </a:r>
          </a:p>
        </p:txBody>
      </p:sp>
      <p:sp>
        <p:nvSpPr>
          <p:cNvPr id="26639" name="Text Box 14"/>
          <p:cNvSpPr txBox="1">
            <a:spLocks noChangeArrowheads="1"/>
          </p:cNvSpPr>
          <p:nvPr/>
        </p:nvSpPr>
        <p:spPr bwMode="auto">
          <a:xfrm>
            <a:off x="2684292" y="2286000"/>
            <a:ext cx="6524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open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data</a:t>
            </a:r>
          </a:p>
        </p:txBody>
      </p:sp>
      <p:sp>
        <p:nvSpPr>
          <p:cNvPr id="26640" name="Text Box 15"/>
          <p:cNvSpPr txBox="1">
            <a:spLocks noChangeArrowheads="1"/>
          </p:cNvSpPr>
          <p:nvPr/>
        </p:nvSpPr>
        <p:spPr bwMode="auto">
          <a:xfrm>
            <a:off x="7702409" y="5855799"/>
            <a:ext cx="1050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copyright</a:t>
            </a:r>
          </a:p>
        </p:txBody>
      </p:sp>
      <p:sp>
        <p:nvSpPr>
          <p:cNvPr id="26641" name="Text Box 16"/>
          <p:cNvSpPr txBox="1">
            <a:spLocks noChangeArrowheads="1"/>
          </p:cNvSpPr>
          <p:nvPr/>
        </p:nvSpPr>
        <p:spPr bwMode="auto">
          <a:xfrm>
            <a:off x="5953706" y="3092450"/>
            <a:ext cx="9028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security</a:t>
            </a:r>
          </a:p>
        </p:txBody>
      </p:sp>
      <p:sp>
        <p:nvSpPr>
          <p:cNvPr id="26642" name="Text Box 17"/>
          <p:cNvSpPr txBox="1">
            <a:spLocks noChangeArrowheads="1"/>
          </p:cNvSpPr>
          <p:nvPr/>
        </p:nvSpPr>
        <p:spPr bwMode="auto">
          <a:xfrm>
            <a:off x="1581506" y="6024074"/>
            <a:ext cx="14731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discrimination</a:t>
            </a:r>
          </a:p>
        </p:txBody>
      </p:sp>
      <p:sp>
        <p:nvSpPr>
          <p:cNvPr id="26643" name="Text Box 18"/>
          <p:cNvSpPr txBox="1">
            <a:spLocks noChangeArrowheads="1"/>
          </p:cNvSpPr>
          <p:nvPr/>
        </p:nvSpPr>
        <p:spPr bwMode="auto">
          <a:xfrm>
            <a:off x="2815866" y="3065463"/>
            <a:ext cx="95410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equality</a:t>
            </a:r>
          </a:p>
        </p:txBody>
      </p:sp>
      <p:sp>
        <p:nvSpPr>
          <p:cNvPr id="26644" name="Text Box 19"/>
          <p:cNvSpPr txBox="1">
            <a:spLocks noChangeArrowheads="1"/>
          </p:cNvSpPr>
          <p:nvPr/>
        </p:nvSpPr>
        <p:spPr bwMode="auto">
          <a:xfrm>
            <a:off x="4277306" y="4741863"/>
            <a:ext cx="58802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libel</a:t>
            </a:r>
          </a:p>
        </p:txBody>
      </p:sp>
      <p:sp>
        <p:nvSpPr>
          <p:cNvPr id="26645" name="Text Box 20"/>
          <p:cNvSpPr txBox="1">
            <a:spLocks noChangeArrowheads="1"/>
          </p:cNvSpPr>
          <p:nvPr/>
        </p:nvSpPr>
        <p:spPr bwMode="auto">
          <a:xfrm>
            <a:off x="7107819" y="3294063"/>
            <a:ext cx="12394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defamation</a:t>
            </a:r>
          </a:p>
        </p:txBody>
      </p:sp>
      <p:sp>
        <p:nvSpPr>
          <p:cNvPr id="26646" name="Text Box 21"/>
          <p:cNvSpPr txBox="1">
            <a:spLocks noChangeArrowheads="1"/>
          </p:cNvSpPr>
          <p:nvPr/>
        </p:nvSpPr>
        <p:spPr bwMode="auto">
          <a:xfrm>
            <a:off x="4277306" y="5275263"/>
            <a:ext cx="144142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responsibility</a:t>
            </a:r>
          </a:p>
        </p:txBody>
      </p:sp>
      <p:sp>
        <p:nvSpPr>
          <p:cNvPr id="26647" name="Text Box 22"/>
          <p:cNvSpPr txBox="1">
            <a:spLocks noChangeArrowheads="1"/>
          </p:cNvSpPr>
          <p:nvPr/>
        </p:nvSpPr>
        <p:spPr bwMode="auto">
          <a:xfrm>
            <a:off x="3100029" y="1389063"/>
            <a:ext cx="10414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creative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commons</a:t>
            </a:r>
          </a:p>
        </p:txBody>
      </p:sp>
      <p:sp>
        <p:nvSpPr>
          <p:cNvPr id="26648" name="Text Box 23"/>
          <p:cNvSpPr txBox="1">
            <a:spLocks noChangeArrowheads="1"/>
          </p:cNvSpPr>
          <p:nvPr/>
        </p:nvSpPr>
        <p:spPr bwMode="auto">
          <a:xfrm>
            <a:off x="6106106" y="2438400"/>
            <a:ext cx="12668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accessibility</a:t>
            </a:r>
          </a:p>
        </p:txBody>
      </p:sp>
      <p:sp>
        <p:nvSpPr>
          <p:cNvPr id="26650" name="Text Box 25"/>
          <p:cNvSpPr txBox="1">
            <a:spLocks noChangeArrowheads="1"/>
          </p:cNvSpPr>
          <p:nvPr/>
        </p:nvSpPr>
        <p:spPr bwMode="auto">
          <a:xfrm>
            <a:off x="1521969" y="2058206"/>
            <a:ext cx="853018" cy="49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code of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conduct</a:t>
            </a:r>
          </a:p>
        </p:txBody>
      </p:sp>
      <p:sp>
        <p:nvSpPr>
          <p:cNvPr id="26651" name="Text Box 26"/>
          <p:cNvSpPr txBox="1">
            <a:spLocks noChangeArrowheads="1"/>
          </p:cNvSpPr>
          <p:nvPr/>
        </p:nvSpPr>
        <p:spPr bwMode="auto">
          <a:xfrm>
            <a:off x="5509581" y="1579563"/>
            <a:ext cx="1264489" cy="69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freedom 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of 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information</a:t>
            </a:r>
          </a:p>
        </p:txBody>
      </p:sp>
      <p:sp>
        <p:nvSpPr>
          <p:cNvPr id="26652" name="Text Box 27"/>
          <p:cNvSpPr txBox="1">
            <a:spLocks noChangeArrowheads="1"/>
          </p:cNvSpPr>
          <p:nvPr/>
        </p:nvSpPr>
        <p:spPr bwMode="auto">
          <a:xfrm>
            <a:off x="2536795" y="3522663"/>
            <a:ext cx="1018227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academic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ethics</a:t>
            </a:r>
          </a:p>
        </p:txBody>
      </p:sp>
      <p:sp>
        <p:nvSpPr>
          <p:cNvPr id="26653" name="Text Box 28"/>
          <p:cNvSpPr txBox="1">
            <a:spLocks noChangeArrowheads="1"/>
          </p:cNvSpPr>
          <p:nvPr/>
        </p:nvSpPr>
        <p:spPr bwMode="auto">
          <a:xfrm>
            <a:off x="5679042" y="4170363"/>
            <a:ext cx="1319692" cy="49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professional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bodies</a:t>
            </a:r>
          </a:p>
        </p:txBody>
      </p:sp>
      <p:sp>
        <p:nvSpPr>
          <p:cNvPr id="26654" name="Text Box 29"/>
          <p:cNvSpPr txBox="1">
            <a:spLocks noChangeArrowheads="1"/>
          </p:cNvSpPr>
          <p:nvPr/>
        </p:nvSpPr>
        <p:spPr bwMode="auto">
          <a:xfrm>
            <a:off x="5808609" y="5688586"/>
            <a:ext cx="777476" cy="49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digital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divide</a:t>
            </a:r>
          </a:p>
        </p:txBody>
      </p:sp>
      <p:sp>
        <p:nvSpPr>
          <p:cNvPr id="26655" name="Text Box 30"/>
          <p:cNvSpPr txBox="1">
            <a:spLocks noChangeArrowheads="1"/>
          </p:cNvSpPr>
          <p:nvPr/>
        </p:nvSpPr>
        <p:spPr bwMode="auto">
          <a:xfrm>
            <a:off x="3734884" y="3810000"/>
            <a:ext cx="1244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outsourcing</a:t>
            </a:r>
          </a:p>
        </p:txBody>
      </p:sp>
      <p:sp>
        <p:nvSpPr>
          <p:cNvPr id="26656" name="Text Box 31"/>
          <p:cNvSpPr txBox="1">
            <a:spLocks noChangeArrowheads="1"/>
          </p:cNvSpPr>
          <p:nvPr/>
        </p:nvSpPr>
        <p:spPr bwMode="auto">
          <a:xfrm>
            <a:off x="3650891" y="3092450"/>
            <a:ext cx="13846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globalisation</a:t>
            </a:r>
          </a:p>
        </p:txBody>
      </p:sp>
      <p:sp>
        <p:nvSpPr>
          <p:cNvPr id="26657" name="Text Box 32"/>
          <p:cNvSpPr txBox="1">
            <a:spLocks noChangeArrowheads="1"/>
          </p:cNvSpPr>
          <p:nvPr/>
        </p:nvSpPr>
        <p:spPr bwMode="auto">
          <a:xfrm>
            <a:off x="1849844" y="4648200"/>
            <a:ext cx="803625" cy="49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free 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speech</a:t>
            </a:r>
          </a:p>
        </p:txBody>
      </p:sp>
      <p:sp>
        <p:nvSpPr>
          <p:cNvPr id="26658" name="Text Box 33"/>
          <p:cNvSpPr txBox="1">
            <a:spLocks noChangeArrowheads="1"/>
          </p:cNvSpPr>
          <p:nvPr/>
        </p:nvSpPr>
        <p:spPr bwMode="auto">
          <a:xfrm>
            <a:off x="1901466" y="1485900"/>
            <a:ext cx="1199367" cy="49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intellectual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property</a:t>
            </a:r>
          </a:p>
        </p:txBody>
      </p:sp>
      <p:sp>
        <p:nvSpPr>
          <p:cNvPr id="26659" name="Text Box 34"/>
          <p:cNvSpPr txBox="1">
            <a:spLocks noChangeArrowheads="1"/>
          </p:cNvSpPr>
          <p:nvPr/>
        </p:nvSpPr>
        <p:spPr bwMode="auto">
          <a:xfrm>
            <a:off x="7395034" y="1714500"/>
            <a:ext cx="720971" cy="49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green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ICT</a:t>
            </a:r>
          </a:p>
        </p:txBody>
      </p:sp>
      <p:sp>
        <p:nvSpPr>
          <p:cNvPr id="26660" name="Text Box 35"/>
          <p:cNvSpPr txBox="1">
            <a:spLocks noChangeArrowheads="1"/>
          </p:cNvSpPr>
          <p:nvPr/>
        </p:nvSpPr>
        <p:spPr bwMode="auto">
          <a:xfrm>
            <a:off x="4258904" y="1371600"/>
            <a:ext cx="1279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e-commerce</a:t>
            </a:r>
          </a:p>
        </p:txBody>
      </p:sp>
      <p:sp>
        <p:nvSpPr>
          <p:cNvPr id="26661" name="Text Box 37"/>
          <p:cNvSpPr txBox="1">
            <a:spLocks noChangeArrowheads="1"/>
          </p:cNvSpPr>
          <p:nvPr/>
        </p:nvSpPr>
        <p:spPr bwMode="auto">
          <a:xfrm>
            <a:off x="5162578" y="2552700"/>
            <a:ext cx="840895" cy="49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digital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futures</a:t>
            </a:r>
          </a:p>
        </p:txBody>
      </p:sp>
      <p:sp>
        <p:nvSpPr>
          <p:cNvPr id="26662" name="Text Box 38"/>
          <p:cNvSpPr txBox="1">
            <a:spLocks noChangeArrowheads="1"/>
          </p:cNvSpPr>
          <p:nvPr/>
        </p:nvSpPr>
        <p:spPr bwMode="auto">
          <a:xfrm>
            <a:off x="4652459" y="4267200"/>
            <a:ext cx="1220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1600" dirty="0" smtClean="0">
                <a:solidFill>
                  <a:schemeClr val="accent5"/>
                </a:solidFill>
                <a:latin typeface="Futura" pitchFamily="-110" charset="0"/>
              </a:rPr>
              <a:t>localisation</a:t>
            </a:r>
            <a:endParaRPr lang="en-GB" sz="1600" dirty="0">
              <a:solidFill>
                <a:schemeClr val="accent5"/>
              </a:solidFill>
              <a:latin typeface="Futura" pitchFamily="-110" charset="0"/>
            </a:endParaRPr>
          </a:p>
        </p:txBody>
      </p:sp>
      <p:sp>
        <p:nvSpPr>
          <p:cNvPr id="26663" name="Text Box 39"/>
          <p:cNvSpPr txBox="1">
            <a:spLocks noChangeArrowheads="1"/>
          </p:cNvSpPr>
          <p:nvPr/>
        </p:nvSpPr>
        <p:spPr bwMode="auto">
          <a:xfrm>
            <a:off x="1006327" y="4933950"/>
            <a:ext cx="774571" cy="621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70000"/>
              </a:lnSpc>
            </a:pP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health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and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safety</a:t>
            </a:r>
          </a:p>
        </p:txBody>
      </p:sp>
      <p:sp>
        <p:nvSpPr>
          <p:cNvPr id="26664" name="Text Box 40"/>
          <p:cNvSpPr txBox="1">
            <a:spLocks noChangeArrowheads="1"/>
          </p:cNvSpPr>
          <p:nvPr/>
        </p:nvSpPr>
        <p:spPr bwMode="auto">
          <a:xfrm>
            <a:off x="6356067" y="1295400"/>
            <a:ext cx="134634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environment</a:t>
            </a:r>
          </a:p>
        </p:txBody>
      </p:sp>
      <p:sp>
        <p:nvSpPr>
          <p:cNvPr id="26665" name="Text Box 41"/>
          <p:cNvSpPr txBox="1">
            <a:spLocks noChangeArrowheads="1"/>
          </p:cNvSpPr>
          <p:nvPr/>
        </p:nvSpPr>
        <p:spPr bwMode="auto">
          <a:xfrm>
            <a:off x="5427676" y="4800600"/>
            <a:ext cx="1223512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social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enterprises</a:t>
            </a:r>
          </a:p>
        </p:txBody>
      </p:sp>
      <p:sp>
        <p:nvSpPr>
          <p:cNvPr id="26667" name="Text Box 43"/>
          <p:cNvSpPr txBox="1">
            <a:spLocks noChangeArrowheads="1"/>
          </p:cNvSpPr>
          <p:nvPr/>
        </p:nvSpPr>
        <p:spPr bwMode="auto">
          <a:xfrm>
            <a:off x="3369701" y="1905000"/>
            <a:ext cx="164029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professionalism</a:t>
            </a:r>
          </a:p>
        </p:txBody>
      </p:sp>
      <p:sp>
        <p:nvSpPr>
          <p:cNvPr id="26668" name="Text Box 44"/>
          <p:cNvSpPr txBox="1">
            <a:spLocks noChangeArrowheads="1"/>
          </p:cNvSpPr>
          <p:nvPr/>
        </p:nvSpPr>
        <p:spPr bwMode="auto">
          <a:xfrm>
            <a:off x="6644346" y="4610100"/>
            <a:ext cx="1982634" cy="49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digital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rights management</a:t>
            </a:r>
          </a:p>
        </p:txBody>
      </p:sp>
      <p:sp>
        <p:nvSpPr>
          <p:cNvPr id="26669" name="Text Box 45"/>
          <p:cNvSpPr txBox="1">
            <a:spLocks noChangeArrowheads="1"/>
          </p:cNvSpPr>
          <p:nvPr/>
        </p:nvSpPr>
        <p:spPr bwMode="auto">
          <a:xfrm>
            <a:off x="3397831" y="5029200"/>
            <a:ext cx="12875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surveillance</a:t>
            </a:r>
          </a:p>
        </p:txBody>
      </p:sp>
      <p:sp>
        <p:nvSpPr>
          <p:cNvPr id="26670" name="Text Box 46"/>
          <p:cNvSpPr txBox="1">
            <a:spLocks noChangeArrowheads="1"/>
          </p:cNvSpPr>
          <p:nvPr/>
        </p:nvSpPr>
        <p:spPr bwMode="auto">
          <a:xfrm>
            <a:off x="4289065" y="5948869"/>
            <a:ext cx="1152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censorship</a:t>
            </a:r>
          </a:p>
        </p:txBody>
      </p:sp>
      <p:sp>
        <p:nvSpPr>
          <p:cNvPr id="26671" name="Text Box 47"/>
          <p:cNvSpPr txBox="1">
            <a:spLocks noChangeArrowheads="1"/>
          </p:cNvSpPr>
          <p:nvPr/>
        </p:nvSpPr>
        <p:spPr bwMode="auto">
          <a:xfrm>
            <a:off x="1521969" y="4000500"/>
            <a:ext cx="1043876" cy="49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computer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crime</a:t>
            </a:r>
          </a:p>
        </p:txBody>
      </p:sp>
      <p:sp>
        <p:nvSpPr>
          <p:cNvPr id="26672" name="Text Box 49"/>
          <p:cNvSpPr txBox="1">
            <a:spLocks noChangeArrowheads="1"/>
          </p:cNvSpPr>
          <p:nvPr/>
        </p:nvSpPr>
        <p:spPr bwMode="auto">
          <a:xfrm>
            <a:off x="3415633" y="2743200"/>
            <a:ext cx="14468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e-government</a:t>
            </a:r>
          </a:p>
        </p:txBody>
      </p:sp>
      <p:sp>
        <p:nvSpPr>
          <p:cNvPr id="26673" name="Text Box 50"/>
          <p:cNvSpPr txBox="1">
            <a:spLocks noChangeArrowheads="1"/>
          </p:cNvSpPr>
          <p:nvPr/>
        </p:nvSpPr>
        <p:spPr bwMode="auto">
          <a:xfrm>
            <a:off x="1562666" y="3260725"/>
            <a:ext cx="12234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file-sharing</a:t>
            </a:r>
          </a:p>
        </p:txBody>
      </p:sp>
      <p:sp>
        <p:nvSpPr>
          <p:cNvPr id="26674" name="Text Box 51"/>
          <p:cNvSpPr txBox="1">
            <a:spLocks noChangeArrowheads="1"/>
          </p:cNvSpPr>
          <p:nvPr/>
        </p:nvSpPr>
        <p:spPr bwMode="auto">
          <a:xfrm>
            <a:off x="5811727" y="3581400"/>
            <a:ext cx="1095172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inclusivity</a:t>
            </a:r>
          </a:p>
        </p:txBody>
      </p:sp>
      <p:sp>
        <p:nvSpPr>
          <p:cNvPr id="26675" name="Text Box 52"/>
          <p:cNvSpPr txBox="1">
            <a:spLocks noChangeArrowheads="1"/>
          </p:cNvSpPr>
          <p:nvPr/>
        </p:nvSpPr>
        <p:spPr bwMode="auto">
          <a:xfrm>
            <a:off x="1214999" y="2683657"/>
            <a:ext cx="1321796" cy="49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employment</a:t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rights</a:t>
            </a:r>
          </a:p>
        </p:txBody>
      </p:sp>
      <p:sp>
        <p:nvSpPr>
          <p:cNvPr id="50" name="Text Box 28"/>
          <p:cNvSpPr txBox="1">
            <a:spLocks noChangeArrowheads="1"/>
          </p:cNvSpPr>
          <p:nvPr/>
        </p:nvSpPr>
        <p:spPr bwMode="auto">
          <a:xfrm>
            <a:off x="4754632" y="3447037"/>
            <a:ext cx="992579" cy="494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s</a:t>
            </a:r>
            <a:r>
              <a:rPr lang="en-US" sz="1600" dirty="0" smtClean="0">
                <a:solidFill>
                  <a:schemeClr val="accent5"/>
                </a:solidFill>
                <a:latin typeface="Futura" pitchFamily="-110" charset="0"/>
              </a:rPr>
              <a:t>emantic</a:t>
            </a:r>
            <a:br>
              <a:rPr lang="en-US" sz="1600" dirty="0" smtClean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 smtClean="0">
                <a:solidFill>
                  <a:schemeClr val="accent5"/>
                </a:solidFill>
                <a:latin typeface="Futura" pitchFamily="-110" charset="0"/>
              </a:rPr>
              <a:t>web</a:t>
            </a:r>
            <a:endParaRPr lang="en-US" sz="1600" dirty="0">
              <a:solidFill>
                <a:schemeClr val="accent5"/>
              </a:solidFill>
              <a:latin typeface="Futura" pitchFamily="-110" charset="0"/>
            </a:endParaRPr>
          </a:p>
        </p:txBody>
      </p:sp>
      <p:sp>
        <p:nvSpPr>
          <p:cNvPr id="51" name="Text Box 14"/>
          <p:cNvSpPr txBox="1">
            <a:spLocks noChangeArrowheads="1"/>
          </p:cNvSpPr>
          <p:nvPr/>
        </p:nvSpPr>
        <p:spPr bwMode="auto">
          <a:xfrm>
            <a:off x="7239083" y="3810000"/>
            <a:ext cx="75533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smtClean="0">
                <a:solidFill>
                  <a:schemeClr val="accent5"/>
                </a:solidFill>
                <a:latin typeface="Futura" pitchFamily="-110" charset="0"/>
              </a:rPr>
              <a:t>linked</a:t>
            </a: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/>
            </a:r>
            <a:br>
              <a:rPr lang="en-US" sz="1600" dirty="0">
                <a:solidFill>
                  <a:schemeClr val="accent5"/>
                </a:solidFill>
                <a:latin typeface="Futura" pitchFamily="-110" charset="0"/>
              </a:rPr>
            </a:br>
            <a:r>
              <a:rPr lang="en-US" sz="1600" dirty="0">
                <a:solidFill>
                  <a:schemeClr val="accent5"/>
                </a:solidFill>
                <a:latin typeface="Futura" pitchFamily="-110" charset="0"/>
              </a:rPr>
              <a:t>data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Dr Su White saw@ecs.soton.ac.uk          COMP1205 w7-12  http://www.edshare.soton.ac.uk/10709/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B6F9C-95E2-2F4C-9391-9C7E72A978EA}" type="datetime1">
              <a:rPr lang="en-GB" smtClean="0"/>
              <a:t>23/03/2014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53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8970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shot 2014-03-09 14.49.2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06" y="939523"/>
            <a:ext cx="8101994" cy="571031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Dr Su White saw@ecs.soton.ac.uk          COMP1205 w7-12  http://www.edshare.soton.ac.uk/10709/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14E18-EBD3-7C48-884B-6C7C715B8CB9}" type="datetime1">
              <a:rPr lang="en-GB" smtClean="0"/>
              <a:t>23/03/2014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54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82384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Overview: working method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Formal/timetabled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Informal/un-timetables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lvl="1"/>
            <a:r>
              <a:rPr lang="en-US" dirty="0" smtClean="0"/>
              <a:t>Lecture</a:t>
            </a:r>
          </a:p>
          <a:p>
            <a:pPr lvl="2"/>
            <a:r>
              <a:rPr lang="en-US" dirty="0" smtClean="0"/>
              <a:t>The big picture</a:t>
            </a:r>
          </a:p>
          <a:p>
            <a:pPr lvl="2"/>
            <a:r>
              <a:rPr lang="en-US" dirty="0" smtClean="0"/>
              <a:t>Pacing</a:t>
            </a:r>
          </a:p>
          <a:p>
            <a:pPr lvl="1"/>
            <a:r>
              <a:rPr lang="en-US" dirty="0" smtClean="0"/>
              <a:t>Blackboard</a:t>
            </a:r>
          </a:p>
          <a:p>
            <a:pPr lvl="2"/>
            <a:r>
              <a:rPr lang="en-US" dirty="0" smtClean="0"/>
              <a:t>Links and references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1"/>
            <a:r>
              <a:rPr lang="en-US" dirty="0"/>
              <a:t>Out of class</a:t>
            </a:r>
          </a:p>
          <a:p>
            <a:pPr lvl="2"/>
            <a:r>
              <a:rPr lang="en-US" dirty="0" smtClean="0"/>
              <a:t>Take the quizzes</a:t>
            </a:r>
          </a:p>
          <a:p>
            <a:pPr lvl="2"/>
            <a:r>
              <a:rPr lang="en-US" dirty="0" smtClean="0"/>
              <a:t>Watch </a:t>
            </a:r>
            <a:r>
              <a:rPr lang="en-US" dirty="0"/>
              <a:t>videos</a:t>
            </a:r>
          </a:p>
          <a:p>
            <a:pPr lvl="2"/>
            <a:r>
              <a:rPr lang="en-US" dirty="0"/>
              <a:t>Read overviews</a:t>
            </a:r>
          </a:p>
          <a:p>
            <a:pPr lvl="2"/>
            <a:r>
              <a:rPr lang="en-US" dirty="0" smtClean="0"/>
              <a:t>Work </a:t>
            </a:r>
            <a:r>
              <a:rPr lang="en-US" dirty="0"/>
              <a:t>through </a:t>
            </a:r>
            <a:r>
              <a:rPr lang="en-US" dirty="0" smtClean="0"/>
              <a:t>tasks</a:t>
            </a:r>
          </a:p>
          <a:p>
            <a:pPr lvl="2"/>
            <a:r>
              <a:rPr lang="en-US" dirty="0" smtClean="0"/>
              <a:t>Think and discuss</a:t>
            </a:r>
          </a:p>
          <a:p>
            <a:pPr lvl="2"/>
            <a:r>
              <a:rPr lang="en-US" dirty="0" smtClean="0"/>
              <a:t>Prepare assessments</a:t>
            </a:r>
            <a:endParaRPr lang="en-US" dirty="0"/>
          </a:p>
          <a:p>
            <a:pPr lvl="2"/>
            <a:r>
              <a:rPr lang="en-US" dirty="0"/>
              <a:t>Prepare for examination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449808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Objective: </a:t>
            </a:r>
            <a:br>
              <a:rPr lang="en-US" dirty="0" smtClean="0"/>
            </a:br>
            <a:r>
              <a:rPr lang="en-US" dirty="0" smtClean="0"/>
              <a:t>knowledge</a:t>
            </a:r>
            <a:r>
              <a:rPr lang="en-US" dirty="0"/>
              <a:t>, skills and understanding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Dr Su White saw@ecs.soton.ac.uk          COMP1205 w7-12  http://www.edshare.soton.ac.uk/10709/</a:t>
            </a:r>
            <a:endParaRPr kumimoji="0"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1F3C-919D-DD4B-B8BD-5FB77492E5F6}" type="datetime1">
              <a:rPr lang="en-GB" smtClean="0"/>
              <a:t>23/03/2014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55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604022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Reminder: rationale of the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dirty="0" smtClean="0">
                <a:ea typeface="Times New Roman" pitchFamily="-110" charset="0"/>
                <a:cs typeface="Times New Roman" pitchFamily="-110" charset="0"/>
              </a:rPr>
              <a:t>Guidance and prompting 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b="1" dirty="0" smtClean="0">
                <a:ea typeface="Times New Roman" pitchFamily="-110" charset="0"/>
                <a:cs typeface="Times New Roman" pitchFamily="-110" charset="0"/>
              </a:rPr>
              <a:t>Plus</a:t>
            </a:r>
            <a:r>
              <a:rPr lang="en-GB" dirty="0" smtClean="0">
                <a:ea typeface="Times New Roman" pitchFamily="-110" charset="0"/>
                <a:cs typeface="Times New Roman" pitchFamily="-110" charset="0"/>
              </a:rPr>
              <a:t>… directing you to a realistic/sustainable approach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endParaRPr lang="en-GB" dirty="0" smtClean="0"/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dirty="0" smtClean="0"/>
              <a:t>This is not the same as coding, maths or other ‘hard’ subject areas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dirty="0" smtClean="0"/>
              <a:t>But it is </a:t>
            </a:r>
            <a:r>
              <a:rPr lang="en-GB" b="1" dirty="0" smtClean="0"/>
              <a:t>very relevant </a:t>
            </a:r>
            <a:r>
              <a:rPr lang="en-GB" dirty="0" smtClean="0"/>
              <a:t>to your degree…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r>
              <a:rPr lang="en-GB" dirty="0" smtClean="0"/>
              <a:t>… and the approach is relevant to future study and work</a:t>
            </a:r>
          </a:p>
          <a:p>
            <a:pPr>
              <a:lnSpc>
                <a:spcPct val="90000"/>
              </a:lnSpc>
              <a:buFont typeface="Wingdings" pitchFamily="-110" charset="2"/>
              <a:buNone/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en-GB" dirty="0" smtClean="0"/>
              <a:t>Find out, think about, re-present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dirty="0" smtClean="0"/>
              <a:t>Work </a:t>
            </a:r>
            <a:r>
              <a:rPr lang="en-GB" dirty="0"/>
              <a:t>in groups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dirty="0"/>
              <a:t>Find your strengths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dirty="0"/>
              <a:t>Overcome your weaknesses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GB" dirty="0"/>
              <a:t>Enjoy yourselves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Dr Su White saw@ecs.soton.ac.uk          COMP1205 w7-12  http://www.edshare.soton.ac.uk/10709/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97D4D-8E48-4B41-A71D-EEE4BB1280F2}" type="datetime1">
              <a:rPr lang="en-GB" smtClean="0"/>
              <a:t>23/03/2014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56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52535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next week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Quiz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You will be invited to respond to a short survey/quiz (midweek)</a:t>
            </a:r>
          </a:p>
          <a:p>
            <a:pPr lvl="1"/>
            <a:r>
              <a:rPr lang="en-US" dirty="0" smtClean="0"/>
              <a:t>Designed to find calibrate</a:t>
            </a:r>
          </a:p>
          <a:p>
            <a:pPr lvl="2"/>
            <a:r>
              <a:rPr lang="en-US" dirty="0" smtClean="0"/>
              <a:t>The progress you have made so far</a:t>
            </a:r>
          </a:p>
          <a:p>
            <a:pPr lvl="2"/>
            <a:r>
              <a:rPr lang="en-US" dirty="0" smtClean="0"/>
              <a:t>Your familiarity with topics we are going to study</a:t>
            </a:r>
          </a:p>
          <a:p>
            <a:pPr lvl="2"/>
            <a:r>
              <a:rPr lang="en-US" dirty="0" smtClean="0"/>
              <a:t>Your familiarity with the topics within the exam</a:t>
            </a:r>
          </a:p>
          <a:p>
            <a:pPr lvl="2"/>
            <a:r>
              <a:rPr lang="en-US" dirty="0" smtClean="0"/>
              <a:t>The way which you are relating COMP1205 to the rest of your studies</a:t>
            </a:r>
          </a:p>
        </p:txBody>
      </p:sp>
      <p:pic>
        <p:nvPicPr>
          <p:cNvPr id="8" name="Content Placeholder 7" descr="iSurveylogo.gif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8153" b="-148153"/>
          <a:stretch>
            <a:fillRect/>
          </a:stretch>
        </p:blipFill>
        <p:spPr>
          <a:xfrm>
            <a:off x="4663440" y="-143915"/>
            <a:ext cx="4023360" cy="3620237"/>
          </a:xfrm>
        </p:spPr>
      </p:pic>
      <p:sp>
        <p:nvSpPr>
          <p:cNvPr id="4" name="Rectangle 3"/>
          <p:cNvSpPr/>
          <p:nvPr/>
        </p:nvSpPr>
        <p:spPr>
          <a:xfrm>
            <a:off x="1" y="6211669"/>
            <a:ext cx="9143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1400" i="1" dirty="0" smtClean="0"/>
              <a:t>The quizzes are designed </a:t>
            </a:r>
            <a:r>
              <a:rPr lang="en-US" sz="1400" i="1" dirty="0"/>
              <a:t>help you understand the breadth of the topics </a:t>
            </a:r>
            <a:r>
              <a:rPr lang="en-US" sz="1400" i="1" dirty="0" smtClean="0"/>
              <a:t/>
            </a:r>
            <a:br>
              <a:rPr lang="en-US" sz="1400" i="1" dirty="0" smtClean="0"/>
            </a:br>
            <a:r>
              <a:rPr lang="en-US" sz="1400" i="1" dirty="0" smtClean="0"/>
              <a:t>we </a:t>
            </a:r>
            <a:r>
              <a:rPr lang="en-US" sz="1400" i="1" dirty="0"/>
              <a:t>are going to study </a:t>
            </a:r>
            <a:r>
              <a:rPr lang="en-US" sz="1400" i="1" dirty="0" smtClean="0"/>
              <a:t>in </a:t>
            </a:r>
            <a:r>
              <a:rPr lang="en-US" sz="1400" i="1" dirty="0"/>
              <a:t>a quick and easy way</a:t>
            </a:r>
          </a:p>
        </p:txBody>
      </p:sp>
      <p:sp>
        <p:nvSpPr>
          <p:cNvPr id="9" name="Rectangle 8"/>
          <p:cNvSpPr/>
          <p:nvPr/>
        </p:nvSpPr>
        <p:spPr>
          <a:xfrm>
            <a:off x="4663440" y="2112306"/>
            <a:ext cx="4023360" cy="28623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lvl="1"/>
            <a:endParaRPr lang="en-US" dirty="0" smtClean="0"/>
          </a:p>
          <a:p>
            <a:pPr lvl="1"/>
            <a:r>
              <a:rPr lang="en-US" dirty="0" smtClean="0"/>
              <a:t>Your </a:t>
            </a:r>
            <a:r>
              <a:rPr lang="en-US" dirty="0"/>
              <a:t>responses will be </a:t>
            </a:r>
            <a:r>
              <a:rPr lang="en-US" dirty="0" smtClean="0"/>
              <a:t>anonymous</a:t>
            </a:r>
          </a:p>
          <a:p>
            <a:pPr lvl="1"/>
            <a:endParaRPr lang="en-US" dirty="0"/>
          </a:p>
          <a:p>
            <a:pPr marL="402336" lvl="1" indent="0">
              <a:buNone/>
            </a:pPr>
            <a:r>
              <a:rPr lang="en-US" dirty="0" smtClean="0"/>
              <a:t>But</a:t>
            </a:r>
          </a:p>
          <a:p>
            <a:pPr marL="402336" lvl="1" indent="0">
              <a:buNone/>
            </a:pPr>
            <a:endParaRPr lang="en-US" dirty="0"/>
          </a:p>
          <a:p>
            <a:pPr lvl="1"/>
            <a:r>
              <a:rPr lang="en-US" dirty="0"/>
              <a:t>I can send you reminders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…</a:t>
            </a:r>
            <a:br>
              <a:rPr lang="en-US" dirty="0" smtClean="0"/>
            </a:br>
            <a:r>
              <a:rPr lang="en-US" dirty="0" smtClean="0"/>
              <a:t>If </a:t>
            </a:r>
            <a:r>
              <a:rPr lang="en-US" dirty="0"/>
              <a:t>you have not completed the </a:t>
            </a:r>
            <a:r>
              <a:rPr lang="en-US" dirty="0" smtClean="0"/>
              <a:t>task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 dirty="0" smtClean="0"/>
              <a:t>Dr Su White saw@ecs.soton.ac.uk          COMP1205 w7-12  http://www.edshare.soton.ac.uk/10709/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ED4AA-AFB8-C047-800B-0E1E9CAC3A5E}" type="datetime1">
              <a:rPr lang="en-GB" smtClean="0"/>
              <a:t>23/03/2014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t>57</a:t>
            </a:fld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01507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objectives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introduce you to some guidelines for making presentations</a:t>
            </a:r>
          </a:p>
          <a:p>
            <a:r>
              <a:rPr lang="en-GB" dirty="0"/>
              <a:t>To prepare you (mentally) for the task of making a short presentation </a:t>
            </a:r>
            <a:endParaRPr lang="en-GB" dirty="0" smtClean="0"/>
          </a:p>
          <a:p>
            <a:r>
              <a:rPr lang="en-GB" dirty="0" smtClean="0"/>
              <a:t>To </a:t>
            </a:r>
            <a:r>
              <a:rPr lang="en-GB" dirty="0"/>
              <a:t>set you off to learn yourself how to make an excellent presentation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Rationale 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Learning by doing</a:t>
            </a:r>
          </a:p>
          <a:p>
            <a:r>
              <a:rPr lang="en-GB" dirty="0" smtClean="0"/>
              <a:t>Simple approaches first</a:t>
            </a:r>
          </a:p>
          <a:p>
            <a:r>
              <a:rPr lang="en-GB" dirty="0" smtClean="0"/>
              <a:t>Practice to perfection</a:t>
            </a:r>
          </a:p>
          <a:p>
            <a:r>
              <a:rPr lang="en-GB" dirty="0" smtClean="0"/>
              <a:t>But accept mistakes …</a:t>
            </a:r>
            <a:br>
              <a:rPr lang="en-GB" dirty="0" smtClean="0"/>
            </a:br>
            <a:r>
              <a:rPr lang="en-GB" dirty="0" smtClean="0"/>
              <a:t>which </a:t>
            </a:r>
            <a:r>
              <a:rPr lang="en-GB" dirty="0" smtClean="0"/>
              <a:t>lead to </a:t>
            </a:r>
            <a:r>
              <a:rPr lang="en-GB" dirty="0" smtClean="0"/>
              <a:t>learning </a:t>
            </a:r>
            <a:r>
              <a:rPr lang="en-GB" dirty="0" smtClean="0">
                <a:sym typeface="Wingdings"/>
              </a:rPr>
              <a:t></a:t>
            </a:r>
            <a:endParaRPr lang="en-GB" dirty="0" smtClean="0"/>
          </a:p>
          <a:p>
            <a:endParaRPr lang="en-GB" dirty="0"/>
          </a:p>
          <a:p>
            <a:pPr marL="0" indent="0" algn="ctr">
              <a:buNone/>
            </a:pPr>
            <a:r>
              <a:rPr lang="en-GB" dirty="0" smtClean="0"/>
              <a:t>Realistically</a:t>
            </a:r>
            <a:br>
              <a:rPr lang="en-GB" dirty="0" smtClean="0"/>
            </a:br>
            <a:r>
              <a:rPr lang="en-GB" dirty="0" smtClean="0"/>
              <a:t>are </a:t>
            </a:r>
            <a:r>
              <a:rPr lang="en-GB" dirty="0" smtClean="0"/>
              <a:t>you likely to be able to do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a </a:t>
            </a:r>
            <a:r>
              <a:rPr lang="en-GB" dirty="0" smtClean="0"/>
              <a:t>perfect job first </a:t>
            </a:r>
            <a:r>
              <a:rPr lang="en-GB" dirty="0" smtClean="0"/>
              <a:t>time?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867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Rationale 2</a:t>
            </a:r>
            <a:endParaRPr lang="en-GB" dirty="0"/>
          </a:p>
        </p:txBody>
      </p:sp>
      <p:pic>
        <p:nvPicPr>
          <p:cNvPr id="6" name="Content Placeholder 5" descr="Screen Shot 2013-03-04 at 23.06.3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154" r="-43154"/>
          <a:stretch>
            <a:fillRect/>
          </a:stretch>
        </p:blipFill>
        <p:spPr>
          <a:xfrm>
            <a:off x="-324544" y="1628800"/>
            <a:ext cx="9877377" cy="5229200"/>
          </a:xfrm>
        </p:spPr>
      </p:pic>
    </p:spTree>
    <p:extLst>
      <p:ext uri="{BB962C8B-B14F-4D97-AF65-F5344CB8AC3E}">
        <p14:creationId xmlns:p14="http://schemas.microsoft.com/office/powerpoint/2010/main" val="51441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Do your own background reading e.g. </a:t>
            </a:r>
            <a:r>
              <a:rPr lang="en-GB" dirty="0" err="1" smtClean="0"/>
              <a:t>SlideRocket</a:t>
            </a:r>
            <a:endParaRPr lang="en-GB" dirty="0"/>
          </a:p>
        </p:txBody>
      </p:sp>
      <p:pic>
        <p:nvPicPr>
          <p:cNvPr id="6" name="Content Placeholder 5" descr="Screen Shot 2013-03-04 at 22.39.4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292" r="-29292"/>
          <a:stretch>
            <a:fillRect/>
          </a:stretch>
        </p:blipFill>
        <p:spPr>
          <a:xfrm>
            <a:off x="1435608" y="1951182"/>
            <a:ext cx="6329547" cy="405245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705600" y="6381750"/>
            <a:ext cx="2438400" cy="476250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INFO1010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0" y="6406853"/>
            <a:ext cx="9144000" cy="47624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sz="1600" b="1" dirty="0" smtClean="0">
                <a:solidFill>
                  <a:schemeClr val="tx1"/>
                </a:solidFill>
              </a:rPr>
              <a:t>You can find some further simple information from this site http://</a:t>
            </a:r>
            <a:r>
              <a:rPr lang="en-GB" sz="1600" b="1" dirty="0" err="1" smtClean="0">
                <a:solidFill>
                  <a:schemeClr val="tx1"/>
                </a:solidFill>
              </a:rPr>
              <a:t>www.sliderocket.com</a:t>
            </a:r>
            <a:r>
              <a:rPr lang="en-GB" sz="1600" b="1" dirty="0" smtClean="0">
                <a:solidFill>
                  <a:schemeClr val="tx1"/>
                </a:solidFill>
              </a:rPr>
              <a:t>/</a:t>
            </a:r>
            <a:br>
              <a:rPr lang="en-GB" sz="1600" b="1" dirty="0" smtClean="0">
                <a:solidFill>
                  <a:schemeClr val="tx1"/>
                </a:solidFill>
              </a:rPr>
            </a:br>
            <a:r>
              <a:rPr lang="en-GB" sz="1600" b="1" dirty="0">
                <a:solidFill>
                  <a:schemeClr val="tx1"/>
                </a:solidFill>
              </a:rPr>
              <a:t>and look at  http://</a:t>
            </a:r>
            <a:r>
              <a:rPr lang="en-GB" sz="1600" b="1" dirty="0" err="1">
                <a:solidFill>
                  <a:schemeClr val="tx1"/>
                </a:solidFill>
              </a:rPr>
              <a:t>portal.sliderocket.com</a:t>
            </a:r>
            <a:r>
              <a:rPr lang="en-GB" sz="1600" b="1" dirty="0">
                <a:solidFill>
                  <a:schemeClr val="tx1"/>
                </a:solidFill>
              </a:rPr>
              <a:t>/</a:t>
            </a:r>
            <a:r>
              <a:rPr lang="en-GB" sz="1600" b="1" dirty="0" err="1">
                <a:solidFill>
                  <a:schemeClr val="tx1"/>
                </a:solidFill>
              </a:rPr>
              <a:t>sliderocket</a:t>
            </a:r>
            <a:r>
              <a:rPr lang="en-GB" sz="1600" b="1" dirty="0">
                <a:solidFill>
                  <a:schemeClr val="tx1"/>
                </a:solidFill>
              </a:rPr>
              <a:t>/Animated-</a:t>
            </a:r>
            <a:r>
              <a:rPr lang="en-GB" sz="1600" b="1" dirty="0" err="1">
                <a:solidFill>
                  <a:schemeClr val="tx1"/>
                </a:solidFill>
              </a:rPr>
              <a:t>Infographic</a:t>
            </a:r>
            <a:r>
              <a:rPr lang="en-GB" sz="1600" b="1" dirty="0">
                <a:solidFill>
                  <a:schemeClr val="tx1"/>
                </a:solidFill>
              </a:rPr>
              <a:t>-Slide-Design</a:t>
            </a:r>
            <a:endParaRPr lang="en-GB" sz="105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81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week 5 the art of critical writing-xx 5">
    <a:dk1>
      <a:srgbClr val="000000"/>
    </a:dk1>
    <a:lt1>
      <a:srgbClr val="FFFFFF"/>
    </a:lt1>
    <a:dk2>
      <a:srgbClr val="000000"/>
    </a:dk2>
    <a:lt2>
      <a:srgbClr val="808080"/>
    </a:lt2>
    <a:accent1>
      <a:srgbClr val="FFCC66"/>
    </a:accent1>
    <a:accent2>
      <a:srgbClr val="0000FF"/>
    </a:accent2>
    <a:accent3>
      <a:srgbClr val="FFFFFF"/>
    </a:accent3>
    <a:accent4>
      <a:srgbClr val="000000"/>
    </a:accent4>
    <a:accent5>
      <a:srgbClr val="FFE2B8"/>
    </a:accent5>
    <a:accent6>
      <a:srgbClr val="0000E7"/>
    </a:accent6>
    <a:hlink>
      <a:srgbClr val="CC00CC"/>
    </a:hlink>
    <a:folHlink>
      <a:srgbClr val="C0C0C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607</TotalTime>
  <Words>2333</Words>
  <Application>Microsoft Macintosh PowerPoint</Application>
  <PresentationFormat>On-screen Show (4:3)</PresentationFormat>
  <Paragraphs>556</Paragraphs>
  <Slides>57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Solstice</vt:lpstr>
      <vt:lpstr>Microsoft Organization Chart</vt:lpstr>
      <vt:lpstr>COMP1205 Week 8</vt:lpstr>
      <vt:lpstr>Notes</vt:lpstr>
      <vt:lpstr>Overview: timescales and topics</vt:lpstr>
      <vt:lpstr>Some general interest questions</vt:lpstr>
      <vt:lpstr>Beginning a journey…</vt:lpstr>
      <vt:lpstr>our objectives</vt:lpstr>
      <vt:lpstr>Rationale 1</vt:lpstr>
      <vt:lpstr>Rationale 2</vt:lpstr>
      <vt:lpstr>Do your own background reading e.g. SlideRocket</vt:lpstr>
      <vt:lpstr>Some general interest questions</vt:lpstr>
      <vt:lpstr>Think About Your Audience</vt:lpstr>
      <vt:lpstr>An audience….</vt:lpstr>
      <vt:lpstr>    A keynote </vt:lpstr>
      <vt:lpstr>Another sort of presenting</vt:lpstr>
      <vt:lpstr>Follow up thoughts and Activities</vt:lpstr>
      <vt:lpstr>Build on what you know already….</vt:lpstr>
      <vt:lpstr>Pragmatics </vt:lpstr>
      <vt:lpstr>focus</vt:lpstr>
      <vt:lpstr>learning and help</vt:lpstr>
      <vt:lpstr>What is the purpose of a presentation?</vt:lpstr>
      <vt:lpstr>What we expect</vt:lpstr>
      <vt:lpstr>What activities are included?</vt:lpstr>
      <vt:lpstr>What is important…</vt:lpstr>
      <vt:lpstr>Assessment Criteria</vt:lpstr>
      <vt:lpstr>Practical Questions…</vt:lpstr>
      <vt:lpstr>1. Content</vt:lpstr>
      <vt:lpstr>Will you get the balance right?</vt:lpstr>
      <vt:lpstr>2. Media</vt:lpstr>
      <vt:lpstr>Good media means preparation</vt:lpstr>
      <vt:lpstr>3 Process &amp; Professionalism</vt:lpstr>
      <vt:lpstr>Will you have enough slides?</vt:lpstr>
      <vt:lpstr>Overall Effectiveness</vt:lpstr>
      <vt:lpstr>How will it be? For them… for us…</vt:lpstr>
      <vt:lpstr>Warning</vt:lpstr>
      <vt:lpstr>Advice for the actual presentation…</vt:lpstr>
      <vt:lpstr>Will you impress them?</vt:lpstr>
      <vt:lpstr>Focus </vt:lpstr>
      <vt:lpstr>Some final words….</vt:lpstr>
      <vt:lpstr>The voice of experience</vt:lpstr>
      <vt:lpstr>Remember….</vt:lpstr>
      <vt:lpstr>Presentation advice</vt:lpstr>
      <vt:lpstr>Advice…</vt:lpstr>
      <vt:lpstr>Seeing with new eyes</vt:lpstr>
      <vt:lpstr>Presentation FAQs</vt:lpstr>
      <vt:lpstr>Further refs </vt:lpstr>
      <vt:lpstr>Why its not Benjamin Franklin…</vt:lpstr>
      <vt:lpstr>Dale’s cone of experience</vt:lpstr>
      <vt:lpstr>Thank you ;-)</vt:lpstr>
      <vt:lpstr>Optional task group discussion</vt:lpstr>
      <vt:lpstr>Reminders: Module overview</vt:lpstr>
      <vt:lpstr>Work smarter not harder</vt:lpstr>
      <vt:lpstr>The presentation topics relate to the syllabus..</vt:lpstr>
      <vt:lpstr>professional and legal issues might include</vt:lpstr>
      <vt:lpstr>PowerPoint Presentation</vt:lpstr>
      <vt:lpstr>Overview: working method</vt:lpstr>
      <vt:lpstr>Reminder: rationale of the structure</vt:lpstr>
      <vt:lpstr>Before next week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COMP1205</dc:title>
  <dc:creator>Su White</dc:creator>
  <cp:lastModifiedBy>Su White</cp:lastModifiedBy>
  <cp:revision>64</cp:revision>
  <cp:lastPrinted>2014-03-23T19:00:42Z</cp:lastPrinted>
  <dcterms:created xsi:type="dcterms:W3CDTF">2014-03-09T11:41:28Z</dcterms:created>
  <dcterms:modified xsi:type="dcterms:W3CDTF">2014-03-23T19:00:51Z</dcterms:modified>
</cp:coreProperties>
</file>