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handoutMasterIdLst>
    <p:handoutMasterId r:id="rId78"/>
  </p:handoutMasterIdLst>
  <p:sldIdLst>
    <p:sldId id="256" r:id="rId2"/>
    <p:sldId id="299" r:id="rId3"/>
    <p:sldId id="258" r:id="rId4"/>
    <p:sldId id="292" r:id="rId5"/>
    <p:sldId id="425" r:id="rId6"/>
    <p:sldId id="301" r:id="rId7"/>
    <p:sldId id="424" r:id="rId8"/>
    <p:sldId id="264" r:id="rId9"/>
    <p:sldId id="262" r:id="rId10"/>
    <p:sldId id="456" r:id="rId11"/>
    <p:sldId id="421" r:id="rId12"/>
    <p:sldId id="457" r:id="rId13"/>
    <p:sldId id="427" r:id="rId14"/>
    <p:sldId id="422" r:id="rId15"/>
    <p:sldId id="434" r:id="rId16"/>
    <p:sldId id="428" r:id="rId17"/>
    <p:sldId id="429" r:id="rId18"/>
    <p:sldId id="426" r:id="rId19"/>
    <p:sldId id="430" r:id="rId20"/>
    <p:sldId id="431" r:id="rId21"/>
    <p:sldId id="432" r:id="rId22"/>
    <p:sldId id="441" r:id="rId23"/>
    <p:sldId id="458" r:id="rId24"/>
    <p:sldId id="442" r:id="rId25"/>
    <p:sldId id="443" r:id="rId26"/>
    <p:sldId id="444" r:id="rId27"/>
    <p:sldId id="447" r:id="rId28"/>
    <p:sldId id="445" r:id="rId29"/>
    <p:sldId id="448" r:id="rId30"/>
    <p:sldId id="459" r:id="rId31"/>
    <p:sldId id="433" r:id="rId32"/>
    <p:sldId id="435" r:id="rId33"/>
    <p:sldId id="436" r:id="rId34"/>
    <p:sldId id="437" r:id="rId35"/>
    <p:sldId id="438" r:id="rId36"/>
    <p:sldId id="439" r:id="rId37"/>
    <p:sldId id="461" r:id="rId38"/>
    <p:sldId id="333" r:id="rId39"/>
    <p:sldId id="335" r:id="rId40"/>
    <p:sldId id="336" r:id="rId41"/>
    <p:sldId id="337" r:id="rId42"/>
    <p:sldId id="338" r:id="rId43"/>
    <p:sldId id="339" r:id="rId44"/>
    <p:sldId id="340" r:id="rId45"/>
    <p:sldId id="341" r:id="rId46"/>
    <p:sldId id="342" r:id="rId47"/>
    <p:sldId id="343" r:id="rId48"/>
    <p:sldId id="344"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464" r:id="rId63"/>
    <p:sldId id="359" r:id="rId64"/>
    <p:sldId id="360" r:id="rId65"/>
    <p:sldId id="364" r:id="rId66"/>
    <p:sldId id="466" r:id="rId67"/>
    <p:sldId id="449" r:id="rId68"/>
    <p:sldId id="450" r:id="rId69"/>
    <p:sldId id="451" r:id="rId70"/>
    <p:sldId id="452" r:id="rId71"/>
    <p:sldId id="453" r:id="rId72"/>
    <p:sldId id="454" r:id="rId73"/>
    <p:sldId id="455" r:id="rId74"/>
    <p:sldId id="460" r:id="rId75"/>
    <p:sldId id="46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9" autoAdjust="0"/>
    <p:restoredTop sz="94663" autoAdjust="0"/>
  </p:normalViewPr>
  <p:slideViewPr>
    <p:cSldViewPr snapToGrid="0" snapToObjects="1">
      <p:cViewPr>
        <p:scale>
          <a:sx n="110" d="100"/>
          <a:sy n="110" d="100"/>
        </p:scale>
        <p:origin x="-1872" y="-1952"/>
      </p:cViewPr>
      <p:guideLst>
        <p:guide orient="horz" pos="2160"/>
        <p:guide pos="2880"/>
      </p:guideLst>
    </p:cSldViewPr>
  </p:slideViewPr>
  <p:outlineViewPr>
    <p:cViewPr>
      <p:scale>
        <a:sx n="33" d="100"/>
        <a:sy n="33" d="100"/>
      </p:scale>
      <p:origin x="0" y="42672"/>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5AA8F-9E5F-924E-AD88-1A6293BC2DC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12F46F1-5CAE-E749-871C-7F64A29D2ABD}">
      <dgm:prSet/>
      <dgm:spPr>
        <a:solidFill>
          <a:schemeClr val="accent5"/>
        </a:solidFill>
      </dgm:spPr>
      <dgm:t>
        <a:bodyPr/>
        <a:lstStyle/>
        <a:p>
          <a:pPr rtl="0"/>
          <a:r>
            <a:rPr lang="en-US" dirty="0" smtClean="0"/>
            <a:t>Timescales and </a:t>
          </a:r>
          <a:br>
            <a:rPr lang="en-US" dirty="0" smtClean="0"/>
          </a:br>
          <a:r>
            <a:rPr lang="en-US" dirty="0" smtClean="0"/>
            <a:t>Topics</a:t>
          </a:r>
          <a:endParaRPr lang="en-US" dirty="0"/>
        </a:p>
      </dgm:t>
    </dgm:pt>
    <dgm:pt modelId="{17FDE812-28D0-2341-8BF0-A8ED926423B5}" type="parTrans" cxnId="{B9BCFE68-9F4D-8847-9851-672283156E51}">
      <dgm:prSet/>
      <dgm:spPr/>
      <dgm:t>
        <a:bodyPr/>
        <a:lstStyle/>
        <a:p>
          <a:endParaRPr lang="en-US"/>
        </a:p>
      </dgm:t>
    </dgm:pt>
    <dgm:pt modelId="{6F26AA17-26FC-7749-B76D-C8038FA90452}" type="sibTrans" cxnId="{B9BCFE68-9F4D-8847-9851-672283156E51}">
      <dgm:prSet/>
      <dgm:spPr/>
      <dgm:t>
        <a:bodyPr/>
        <a:lstStyle/>
        <a:p>
          <a:endParaRPr lang="en-US"/>
        </a:p>
      </dgm:t>
    </dgm:pt>
    <dgm:pt modelId="{9101A01B-72C8-FF48-9E1F-DBD16BE2BF81}">
      <dgm:prSet/>
      <dgm:spPr>
        <a:solidFill>
          <a:schemeClr val="accent5"/>
        </a:solidFill>
      </dgm:spPr>
      <dgm:t>
        <a:bodyPr/>
        <a:lstStyle/>
        <a:p>
          <a:r>
            <a:rPr lang="en-US" dirty="0" smtClean="0"/>
            <a:t>W7: Uni w24</a:t>
          </a:r>
          <a:br>
            <a:rPr lang="en-US" dirty="0" smtClean="0"/>
          </a:br>
          <a:r>
            <a:rPr lang="en-US" dirty="0" smtClean="0"/>
            <a:t>w/c 10/3</a:t>
          </a:r>
          <a:endParaRPr lang="en-US" dirty="0"/>
        </a:p>
      </dgm:t>
    </dgm:pt>
    <dgm:pt modelId="{6ED14867-0C71-9B46-8269-E030F9F911E2}" type="parTrans" cxnId="{3B200216-0486-D248-83CD-72CB01EE46CF}">
      <dgm:prSet/>
      <dgm:spPr/>
      <dgm:t>
        <a:bodyPr/>
        <a:lstStyle/>
        <a:p>
          <a:endParaRPr lang="en-US"/>
        </a:p>
      </dgm:t>
    </dgm:pt>
    <dgm:pt modelId="{8F362966-C926-6347-849A-CF673B8242CB}" type="sibTrans" cxnId="{3B200216-0486-D248-83CD-72CB01EE46CF}">
      <dgm:prSet/>
      <dgm:spPr/>
      <dgm:t>
        <a:bodyPr/>
        <a:lstStyle/>
        <a:p>
          <a:endParaRPr lang="en-US"/>
        </a:p>
      </dgm:t>
    </dgm:pt>
    <dgm:pt modelId="{8200451A-CAF8-D241-A294-DF51C018D3A5}">
      <dgm:prSet/>
      <dgm:spPr>
        <a:solidFill>
          <a:schemeClr val="accent5"/>
        </a:solidFill>
      </dgm:spPr>
      <dgm:t>
        <a:bodyPr/>
        <a:lstStyle/>
        <a:p>
          <a:r>
            <a:rPr lang="en-US" dirty="0" smtClean="0"/>
            <a:t>W8: Uni w25</a:t>
          </a:r>
          <a:br>
            <a:rPr lang="en-US" dirty="0" smtClean="0"/>
          </a:br>
          <a:r>
            <a:rPr lang="en-US" dirty="0" smtClean="0"/>
            <a:t>w/c 17/3</a:t>
          </a:r>
          <a:endParaRPr lang="en-US" dirty="0"/>
        </a:p>
      </dgm:t>
    </dgm:pt>
    <dgm:pt modelId="{CD953DD3-C636-E544-B7D3-E26B95A528C2}" type="parTrans" cxnId="{D04216C2-3DE8-8E42-BDCB-B82295408246}">
      <dgm:prSet/>
      <dgm:spPr/>
      <dgm:t>
        <a:bodyPr/>
        <a:lstStyle/>
        <a:p>
          <a:endParaRPr lang="en-US"/>
        </a:p>
      </dgm:t>
    </dgm:pt>
    <dgm:pt modelId="{6E73189E-F1D3-4C44-B2BA-5D44717E8CCB}" type="sibTrans" cxnId="{D04216C2-3DE8-8E42-BDCB-B82295408246}">
      <dgm:prSet/>
      <dgm:spPr/>
      <dgm:t>
        <a:bodyPr/>
        <a:lstStyle/>
        <a:p>
          <a:endParaRPr lang="en-US"/>
        </a:p>
      </dgm:t>
    </dgm:pt>
    <dgm:pt modelId="{0EC09D31-8937-B343-BDA7-B68ED2601CA1}">
      <dgm:prSet/>
      <dgm:spPr>
        <a:solidFill>
          <a:schemeClr val="accent5"/>
        </a:solidFill>
      </dgm:spPr>
      <dgm:t>
        <a:bodyPr/>
        <a:lstStyle/>
        <a:p>
          <a:r>
            <a:rPr lang="en-US" dirty="0" smtClean="0"/>
            <a:t>W9: Uni w26</a:t>
          </a:r>
          <a:br>
            <a:rPr lang="en-US" dirty="0" smtClean="0"/>
          </a:br>
          <a:r>
            <a:rPr lang="en-US" dirty="0" smtClean="0"/>
            <a:t>w/c 24/3</a:t>
          </a:r>
          <a:endParaRPr lang="en-US" dirty="0"/>
        </a:p>
      </dgm:t>
    </dgm:pt>
    <dgm:pt modelId="{14C8C483-C0A9-8F42-8AFD-1A8D2905FB2A}" type="parTrans" cxnId="{080969D1-2CC9-4C4B-906E-B1B6F3A05156}">
      <dgm:prSet/>
      <dgm:spPr/>
      <dgm:t>
        <a:bodyPr/>
        <a:lstStyle/>
        <a:p>
          <a:endParaRPr lang="en-US"/>
        </a:p>
      </dgm:t>
    </dgm:pt>
    <dgm:pt modelId="{4427AE45-324B-D948-89BE-0756DCD130C0}" type="sibTrans" cxnId="{080969D1-2CC9-4C4B-906E-B1B6F3A05156}">
      <dgm:prSet/>
      <dgm:spPr/>
      <dgm:t>
        <a:bodyPr/>
        <a:lstStyle/>
        <a:p>
          <a:endParaRPr lang="en-US"/>
        </a:p>
      </dgm:t>
    </dgm:pt>
    <dgm:pt modelId="{8BB95E58-5F5A-274F-9409-B8D9E8454DE2}">
      <dgm:prSet/>
      <dgm:spPr>
        <a:solidFill>
          <a:schemeClr val="accent5"/>
        </a:solidFill>
      </dgm:spPr>
      <dgm:t>
        <a:bodyPr/>
        <a:lstStyle/>
        <a:p>
          <a:r>
            <a:rPr lang="en-US" dirty="0" smtClean="0"/>
            <a:t>W10: Uni w31</a:t>
          </a:r>
          <a:br>
            <a:rPr lang="en-US" dirty="0" smtClean="0"/>
          </a:br>
          <a:r>
            <a:rPr lang="en-US" dirty="0" smtClean="0"/>
            <a:t>w/c28/4</a:t>
          </a:r>
          <a:endParaRPr lang="en-US" dirty="0"/>
        </a:p>
      </dgm:t>
    </dgm:pt>
    <dgm:pt modelId="{56B51295-98A1-B447-BAF3-5858FFBFCE0C}" type="parTrans" cxnId="{D7989D56-98E8-B740-94C0-A621868E5284}">
      <dgm:prSet/>
      <dgm:spPr/>
      <dgm:t>
        <a:bodyPr/>
        <a:lstStyle/>
        <a:p>
          <a:endParaRPr lang="en-US"/>
        </a:p>
      </dgm:t>
    </dgm:pt>
    <dgm:pt modelId="{A79043D9-7BCC-6A41-943B-2FFC61D3F07B}" type="sibTrans" cxnId="{D7989D56-98E8-B740-94C0-A621868E5284}">
      <dgm:prSet/>
      <dgm:spPr/>
      <dgm:t>
        <a:bodyPr/>
        <a:lstStyle/>
        <a:p>
          <a:endParaRPr lang="en-US"/>
        </a:p>
      </dgm:t>
    </dgm:pt>
    <dgm:pt modelId="{6CBEDEC5-E4FB-044C-82AA-504331EB74BE}">
      <dgm:prSet/>
      <dgm:spPr>
        <a:solidFill>
          <a:schemeClr val="accent5"/>
        </a:solidFill>
      </dgm:spPr>
      <dgm:t>
        <a:bodyPr/>
        <a:lstStyle/>
        <a:p>
          <a:r>
            <a:rPr lang="en-US" dirty="0" smtClean="0"/>
            <a:t>W11: Uni w32</a:t>
          </a:r>
          <a:br>
            <a:rPr lang="en-US" dirty="0" smtClean="0"/>
          </a:br>
          <a:r>
            <a:rPr lang="en-US" dirty="0" smtClean="0"/>
            <a:t>w/c 5/5</a:t>
          </a:r>
          <a:endParaRPr lang="en-US" dirty="0"/>
        </a:p>
      </dgm:t>
    </dgm:pt>
    <dgm:pt modelId="{2D2ECA46-A751-DD46-A2FE-50BC1DF170A6}" type="parTrans" cxnId="{DA41D614-AE39-5148-B414-9C6599484223}">
      <dgm:prSet/>
      <dgm:spPr/>
      <dgm:t>
        <a:bodyPr/>
        <a:lstStyle/>
        <a:p>
          <a:endParaRPr lang="en-US"/>
        </a:p>
      </dgm:t>
    </dgm:pt>
    <dgm:pt modelId="{A83E85EB-EAD4-7147-8604-9C730A085254}" type="sibTrans" cxnId="{DA41D614-AE39-5148-B414-9C6599484223}">
      <dgm:prSet/>
      <dgm:spPr/>
      <dgm:t>
        <a:bodyPr/>
        <a:lstStyle/>
        <a:p>
          <a:endParaRPr lang="en-US"/>
        </a:p>
      </dgm:t>
    </dgm:pt>
    <dgm:pt modelId="{AF972646-9049-6247-925E-F25727028A44}">
      <dgm:prSet/>
      <dgm:spPr>
        <a:solidFill>
          <a:schemeClr val="accent5"/>
        </a:solidFill>
      </dgm:spPr>
      <dgm:t>
        <a:bodyPr/>
        <a:lstStyle/>
        <a:p>
          <a:r>
            <a:rPr lang="en-US" dirty="0" smtClean="0"/>
            <a:t>W12: Uni w33</a:t>
          </a:r>
          <a:br>
            <a:rPr lang="en-US" dirty="0" smtClean="0"/>
          </a:br>
          <a:r>
            <a:rPr lang="en-US" dirty="0" smtClean="0"/>
            <a:t>w/c 12/5</a:t>
          </a:r>
          <a:endParaRPr lang="en-US" dirty="0"/>
        </a:p>
      </dgm:t>
    </dgm:pt>
    <dgm:pt modelId="{B305DCA8-7B6A-1141-BFD4-B7C8938EDCFB}" type="parTrans" cxnId="{4BE05A9A-2462-F243-9043-B96F325C7D70}">
      <dgm:prSet/>
      <dgm:spPr/>
      <dgm:t>
        <a:bodyPr/>
        <a:lstStyle/>
        <a:p>
          <a:endParaRPr lang="en-US"/>
        </a:p>
      </dgm:t>
    </dgm:pt>
    <dgm:pt modelId="{5BB1BCE9-2897-9043-A9E2-3C1B9F170624}" type="sibTrans" cxnId="{4BE05A9A-2462-F243-9043-B96F325C7D70}">
      <dgm:prSet/>
      <dgm:spPr/>
      <dgm:t>
        <a:bodyPr/>
        <a:lstStyle/>
        <a:p>
          <a:endParaRPr lang="en-US"/>
        </a:p>
      </dgm:t>
    </dgm:pt>
    <dgm:pt modelId="{E19B43CA-B336-1943-8FE1-C5D4D2054E37}">
      <dgm:prSet/>
      <dgm:spPr>
        <a:solidFill>
          <a:schemeClr val="accent5"/>
        </a:solidFill>
      </dgm:spPr>
      <dgm:t>
        <a:bodyPr/>
        <a:lstStyle/>
        <a:p>
          <a:r>
            <a:rPr lang="en-US" dirty="0" smtClean="0"/>
            <a:t>Vacation</a:t>
          </a:r>
          <a:br>
            <a:rPr lang="en-US" dirty="0" smtClean="0"/>
          </a:br>
          <a:r>
            <a:rPr lang="en-US" dirty="0" smtClean="0"/>
            <a:t>Easter</a:t>
          </a:r>
          <a:endParaRPr lang="en-US" dirty="0"/>
        </a:p>
      </dgm:t>
    </dgm:pt>
    <dgm:pt modelId="{F2537C7A-47B0-6643-AEC5-B6A426D593C0}" type="parTrans" cxnId="{B3408779-5F23-0444-91A5-45686849FA9C}">
      <dgm:prSet/>
      <dgm:spPr/>
      <dgm:t>
        <a:bodyPr/>
        <a:lstStyle/>
        <a:p>
          <a:endParaRPr lang="en-US"/>
        </a:p>
      </dgm:t>
    </dgm:pt>
    <dgm:pt modelId="{937DF377-4342-5245-9716-410A5D7A9F9E}" type="sibTrans" cxnId="{B3408779-5F23-0444-91A5-45686849FA9C}">
      <dgm:prSet/>
      <dgm:spPr/>
      <dgm:t>
        <a:bodyPr/>
        <a:lstStyle/>
        <a:p>
          <a:endParaRPr lang="en-US"/>
        </a:p>
      </dgm:t>
    </dgm:pt>
    <dgm:pt modelId="{5D5C9ECA-E70B-8E49-AF77-FE825795CECC}">
      <dgm:prSet/>
      <dgm:spPr>
        <a:solidFill>
          <a:schemeClr val="accent5"/>
        </a:solidFill>
      </dgm:spPr>
      <dgm:t>
        <a:bodyPr/>
        <a:lstStyle/>
        <a:p>
          <a:r>
            <a:rPr lang="en-US" dirty="0" smtClean="0"/>
            <a:t>Presentations</a:t>
          </a:r>
          <a:endParaRPr lang="en-US" dirty="0"/>
        </a:p>
      </dgm:t>
    </dgm:pt>
    <dgm:pt modelId="{33D60244-E559-394B-AB77-0DA0046EBFCF}" type="parTrans" cxnId="{09B2F97F-2FA2-814A-AD88-AE6553AC9635}">
      <dgm:prSet/>
      <dgm:spPr/>
      <dgm:t>
        <a:bodyPr/>
        <a:lstStyle/>
        <a:p>
          <a:endParaRPr lang="en-US"/>
        </a:p>
      </dgm:t>
    </dgm:pt>
    <dgm:pt modelId="{25CA7FAD-D212-C840-B248-E6226C675A3C}" type="sibTrans" cxnId="{09B2F97F-2FA2-814A-AD88-AE6553AC9635}">
      <dgm:prSet/>
      <dgm:spPr/>
      <dgm:t>
        <a:bodyPr/>
        <a:lstStyle/>
        <a:p>
          <a:endParaRPr lang="en-US"/>
        </a:p>
      </dgm:t>
    </dgm:pt>
    <dgm:pt modelId="{5E636790-8AE3-F049-B357-6BECB21A7588}">
      <dgm:prSet/>
      <dgm:spPr>
        <a:solidFill>
          <a:schemeClr val="accent5"/>
        </a:solidFill>
      </dgm:spPr>
      <dgm:t>
        <a:bodyPr/>
        <a:lstStyle/>
        <a:p>
          <a:r>
            <a:rPr lang="en-US" dirty="0" smtClean="0"/>
            <a:t>Presentations</a:t>
          </a:r>
          <a:endParaRPr lang="en-US" dirty="0"/>
        </a:p>
      </dgm:t>
    </dgm:pt>
    <dgm:pt modelId="{97741BBB-C329-7A46-90F0-9510F1E213EB}" type="parTrans" cxnId="{E5E77C2C-FDA5-BE4F-9DFB-0F98B2CD6575}">
      <dgm:prSet/>
      <dgm:spPr/>
      <dgm:t>
        <a:bodyPr/>
        <a:lstStyle/>
        <a:p>
          <a:endParaRPr lang="en-US"/>
        </a:p>
      </dgm:t>
    </dgm:pt>
    <dgm:pt modelId="{DB6BD4F3-5A70-BD42-B0FD-31BCEA0FEFE8}" type="sibTrans" cxnId="{E5E77C2C-FDA5-BE4F-9DFB-0F98B2CD6575}">
      <dgm:prSet/>
      <dgm:spPr/>
      <dgm:t>
        <a:bodyPr/>
        <a:lstStyle/>
        <a:p>
          <a:endParaRPr lang="en-US"/>
        </a:p>
      </dgm:t>
    </dgm:pt>
    <dgm:pt modelId="{A15403C2-17F4-E14E-A27F-953CDA5824F1}">
      <dgm:prSet/>
      <dgm:spPr>
        <a:solidFill>
          <a:schemeClr val="accent5"/>
        </a:solidFill>
      </dgm:spPr>
      <dgm:t>
        <a:bodyPr/>
        <a:lstStyle/>
        <a:p>
          <a:r>
            <a:rPr lang="en-US" dirty="0" smtClean="0"/>
            <a:t>Presentations</a:t>
          </a:r>
          <a:br>
            <a:rPr lang="en-US" dirty="0" smtClean="0"/>
          </a:br>
          <a:r>
            <a:rPr lang="en-US" dirty="0" smtClean="0"/>
            <a:t>Hand in</a:t>
          </a:r>
          <a:endParaRPr lang="en-US" dirty="0"/>
        </a:p>
      </dgm:t>
    </dgm:pt>
    <dgm:pt modelId="{423615F8-87C5-3743-AFCD-5174F355E9F5}" type="parTrans" cxnId="{CBC3CB63-1D3A-FE4D-9211-FAC9F9C5E21C}">
      <dgm:prSet/>
      <dgm:spPr/>
      <dgm:t>
        <a:bodyPr/>
        <a:lstStyle/>
        <a:p>
          <a:endParaRPr lang="en-US"/>
        </a:p>
      </dgm:t>
    </dgm:pt>
    <dgm:pt modelId="{05DA7662-EBC0-6246-A664-A2FFE4983A84}" type="sibTrans" cxnId="{CBC3CB63-1D3A-FE4D-9211-FAC9F9C5E21C}">
      <dgm:prSet/>
      <dgm:spPr/>
      <dgm:t>
        <a:bodyPr/>
        <a:lstStyle/>
        <a:p>
          <a:endParaRPr lang="en-US"/>
        </a:p>
      </dgm:t>
    </dgm:pt>
    <dgm:pt modelId="{DEFFE292-F006-AC42-97E5-8A525CFF179F}">
      <dgm:prSet/>
      <dgm:spPr>
        <a:solidFill>
          <a:schemeClr val="accent5"/>
        </a:solidFill>
      </dgm:spPr>
      <dgm:t>
        <a:bodyPr/>
        <a:lstStyle/>
        <a:p>
          <a:r>
            <a:rPr lang="en-US" dirty="0" smtClean="0"/>
            <a:t>Overview</a:t>
          </a:r>
        </a:p>
        <a:p>
          <a:r>
            <a:rPr lang="en-US" dirty="0" smtClean="0"/>
            <a:t>&amp; Intro</a:t>
          </a:r>
          <a:endParaRPr lang="en-US" dirty="0"/>
        </a:p>
      </dgm:t>
    </dgm:pt>
    <dgm:pt modelId="{613AE7B3-DAF5-7E45-BF83-98A0F97F4D96}" type="parTrans" cxnId="{7759BE98-59CE-5D49-A6FE-62B004CA1FA3}">
      <dgm:prSet/>
      <dgm:spPr/>
      <dgm:t>
        <a:bodyPr/>
        <a:lstStyle/>
        <a:p>
          <a:endParaRPr lang="en-US"/>
        </a:p>
      </dgm:t>
    </dgm:pt>
    <dgm:pt modelId="{55773910-B530-1747-B617-F16D6C105782}" type="sibTrans" cxnId="{7759BE98-59CE-5D49-A6FE-62B004CA1FA3}">
      <dgm:prSet/>
      <dgm:spPr/>
      <dgm:t>
        <a:bodyPr/>
        <a:lstStyle/>
        <a:p>
          <a:endParaRPr lang="en-US"/>
        </a:p>
      </dgm:t>
    </dgm:pt>
    <dgm:pt modelId="{A60738CC-EBAA-8745-896B-7CA33F64D458}">
      <dgm:prSet/>
      <dgm:spPr>
        <a:solidFill>
          <a:schemeClr val="accent5"/>
        </a:solidFill>
      </dgm:spPr>
      <dgm:t>
        <a:bodyPr/>
        <a:lstStyle/>
        <a:p>
          <a:r>
            <a:rPr lang="en-US" dirty="0" smtClean="0"/>
            <a:t>Presentation task briefing</a:t>
          </a:r>
          <a:endParaRPr lang="en-US" dirty="0"/>
        </a:p>
      </dgm:t>
    </dgm:pt>
    <dgm:pt modelId="{122E9289-A7AA-7146-AC08-043E97FB9940}" type="parTrans" cxnId="{7036B85F-1BC2-A34C-A6BB-8B32E0DF1E08}">
      <dgm:prSet/>
      <dgm:spPr/>
      <dgm:t>
        <a:bodyPr/>
        <a:lstStyle/>
        <a:p>
          <a:endParaRPr lang="en-US"/>
        </a:p>
      </dgm:t>
    </dgm:pt>
    <dgm:pt modelId="{D2A060B5-76A1-6A49-9B69-A68F3E3218D6}" type="sibTrans" cxnId="{7036B85F-1BC2-A34C-A6BB-8B32E0DF1E08}">
      <dgm:prSet/>
      <dgm:spPr/>
      <dgm:t>
        <a:bodyPr/>
        <a:lstStyle/>
        <a:p>
          <a:endParaRPr lang="en-US"/>
        </a:p>
      </dgm:t>
    </dgm:pt>
    <dgm:pt modelId="{E5C93C24-E416-B54A-A852-168E6AAD2FC9}">
      <dgm:prSet/>
      <dgm:spPr>
        <a:solidFill>
          <a:schemeClr val="accent5"/>
        </a:solidFill>
      </dgm:spPr>
      <dgm:t>
        <a:bodyPr/>
        <a:lstStyle/>
        <a:p>
          <a:r>
            <a:rPr lang="en-US" dirty="0" smtClean="0"/>
            <a:t>Legal &amp; workplace 1</a:t>
          </a:r>
          <a:endParaRPr lang="en-US" dirty="0"/>
        </a:p>
      </dgm:t>
    </dgm:pt>
    <dgm:pt modelId="{EF145E05-1C3B-E847-9A27-27E5F674A71A}" type="parTrans" cxnId="{D2033ABD-2AFA-D541-92F6-6D66F07F45DD}">
      <dgm:prSet/>
      <dgm:spPr/>
      <dgm:t>
        <a:bodyPr/>
        <a:lstStyle/>
        <a:p>
          <a:endParaRPr lang="en-US"/>
        </a:p>
      </dgm:t>
    </dgm:pt>
    <dgm:pt modelId="{1D17DE2A-7645-9143-8C09-8C25B3C52F97}" type="sibTrans" cxnId="{D2033ABD-2AFA-D541-92F6-6D66F07F45DD}">
      <dgm:prSet/>
      <dgm:spPr/>
      <dgm:t>
        <a:bodyPr/>
        <a:lstStyle/>
        <a:p>
          <a:endParaRPr lang="en-US"/>
        </a:p>
      </dgm:t>
    </dgm:pt>
    <dgm:pt modelId="{2A0C0AE1-316E-0D45-AE42-FBEC30B3BE89}">
      <dgm:prSet/>
      <dgm:spPr>
        <a:solidFill>
          <a:schemeClr val="accent5"/>
        </a:solidFill>
      </dgm:spPr>
      <dgm:t>
        <a:bodyPr/>
        <a:lstStyle/>
        <a:p>
          <a:r>
            <a:rPr lang="en-US" dirty="0" smtClean="0"/>
            <a:t>Legal and workplace 2</a:t>
          </a:r>
          <a:endParaRPr lang="en-US" dirty="0"/>
        </a:p>
      </dgm:t>
    </dgm:pt>
    <dgm:pt modelId="{F9C19523-B87A-794D-9A12-73CEED5DA560}" type="parTrans" cxnId="{63AA2391-2AE6-224B-84A8-9AB61F63A75F}">
      <dgm:prSet/>
      <dgm:spPr/>
      <dgm:t>
        <a:bodyPr/>
        <a:lstStyle/>
        <a:p>
          <a:endParaRPr lang="en-US"/>
        </a:p>
      </dgm:t>
    </dgm:pt>
    <dgm:pt modelId="{8416C4BF-DEA4-564D-9A7F-730402762BC6}" type="sibTrans" cxnId="{63AA2391-2AE6-224B-84A8-9AB61F63A75F}">
      <dgm:prSet/>
      <dgm:spPr/>
      <dgm:t>
        <a:bodyPr/>
        <a:lstStyle/>
        <a:p>
          <a:endParaRPr lang="en-US"/>
        </a:p>
      </dgm:t>
    </dgm:pt>
    <dgm:pt modelId="{854B35F6-5445-9540-9EDF-B280E34FB427}">
      <dgm:prSet/>
      <dgm:spPr>
        <a:solidFill>
          <a:schemeClr val="accent5"/>
        </a:solidFill>
      </dgm:spPr>
      <dgm:t>
        <a:bodyPr/>
        <a:lstStyle/>
        <a:p>
          <a:r>
            <a:rPr lang="en-US" dirty="0" smtClean="0"/>
            <a:t>Peer marking</a:t>
          </a:r>
        </a:p>
        <a:p>
          <a:r>
            <a:rPr lang="en-US" dirty="0" smtClean="0"/>
            <a:t>(audience)</a:t>
          </a:r>
          <a:endParaRPr lang="en-US" dirty="0"/>
        </a:p>
      </dgm:t>
    </dgm:pt>
    <dgm:pt modelId="{7C34FB41-B0E6-7148-9BF0-B4D6EF8C113E}" type="parTrans" cxnId="{5CF71F09-3B8F-ED43-84EE-E1D9A053BC51}">
      <dgm:prSet/>
      <dgm:spPr/>
      <dgm:t>
        <a:bodyPr/>
        <a:lstStyle/>
        <a:p>
          <a:endParaRPr lang="en-US"/>
        </a:p>
      </dgm:t>
    </dgm:pt>
    <dgm:pt modelId="{AEC47BDB-74C7-1F42-A1FE-ACDF027DDA1B}" type="sibTrans" cxnId="{5CF71F09-3B8F-ED43-84EE-E1D9A053BC51}">
      <dgm:prSet/>
      <dgm:spPr/>
      <dgm:t>
        <a:bodyPr/>
        <a:lstStyle/>
        <a:p>
          <a:endParaRPr lang="en-US"/>
        </a:p>
      </dgm:t>
    </dgm:pt>
    <dgm:pt modelId="{2663149F-871F-D348-9716-2C9574A80C4D}">
      <dgm:prSet/>
      <dgm:spPr>
        <a:solidFill>
          <a:schemeClr val="accent5"/>
        </a:solidFill>
      </dgm:spPr>
      <dgm:t>
        <a:bodyPr/>
        <a:lstStyle/>
        <a:p>
          <a:r>
            <a:rPr lang="en-US" dirty="0" smtClean="0"/>
            <a:t>Peer marking</a:t>
          </a:r>
        </a:p>
        <a:p>
          <a:r>
            <a:rPr lang="en-US" dirty="0" smtClean="0"/>
            <a:t>(audience)</a:t>
          </a:r>
          <a:endParaRPr lang="en-US" dirty="0"/>
        </a:p>
      </dgm:t>
    </dgm:pt>
    <dgm:pt modelId="{498ADBB9-9046-8B4F-B632-BEF3A60FFA4C}" type="parTrans" cxnId="{0B6F3F50-5583-3548-A7BF-930CFAE411F5}">
      <dgm:prSet/>
      <dgm:spPr/>
      <dgm:t>
        <a:bodyPr/>
        <a:lstStyle/>
        <a:p>
          <a:endParaRPr lang="en-US"/>
        </a:p>
      </dgm:t>
    </dgm:pt>
    <dgm:pt modelId="{6260681F-D7C3-FA49-9EFC-D752559D4D1F}" type="sibTrans" cxnId="{0B6F3F50-5583-3548-A7BF-930CFAE411F5}">
      <dgm:prSet/>
      <dgm:spPr/>
      <dgm:t>
        <a:bodyPr/>
        <a:lstStyle/>
        <a:p>
          <a:endParaRPr lang="en-US"/>
        </a:p>
      </dgm:t>
    </dgm:pt>
    <dgm:pt modelId="{DEB4B9BA-0291-044D-806C-AEA372FE82D0}">
      <dgm:prSet/>
      <dgm:spPr>
        <a:solidFill>
          <a:schemeClr val="accent5"/>
        </a:solidFill>
      </dgm:spPr>
      <dgm:t>
        <a:bodyPr/>
        <a:lstStyle/>
        <a:p>
          <a:r>
            <a:rPr lang="en-US" dirty="0" smtClean="0"/>
            <a:t>Security guest lecture</a:t>
          </a:r>
          <a:endParaRPr lang="en-US" dirty="0"/>
        </a:p>
      </dgm:t>
    </dgm:pt>
    <dgm:pt modelId="{35479627-4697-3B43-9365-26C441958B1E}" type="parTrans" cxnId="{12AA48DD-85B9-A040-AF21-D5FBCEAE25B6}">
      <dgm:prSet/>
      <dgm:spPr/>
      <dgm:t>
        <a:bodyPr/>
        <a:lstStyle/>
        <a:p>
          <a:endParaRPr lang="en-US"/>
        </a:p>
      </dgm:t>
    </dgm:pt>
    <dgm:pt modelId="{A8D8509D-91AE-434A-A497-06CED27DAC6C}" type="sibTrans" cxnId="{12AA48DD-85B9-A040-AF21-D5FBCEAE25B6}">
      <dgm:prSet/>
      <dgm:spPr/>
      <dgm:t>
        <a:bodyPr/>
        <a:lstStyle/>
        <a:p>
          <a:endParaRPr lang="en-US"/>
        </a:p>
      </dgm:t>
    </dgm:pt>
    <dgm:pt modelId="{CEF117B5-E050-F743-8C03-396AA1964FD1}" type="pres">
      <dgm:prSet presAssocID="{A965AA8F-9E5F-924E-AD88-1A6293BC2DC5}" presName="hierChild1" presStyleCnt="0">
        <dgm:presLayoutVars>
          <dgm:orgChart val="1"/>
          <dgm:chPref val="1"/>
          <dgm:dir/>
          <dgm:animOne val="branch"/>
          <dgm:animLvl val="lvl"/>
          <dgm:resizeHandles/>
        </dgm:presLayoutVars>
      </dgm:prSet>
      <dgm:spPr/>
      <dgm:t>
        <a:bodyPr/>
        <a:lstStyle/>
        <a:p>
          <a:endParaRPr lang="en-US"/>
        </a:p>
      </dgm:t>
    </dgm:pt>
    <dgm:pt modelId="{01F5CDFA-67CA-C34F-BAD3-810AD2A99024}" type="pres">
      <dgm:prSet presAssocID="{512F46F1-5CAE-E749-871C-7F64A29D2ABD}" presName="hierRoot1" presStyleCnt="0">
        <dgm:presLayoutVars>
          <dgm:hierBranch val="init"/>
        </dgm:presLayoutVars>
      </dgm:prSet>
      <dgm:spPr/>
    </dgm:pt>
    <dgm:pt modelId="{1843EDF7-FB71-904D-9EBA-9269240CB953}" type="pres">
      <dgm:prSet presAssocID="{512F46F1-5CAE-E749-871C-7F64A29D2ABD}" presName="rootComposite1" presStyleCnt="0"/>
      <dgm:spPr/>
    </dgm:pt>
    <dgm:pt modelId="{51F502E9-316B-D647-9ABB-86B7B8BC8FE4}" type="pres">
      <dgm:prSet presAssocID="{512F46F1-5CAE-E749-871C-7F64A29D2ABD}" presName="rootText1" presStyleLbl="node0" presStyleIdx="0" presStyleCnt="1">
        <dgm:presLayoutVars>
          <dgm:chPref val="3"/>
        </dgm:presLayoutVars>
      </dgm:prSet>
      <dgm:spPr/>
      <dgm:t>
        <a:bodyPr/>
        <a:lstStyle/>
        <a:p>
          <a:endParaRPr lang="en-US"/>
        </a:p>
      </dgm:t>
    </dgm:pt>
    <dgm:pt modelId="{3594F771-86F4-5942-A4ED-5DEC60EE388E}" type="pres">
      <dgm:prSet presAssocID="{512F46F1-5CAE-E749-871C-7F64A29D2ABD}" presName="rootConnector1" presStyleLbl="node1" presStyleIdx="0" presStyleCnt="0"/>
      <dgm:spPr/>
      <dgm:t>
        <a:bodyPr/>
        <a:lstStyle/>
        <a:p>
          <a:endParaRPr lang="en-US"/>
        </a:p>
      </dgm:t>
    </dgm:pt>
    <dgm:pt modelId="{37F9B70D-CE89-A145-A12B-90E4757B0C26}" type="pres">
      <dgm:prSet presAssocID="{512F46F1-5CAE-E749-871C-7F64A29D2ABD}" presName="hierChild2" presStyleCnt="0"/>
      <dgm:spPr/>
    </dgm:pt>
    <dgm:pt modelId="{D159E819-7476-DF48-8A2E-46F8EECB6726}" type="pres">
      <dgm:prSet presAssocID="{6ED14867-0C71-9B46-8269-E030F9F911E2}" presName="Name37" presStyleLbl="parChTrans1D2" presStyleIdx="0" presStyleCnt="7"/>
      <dgm:spPr/>
      <dgm:t>
        <a:bodyPr/>
        <a:lstStyle/>
        <a:p>
          <a:endParaRPr lang="en-US"/>
        </a:p>
      </dgm:t>
    </dgm:pt>
    <dgm:pt modelId="{05D205AD-01EE-0646-9EEF-8C13398475D5}" type="pres">
      <dgm:prSet presAssocID="{9101A01B-72C8-FF48-9E1F-DBD16BE2BF81}" presName="hierRoot2" presStyleCnt="0">
        <dgm:presLayoutVars>
          <dgm:hierBranch val="init"/>
        </dgm:presLayoutVars>
      </dgm:prSet>
      <dgm:spPr/>
    </dgm:pt>
    <dgm:pt modelId="{7AF647C4-038C-2C44-8923-B61C320CA6F6}" type="pres">
      <dgm:prSet presAssocID="{9101A01B-72C8-FF48-9E1F-DBD16BE2BF81}" presName="rootComposite" presStyleCnt="0"/>
      <dgm:spPr/>
    </dgm:pt>
    <dgm:pt modelId="{68D3E7E8-A926-3445-AB47-4F3AB8FF1354}" type="pres">
      <dgm:prSet presAssocID="{9101A01B-72C8-FF48-9E1F-DBD16BE2BF81}" presName="rootText" presStyleLbl="node2" presStyleIdx="0" presStyleCnt="7" custLinFactNeighborX="13838">
        <dgm:presLayoutVars>
          <dgm:chPref val="3"/>
        </dgm:presLayoutVars>
      </dgm:prSet>
      <dgm:spPr/>
      <dgm:t>
        <a:bodyPr/>
        <a:lstStyle/>
        <a:p>
          <a:endParaRPr lang="en-US"/>
        </a:p>
      </dgm:t>
    </dgm:pt>
    <dgm:pt modelId="{8F3D40AE-F26F-1147-9306-39064509DFE6}" type="pres">
      <dgm:prSet presAssocID="{9101A01B-72C8-FF48-9E1F-DBD16BE2BF81}" presName="rootConnector" presStyleLbl="node2" presStyleIdx="0" presStyleCnt="7"/>
      <dgm:spPr/>
      <dgm:t>
        <a:bodyPr/>
        <a:lstStyle/>
        <a:p>
          <a:endParaRPr lang="en-US"/>
        </a:p>
      </dgm:t>
    </dgm:pt>
    <dgm:pt modelId="{6DFBCF85-4837-B541-A943-B236ADF92C7F}" type="pres">
      <dgm:prSet presAssocID="{9101A01B-72C8-FF48-9E1F-DBD16BE2BF81}" presName="hierChild4" presStyleCnt="0"/>
      <dgm:spPr/>
    </dgm:pt>
    <dgm:pt modelId="{19DBD4F1-E5BB-074B-B3FC-C17CD987B06D}" type="pres">
      <dgm:prSet presAssocID="{613AE7B3-DAF5-7E45-BF83-98A0F97F4D96}" presName="Name37" presStyleLbl="parChTrans1D3" presStyleIdx="0" presStyleCnt="10"/>
      <dgm:spPr/>
      <dgm:t>
        <a:bodyPr/>
        <a:lstStyle/>
        <a:p>
          <a:endParaRPr lang="en-US"/>
        </a:p>
      </dgm:t>
    </dgm:pt>
    <dgm:pt modelId="{02305A92-90E1-0346-A29A-0901F80DCFF4}" type="pres">
      <dgm:prSet presAssocID="{DEFFE292-F006-AC42-97E5-8A525CFF179F}" presName="hierRoot2" presStyleCnt="0">
        <dgm:presLayoutVars>
          <dgm:hierBranch val="init"/>
        </dgm:presLayoutVars>
      </dgm:prSet>
      <dgm:spPr/>
    </dgm:pt>
    <dgm:pt modelId="{1F9F46BA-90D4-5F4F-B9F1-FEE6EAE3721A}" type="pres">
      <dgm:prSet presAssocID="{DEFFE292-F006-AC42-97E5-8A525CFF179F}" presName="rootComposite" presStyleCnt="0"/>
      <dgm:spPr/>
    </dgm:pt>
    <dgm:pt modelId="{9855644D-DD42-4F42-9720-54E6EF54639F}" type="pres">
      <dgm:prSet presAssocID="{DEFFE292-F006-AC42-97E5-8A525CFF179F}" presName="rootText" presStyleLbl="node3" presStyleIdx="0" presStyleCnt="10" custLinFactNeighborX="554" custLinFactNeighborY="-3348">
        <dgm:presLayoutVars>
          <dgm:chPref val="3"/>
        </dgm:presLayoutVars>
      </dgm:prSet>
      <dgm:spPr/>
      <dgm:t>
        <a:bodyPr/>
        <a:lstStyle/>
        <a:p>
          <a:endParaRPr lang="en-US"/>
        </a:p>
      </dgm:t>
    </dgm:pt>
    <dgm:pt modelId="{8F8A6F0E-8A22-AC42-A14E-D5CAE984F3AF}" type="pres">
      <dgm:prSet presAssocID="{DEFFE292-F006-AC42-97E5-8A525CFF179F}" presName="rootConnector" presStyleLbl="node3" presStyleIdx="0" presStyleCnt="10"/>
      <dgm:spPr/>
      <dgm:t>
        <a:bodyPr/>
        <a:lstStyle/>
        <a:p>
          <a:endParaRPr lang="en-US"/>
        </a:p>
      </dgm:t>
    </dgm:pt>
    <dgm:pt modelId="{DEA0722C-A818-624C-8D01-D3F8C0BFE614}" type="pres">
      <dgm:prSet presAssocID="{DEFFE292-F006-AC42-97E5-8A525CFF179F}" presName="hierChild4" presStyleCnt="0"/>
      <dgm:spPr/>
    </dgm:pt>
    <dgm:pt modelId="{D3D08383-3F31-8746-9282-47BF248DAB26}" type="pres">
      <dgm:prSet presAssocID="{DEFFE292-F006-AC42-97E5-8A525CFF179F}" presName="hierChild5" presStyleCnt="0"/>
      <dgm:spPr/>
    </dgm:pt>
    <dgm:pt modelId="{F723D7E0-8D7A-A043-81CD-7B1A3DE7B2A8}" type="pres">
      <dgm:prSet presAssocID="{9101A01B-72C8-FF48-9E1F-DBD16BE2BF81}" presName="hierChild5" presStyleCnt="0"/>
      <dgm:spPr/>
    </dgm:pt>
    <dgm:pt modelId="{989EF5B9-C834-424B-9C82-FD6429145950}" type="pres">
      <dgm:prSet presAssocID="{CD953DD3-C636-E544-B7D3-E26B95A528C2}" presName="Name37" presStyleLbl="parChTrans1D2" presStyleIdx="1" presStyleCnt="7"/>
      <dgm:spPr/>
      <dgm:t>
        <a:bodyPr/>
        <a:lstStyle/>
        <a:p>
          <a:endParaRPr lang="en-US"/>
        </a:p>
      </dgm:t>
    </dgm:pt>
    <dgm:pt modelId="{9C36D38A-0C28-E94B-8D77-92240135BFF6}" type="pres">
      <dgm:prSet presAssocID="{8200451A-CAF8-D241-A294-DF51C018D3A5}" presName="hierRoot2" presStyleCnt="0">
        <dgm:presLayoutVars>
          <dgm:hierBranch val="init"/>
        </dgm:presLayoutVars>
      </dgm:prSet>
      <dgm:spPr/>
    </dgm:pt>
    <dgm:pt modelId="{2328F7B1-956A-F042-94CE-972A227D8E4F}" type="pres">
      <dgm:prSet presAssocID="{8200451A-CAF8-D241-A294-DF51C018D3A5}" presName="rootComposite" presStyleCnt="0"/>
      <dgm:spPr/>
    </dgm:pt>
    <dgm:pt modelId="{E6A032D8-CAB7-8E42-8BD4-CAC7279CD1C9}" type="pres">
      <dgm:prSet presAssocID="{8200451A-CAF8-D241-A294-DF51C018D3A5}" presName="rootText" presStyleLbl="node2" presStyleIdx="1" presStyleCnt="7" custLinFactNeighborX="9206">
        <dgm:presLayoutVars>
          <dgm:chPref val="3"/>
        </dgm:presLayoutVars>
      </dgm:prSet>
      <dgm:spPr/>
      <dgm:t>
        <a:bodyPr/>
        <a:lstStyle/>
        <a:p>
          <a:endParaRPr lang="en-US"/>
        </a:p>
      </dgm:t>
    </dgm:pt>
    <dgm:pt modelId="{65F84103-22EA-2A4F-A8FF-945F1A256DAF}" type="pres">
      <dgm:prSet presAssocID="{8200451A-CAF8-D241-A294-DF51C018D3A5}" presName="rootConnector" presStyleLbl="node2" presStyleIdx="1" presStyleCnt="7"/>
      <dgm:spPr/>
      <dgm:t>
        <a:bodyPr/>
        <a:lstStyle/>
        <a:p>
          <a:endParaRPr lang="en-US"/>
        </a:p>
      </dgm:t>
    </dgm:pt>
    <dgm:pt modelId="{07F0F8F4-5BA3-2A4D-A099-C28B624565C2}" type="pres">
      <dgm:prSet presAssocID="{8200451A-CAF8-D241-A294-DF51C018D3A5}" presName="hierChild4" presStyleCnt="0"/>
      <dgm:spPr/>
    </dgm:pt>
    <dgm:pt modelId="{B3E59A78-BEC6-8C4D-B19D-A4BCA542F7F5}" type="pres">
      <dgm:prSet presAssocID="{35479627-4697-3B43-9365-26C441958B1E}" presName="Name37" presStyleLbl="parChTrans1D3" presStyleIdx="1" presStyleCnt="10"/>
      <dgm:spPr/>
      <dgm:t>
        <a:bodyPr/>
        <a:lstStyle/>
        <a:p>
          <a:endParaRPr lang="en-GB"/>
        </a:p>
      </dgm:t>
    </dgm:pt>
    <dgm:pt modelId="{D4311043-2D28-0B43-B297-A5CF23157C2A}" type="pres">
      <dgm:prSet presAssocID="{DEB4B9BA-0291-044D-806C-AEA372FE82D0}" presName="hierRoot2" presStyleCnt="0">
        <dgm:presLayoutVars>
          <dgm:hierBranch val="init"/>
        </dgm:presLayoutVars>
      </dgm:prSet>
      <dgm:spPr/>
    </dgm:pt>
    <dgm:pt modelId="{22E01516-D0EE-7E40-A6B4-13DFB8E0CD5F}" type="pres">
      <dgm:prSet presAssocID="{DEB4B9BA-0291-044D-806C-AEA372FE82D0}" presName="rootComposite" presStyleCnt="0"/>
      <dgm:spPr/>
    </dgm:pt>
    <dgm:pt modelId="{42D8D207-75F5-6D4D-A83D-0A53990A34FA}" type="pres">
      <dgm:prSet presAssocID="{DEB4B9BA-0291-044D-806C-AEA372FE82D0}" presName="rootText" presStyleLbl="node3" presStyleIdx="1" presStyleCnt="10">
        <dgm:presLayoutVars>
          <dgm:chPref val="3"/>
        </dgm:presLayoutVars>
      </dgm:prSet>
      <dgm:spPr/>
      <dgm:t>
        <a:bodyPr/>
        <a:lstStyle/>
        <a:p>
          <a:endParaRPr lang="en-US"/>
        </a:p>
      </dgm:t>
    </dgm:pt>
    <dgm:pt modelId="{9A8C1A70-74E2-D643-B54F-16FEDC523010}" type="pres">
      <dgm:prSet presAssocID="{DEB4B9BA-0291-044D-806C-AEA372FE82D0}" presName="rootConnector" presStyleLbl="node3" presStyleIdx="1" presStyleCnt="10"/>
      <dgm:spPr/>
      <dgm:t>
        <a:bodyPr/>
        <a:lstStyle/>
        <a:p>
          <a:endParaRPr lang="en-US"/>
        </a:p>
      </dgm:t>
    </dgm:pt>
    <dgm:pt modelId="{34CFF8D0-3C50-3A4B-9C75-0224DDC358D6}" type="pres">
      <dgm:prSet presAssocID="{DEB4B9BA-0291-044D-806C-AEA372FE82D0}" presName="hierChild4" presStyleCnt="0"/>
      <dgm:spPr/>
    </dgm:pt>
    <dgm:pt modelId="{80B91E2F-0149-164A-8F20-CF164AFB35A9}" type="pres">
      <dgm:prSet presAssocID="{DEB4B9BA-0291-044D-806C-AEA372FE82D0}" presName="hierChild5" presStyleCnt="0"/>
      <dgm:spPr/>
    </dgm:pt>
    <dgm:pt modelId="{A862F78F-8E27-E648-8E4E-17161DEDBB2F}" type="pres">
      <dgm:prSet presAssocID="{122E9289-A7AA-7146-AC08-043E97FB9940}" presName="Name37" presStyleLbl="parChTrans1D3" presStyleIdx="2" presStyleCnt="10"/>
      <dgm:spPr/>
      <dgm:t>
        <a:bodyPr/>
        <a:lstStyle/>
        <a:p>
          <a:endParaRPr lang="en-US"/>
        </a:p>
      </dgm:t>
    </dgm:pt>
    <dgm:pt modelId="{CB70CF2E-E0CB-EC49-BD2D-6AE23614DFBC}" type="pres">
      <dgm:prSet presAssocID="{A60738CC-EBAA-8745-896B-7CA33F64D458}" presName="hierRoot2" presStyleCnt="0">
        <dgm:presLayoutVars>
          <dgm:hierBranch val="init"/>
        </dgm:presLayoutVars>
      </dgm:prSet>
      <dgm:spPr/>
    </dgm:pt>
    <dgm:pt modelId="{F3C44F81-2ACB-8247-8819-AE493BD1FBCF}" type="pres">
      <dgm:prSet presAssocID="{A60738CC-EBAA-8745-896B-7CA33F64D458}" presName="rootComposite" presStyleCnt="0"/>
      <dgm:spPr/>
    </dgm:pt>
    <dgm:pt modelId="{B47A670E-44CC-A447-BD35-9477CB8F5D27}" type="pres">
      <dgm:prSet presAssocID="{A60738CC-EBAA-8745-896B-7CA33F64D458}" presName="rootText" presStyleLbl="node3" presStyleIdx="2" presStyleCnt="10" custLinFactNeighborX="-1552" custLinFactNeighborY="-1674">
        <dgm:presLayoutVars>
          <dgm:chPref val="3"/>
        </dgm:presLayoutVars>
      </dgm:prSet>
      <dgm:spPr/>
      <dgm:t>
        <a:bodyPr/>
        <a:lstStyle/>
        <a:p>
          <a:endParaRPr lang="en-US"/>
        </a:p>
      </dgm:t>
    </dgm:pt>
    <dgm:pt modelId="{055A0C1C-635E-D94F-A332-D01B137D9D56}" type="pres">
      <dgm:prSet presAssocID="{A60738CC-EBAA-8745-896B-7CA33F64D458}" presName="rootConnector" presStyleLbl="node3" presStyleIdx="2" presStyleCnt="10"/>
      <dgm:spPr/>
      <dgm:t>
        <a:bodyPr/>
        <a:lstStyle/>
        <a:p>
          <a:endParaRPr lang="en-US"/>
        </a:p>
      </dgm:t>
    </dgm:pt>
    <dgm:pt modelId="{1B10BD1B-F729-AA4B-9A0A-7EA6403DC429}" type="pres">
      <dgm:prSet presAssocID="{A60738CC-EBAA-8745-896B-7CA33F64D458}" presName="hierChild4" presStyleCnt="0"/>
      <dgm:spPr/>
    </dgm:pt>
    <dgm:pt modelId="{CC66AD41-EF43-1744-8035-770A238A53E6}" type="pres">
      <dgm:prSet presAssocID="{A60738CC-EBAA-8745-896B-7CA33F64D458}" presName="hierChild5" presStyleCnt="0"/>
      <dgm:spPr/>
    </dgm:pt>
    <dgm:pt modelId="{19FCBB1F-CBC2-C34A-9B6D-8A8AEF748E80}" type="pres">
      <dgm:prSet presAssocID="{8200451A-CAF8-D241-A294-DF51C018D3A5}" presName="hierChild5" presStyleCnt="0"/>
      <dgm:spPr/>
    </dgm:pt>
    <dgm:pt modelId="{EFC97056-F5A0-9045-B3D6-217A328D9D4E}" type="pres">
      <dgm:prSet presAssocID="{14C8C483-C0A9-8F42-8AFD-1A8D2905FB2A}" presName="Name37" presStyleLbl="parChTrans1D2" presStyleIdx="2" presStyleCnt="7"/>
      <dgm:spPr/>
      <dgm:t>
        <a:bodyPr/>
        <a:lstStyle/>
        <a:p>
          <a:endParaRPr lang="en-US"/>
        </a:p>
      </dgm:t>
    </dgm:pt>
    <dgm:pt modelId="{C5D2A735-A238-B54E-A10F-5D05C0174794}" type="pres">
      <dgm:prSet presAssocID="{0EC09D31-8937-B343-BDA7-B68ED2601CA1}" presName="hierRoot2" presStyleCnt="0">
        <dgm:presLayoutVars>
          <dgm:hierBranch val="init"/>
        </dgm:presLayoutVars>
      </dgm:prSet>
      <dgm:spPr/>
    </dgm:pt>
    <dgm:pt modelId="{E7AE3F1A-A1BC-E146-9255-DAFA7B6FB763}" type="pres">
      <dgm:prSet presAssocID="{0EC09D31-8937-B343-BDA7-B68ED2601CA1}" presName="rootComposite" presStyleCnt="0"/>
      <dgm:spPr/>
    </dgm:pt>
    <dgm:pt modelId="{18B94A18-1F37-E845-AF4E-8043AD1905E1}" type="pres">
      <dgm:prSet presAssocID="{0EC09D31-8937-B343-BDA7-B68ED2601CA1}" presName="rootText" presStyleLbl="node2" presStyleIdx="2" presStyleCnt="7" custLinFactNeighborX="2633">
        <dgm:presLayoutVars>
          <dgm:chPref val="3"/>
        </dgm:presLayoutVars>
      </dgm:prSet>
      <dgm:spPr/>
      <dgm:t>
        <a:bodyPr/>
        <a:lstStyle/>
        <a:p>
          <a:endParaRPr lang="en-US"/>
        </a:p>
      </dgm:t>
    </dgm:pt>
    <dgm:pt modelId="{26AF6E79-BA9B-C948-830D-EE1D361C7038}" type="pres">
      <dgm:prSet presAssocID="{0EC09D31-8937-B343-BDA7-B68ED2601CA1}" presName="rootConnector" presStyleLbl="node2" presStyleIdx="2" presStyleCnt="7"/>
      <dgm:spPr/>
      <dgm:t>
        <a:bodyPr/>
        <a:lstStyle/>
        <a:p>
          <a:endParaRPr lang="en-US"/>
        </a:p>
      </dgm:t>
    </dgm:pt>
    <dgm:pt modelId="{B0409C00-4E0E-AA4E-92D9-2E36431297FD}" type="pres">
      <dgm:prSet presAssocID="{0EC09D31-8937-B343-BDA7-B68ED2601CA1}" presName="hierChild4" presStyleCnt="0"/>
      <dgm:spPr/>
    </dgm:pt>
    <dgm:pt modelId="{380E051F-748C-884A-8CAE-2EF7C84D8D94}" type="pres">
      <dgm:prSet presAssocID="{EF145E05-1C3B-E847-9A27-27E5F674A71A}" presName="Name37" presStyleLbl="parChTrans1D3" presStyleIdx="3" presStyleCnt="10"/>
      <dgm:spPr/>
      <dgm:t>
        <a:bodyPr/>
        <a:lstStyle/>
        <a:p>
          <a:endParaRPr lang="en-US"/>
        </a:p>
      </dgm:t>
    </dgm:pt>
    <dgm:pt modelId="{0D0BAFB9-AF6F-784F-ACB8-3FC75E6EF35D}" type="pres">
      <dgm:prSet presAssocID="{E5C93C24-E416-B54A-A852-168E6AAD2FC9}" presName="hierRoot2" presStyleCnt="0">
        <dgm:presLayoutVars>
          <dgm:hierBranch val="init"/>
        </dgm:presLayoutVars>
      </dgm:prSet>
      <dgm:spPr/>
    </dgm:pt>
    <dgm:pt modelId="{A923A056-D51E-BA49-9155-15F7C9252E75}" type="pres">
      <dgm:prSet presAssocID="{E5C93C24-E416-B54A-A852-168E6AAD2FC9}" presName="rootComposite" presStyleCnt="0"/>
      <dgm:spPr/>
    </dgm:pt>
    <dgm:pt modelId="{0BF0D07C-3904-8740-92A9-9B9DB93660C3}" type="pres">
      <dgm:prSet presAssocID="{E5C93C24-E416-B54A-A852-168E6AAD2FC9}" presName="rootText" presStyleLbl="node3" presStyleIdx="3" presStyleCnt="10" custLinFactNeighborX="-8247" custLinFactNeighborY="1674">
        <dgm:presLayoutVars>
          <dgm:chPref val="3"/>
        </dgm:presLayoutVars>
      </dgm:prSet>
      <dgm:spPr/>
      <dgm:t>
        <a:bodyPr/>
        <a:lstStyle/>
        <a:p>
          <a:endParaRPr lang="en-US"/>
        </a:p>
      </dgm:t>
    </dgm:pt>
    <dgm:pt modelId="{8B12357F-2121-C54F-9C3C-B0ED6F1FA358}" type="pres">
      <dgm:prSet presAssocID="{E5C93C24-E416-B54A-A852-168E6AAD2FC9}" presName="rootConnector" presStyleLbl="node3" presStyleIdx="3" presStyleCnt="10"/>
      <dgm:spPr/>
      <dgm:t>
        <a:bodyPr/>
        <a:lstStyle/>
        <a:p>
          <a:endParaRPr lang="en-US"/>
        </a:p>
      </dgm:t>
    </dgm:pt>
    <dgm:pt modelId="{407CBD77-E696-8E45-AED4-A3EC526C3D54}" type="pres">
      <dgm:prSet presAssocID="{E5C93C24-E416-B54A-A852-168E6AAD2FC9}" presName="hierChild4" presStyleCnt="0"/>
      <dgm:spPr/>
    </dgm:pt>
    <dgm:pt modelId="{920C5601-1727-BC46-8E16-87E14FD77F3E}" type="pres">
      <dgm:prSet presAssocID="{E5C93C24-E416-B54A-A852-168E6AAD2FC9}" presName="hierChild5" presStyleCnt="0"/>
      <dgm:spPr/>
    </dgm:pt>
    <dgm:pt modelId="{EE6E9EA5-A961-834C-920E-E85447E0F13F}" type="pres">
      <dgm:prSet presAssocID="{0EC09D31-8937-B343-BDA7-B68ED2601CA1}" presName="hierChild5" presStyleCnt="0"/>
      <dgm:spPr/>
    </dgm:pt>
    <dgm:pt modelId="{0435B51E-B9E7-8D48-8326-C257316F84B6}" type="pres">
      <dgm:prSet presAssocID="{F2537C7A-47B0-6643-AEC5-B6A426D593C0}" presName="Name37" presStyleLbl="parChTrans1D2" presStyleIdx="3" presStyleCnt="7"/>
      <dgm:spPr/>
      <dgm:t>
        <a:bodyPr/>
        <a:lstStyle/>
        <a:p>
          <a:endParaRPr lang="en-US"/>
        </a:p>
      </dgm:t>
    </dgm:pt>
    <dgm:pt modelId="{35757502-65E2-C049-83A5-D64C4BE661D6}" type="pres">
      <dgm:prSet presAssocID="{E19B43CA-B336-1943-8FE1-C5D4D2054E37}" presName="hierRoot2" presStyleCnt="0">
        <dgm:presLayoutVars>
          <dgm:hierBranch val="init"/>
        </dgm:presLayoutVars>
      </dgm:prSet>
      <dgm:spPr/>
    </dgm:pt>
    <dgm:pt modelId="{4E8BACF6-8BD8-3F4F-9643-9D6F76B7B4EE}" type="pres">
      <dgm:prSet presAssocID="{E19B43CA-B336-1943-8FE1-C5D4D2054E37}" presName="rootComposite" presStyleCnt="0"/>
      <dgm:spPr/>
    </dgm:pt>
    <dgm:pt modelId="{D3395DA8-3AA1-0641-B8C3-E174D1903412}" type="pres">
      <dgm:prSet presAssocID="{E19B43CA-B336-1943-8FE1-C5D4D2054E37}" presName="rootText" presStyleLbl="node2" presStyleIdx="3" presStyleCnt="7" custLinFactNeighborX="-6573">
        <dgm:presLayoutVars>
          <dgm:chPref val="3"/>
        </dgm:presLayoutVars>
      </dgm:prSet>
      <dgm:spPr/>
      <dgm:t>
        <a:bodyPr/>
        <a:lstStyle/>
        <a:p>
          <a:endParaRPr lang="en-US"/>
        </a:p>
      </dgm:t>
    </dgm:pt>
    <dgm:pt modelId="{0984645F-DD16-C44F-BE10-E1856C527F4F}" type="pres">
      <dgm:prSet presAssocID="{E19B43CA-B336-1943-8FE1-C5D4D2054E37}" presName="rootConnector" presStyleLbl="node2" presStyleIdx="3" presStyleCnt="7"/>
      <dgm:spPr/>
      <dgm:t>
        <a:bodyPr/>
        <a:lstStyle/>
        <a:p>
          <a:endParaRPr lang="en-US"/>
        </a:p>
      </dgm:t>
    </dgm:pt>
    <dgm:pt modelId="{D22C33CA-27F1-CF45-A50B-EED027451969}" type="pres">
      <dgm:prSet presAssocID="{E19B43CA-B336-1943-8FE1-C5D4D2054E37}" presName="hierChild4" presStyleCnt="0"/>
      <dgm:spPr/>
    </dgm:pt>
    <dgm:pt modelId="{509A146C-7340-824B-9FA5-97B22E6F4907}" type="pres">
      <dgm:prSet presAssocID="{E19B43CA-B336-1943-8FE1-C5D4D2054E37}" presName="hierChild5" presStyleCnt="0"/>
      <dgm:spPr/>
    </dgm:pt>
    <dgm:pt modelId="{4D3448B7-BC29-224B-B796-C4A77D7620E3}" type="pres">
      <dgm:prSet presAssocID="{56B51295-98A1-B447-BAF3-5858FFBFCE0C}" presName="Name37" presStyleLbl="parChTrans1D2" presStyleIdx="4" presStyleCnt="7"/>
      <dgm:spPr/>
      <dgm:t>
        <a:bodyPr/>
        <a:lstStyle/>
        <a:p>
          <a:endParaRPr lang="en-US"/>
        </a:p>
      </dgm:t>
    </dgm:pt>
    <dgm:pt modelId="{AE2ADC6A-3FB1-0D43-99DF-594CE9EF1B1E}" type="pres">
      <dgm:prSet presAssocID="{8BB95E58-5F5A-274F-9409-B8D9E8454DE2}" presName="hierRoot2" presStyleCnt="0">
        <dgm:presLayoutVars>
          <dgm:hierBranch val="init"/>
        </dgm:presLayoutVars>
      </dgm:prSet>
      <dgm:spPr/>
    </dgm:pt>
    <dgm:pt modelId="{DCB17ADA-A66D-3E4B-A38D-B381EB328A19}" type="pres">
      <dgm:prSet presAssocID="{8BB95E58-5F5A-274F-9409-B8D9E8454DE2}" presName="rootComposite" presStyleCnt="0"/>
      <dgm:spPr/>
    </dgm:pt>
    <dgm:pt modelId="{C9F7FC26-2B7C-BA47-99A0-9856944DB4B8}" type="pres">
      <dgm:prSet presAssocID="{8BB95E58-5F5A-274F-9409-B8D9E8454DE2}" presName="rootText" presStyleLbl="node2" presStyleIdx="4" presStyleCnt="7" custLinFactNeighborX="-18289">
        <dgm:presLayoutVars>
          <dgm:chPref val="3"/>
        </dgm:presLayoutVars>
      </dgm:prSet>
      <dgm:spPr/>
      <dgm:t>
        <a:bodyPr/>
        <a:lstStyle/>
        <a:p>
          <a:endParaRPr lang="en-US"/>
        </a:p>
      </dgm:t>
    </dgm:pt>
    <dgm:pt modelId="{1BE2C89B-1579-B54C-84D7-F6A9FCBB11D9}" type="pres">
      <dgm:prSet presAssocID="{8BB95E58-5F5A-274F-9409-B8D9E8454DE2}" presName="rootConnector" presStyleLbl="node2" presStyleIdx="4" presStyleCnt="7"/>
      <dgm:spPr/>
      <dgm:t>
        <a:bodyPr/>
        <a:lstStyle/>
        <a:p>
          <a:endParaRPr lang="en-US"/>
        </a:p>
      </dgm:t>
    </dgm:pt>
    <dgm:pt modelId="{42B0D579-7441-AC43-BDA9-EEAF299EDABB}" type="pres">
      <dgm:prSet presAssocID="{8BB95E58-5F5A-274F-9409-B8D9E8454DE2}" presName="hierChild4" presStyleCnt="0"/>
      <dgm:spPr/>
    </dgm:pt>
    <dgm:pt modelId="{7209AEE9-CDDE-D543-B4F0-AD83BB55F457}" type="pres">
      <dgm:prSet presAssocID="{F9C19523-B87A-794D-9A12-73CEED5DA560}" presName="Name37" presStyleLbl="parChTrans1D3" presStyleIdx="4" presStyleCnt="10"/>
      <dgm:spPr/>
      <dgm:t>
        <a:bodyPr/>
        <a:lstStyle/>
        <a:p>
          <a:endParaRPr lang="en-US"/>
        </a:p>
      </dgm:t>
    </dgm:pt>
    <dgm:pt modelId="{BE2AE7BD-207B-6A41-81FE-E219B40F7661}" type="pres">
      <dgm:prSet presAssocID="{2A0C0AE1-316E-0D45-AE42-FBEC30B3BE89}" presName="hierRoot2" presStyleCnt="0">
        <dgm:presLayoutVars>
          <dgm:hierBranch val="init"/>
        </dgm:presLayoutVars>
      </dgm:prSet>
      <dgm:spPr/>
    </dgm:pt>
    <dgm:pt modelId="{A03C9E02-B1B3-9547-BF71-43F41BE62000}" type="pres">
      <dgm:prSet presAssocID="{2A0C0AE1-316E-0D45-AE42-FBEC30B3BE89}" presName="rootComposite" presStyleCnt="0"/>
      <dgm:spPr/>
    </dgm:pt>
    <dgm:pt modelId="{63E953AB-0BD7-E545-96C9-187B7812C8F0}" type="pres">
      <dgm:prSet presAssocID="{2A0C0AE1-316E-0D45-AE42-FBEC30B3BE89}" presName="rootText" presStyleLbl="node3" presStyleIdx="4" presStyleCnt="10" custLinFactNeighborX="-18289">
        <dgm:presLayoutVars>
          <dgm:chPref val="3"/>
        </dgm:presLayoutVars>
      </dgm:prSet>
      <dgm:spPr/>
      <dgm:t>
        <a:bodyPr/>
        <a:lstStyle/>
        <a:p>
          <a:endParaRPr lang="en-US"/>
        </a:p>
      </dgm:t>
    </dgm:pt>
    <dgm:pt modelId="{4345BEA1-79B5-BD45-9531-6B0D31D927BB}" type="pres">
      <dgm:prSet presAssocID="{2A0C0AE1-316E-0D45-AE42-FBEC30B3BE89}" presName="rootConnector" presStyleLbl="node3" presStyleIdx="4" presStyleCnt="10"/>
      <dgm:spPr/>
      <dgm:t>
        <a:bodyPr/>
        <a:lstStyle/>
        <a:p>
          <a:endParaRPr lang="en-US"/>
        </a:p>
      </dgm:t>
    </dgm:pt>
    <dgm:pt modelId="{F4ACF29C-64BD-D548-ABF8-E390AF5F91E2}" type="pres">
      <dgm:prSet presAssocID="{2A0C0AE1-316E-0D45-AE42-FBEC30B3BE89}" presName="hierChild4" presStyleCnt="0"/>
      <dgm:spPr/>
    </dgm:pt>
    <dgm:pt modelId="{052ED5E5-9EC2-DF40-BC1B-24CCE06BA344}" type="pres">
      <dgm:prSet presAssocID="{2A0C0AE1-316E-0D45-AE42-FBEC30B3BE89}" presName="hierChild5" presStyleCnt="0"/>
      <dgm:spPr/>
    </dgm:pt>
    <dgm:pt modelId="{85A7F9DA-0E22-5A47-A3A9-B663A1387949}" type="pres">
      <dgm:prSet presAssocID="{423615F8-87C5-3743-AFCD-5174F355E9F5}" presName="Name37" presStyleLbl="parChTrans1D3" presStyleIdx="5" presStyleCnt="10"/>
      <dgm:spPr/>
      <dgm:t>
        <a:bodyPr/>
        <a:lstStyle/>
        <a:p>
          <a:endParaRPr lang="en-US"/>
        </a:p>
      </dgm:t>
    </dgm:pt>
    <dgm:pt modelId="{9CC2F1EC-E194-8E4F-94C0-1DE79B23D994}" type="pres">
      <dgm:prSet presAssocID="{A15403C2-17F4-E14E-A27F-953CDA5824F1}" presName="hierRoot2" presStyleCnt="0">
        <dgm:presLayoutVars>
          <dgm:hierBranch val="init"/>
        </dgm:presLayoutVars>
      </dgm:prSet>
      <dgm:spPr/>
    </dgm:pt>
    <dgm:pt modelId="{E5E81E3F-47C2-0E44-9D89-76A3F213DDF2}" type="pres">
      <dgm:prSet presAssocID="{A15403C2-17F4-E14E-A27F-953CDA5824F1}" presName="rootComposite" presStyleCnt="0"/>
      <dgm:spPr/>
    </dgm:pt>
    <dgm:pt modelId="{879A78C0-AB9E-264D-9C33-79E697F438E9}" type="pres">
      <dgm:prSet presAssocID="{A15403C2-17F4-E14E-A27F-953CDA5824F1}" presName="rootText" presStyleLbl="node3" presStyleIdx="5" presStyleCnt="10" custLinFactNeighborX="-20922" custLinFactNeighborY="5022">
        <dgm:presLayoutVars>
          <dgm:chPref val="3"/>
        </dgm:presLayoutVars>
      </dgm:prSet>
      <dgm:spPr/>
      <dgm:t>
        <a:bodyPr/>
        <a:lstStyle/>
        <a:p>
          <a:endParaRPr lang="en-US"/>
        </a:p>
      </dgm:t>
    </dgm:pt>
    <dgm:pt modelId="{F7C325B9-3E9F-6C45-9338-D9BE29F49DE3}" type="pres">
      <dgm:prSet presAssocID="{A15403C2-17F4-E14E-A27F-953CDA5824F1}" presName="rootConnector" presStyleLbl="node3" presStyleIdx="5" presStyleCnt="10"/>
      <dgm:spPr/>
      <dgm:t>
        <a:bodyPr/>
        <a:lstStyle/>
        <a:p>
          <a:endParaRPr lang="en-US"/>
        </a:p>
      </dgm:t>
    </dgm:pt>
    <dgm:pt modelId="{3E228B96-4B25-6647-9623-83EEDB260B32}" type="pres">
      <dgm:prSet presAssocID="{A15403C2-17F4-E14E-A27F-953CDA5824F1}" presName="hierChild4" presStyleCnt="0"/>
      <dgm:spPr/>
    </dgm:pt>
    <dgm:pt modelId="{09DAB060-5DA8-B747-8EEF-E612E20ECFDD}" type="pres">
      <dgm:prSet presAssocID="{A15403C2-17F4-E14E-A27F-953CDA5824F1}" presName="hierChild5" presStyleCnt="0"/>
      <dgm:spPr/>
    </dgm:pt>
    <dgm:pt modelId="{689A6AF5-98B3-8A41-B3A7-81CC923B3BBA}" type="pres">
      <dgm:prSet presAssocID="{8BB95E58-5F5A-274F-9409-B8D9E8454DE2}" presName="hierChild5" presStyleCnt="0"/>
      <dgm:spPr/>
    </dgm:pt>
    <dgm:pt modelId="{2026FED7-8A00-A841-BD06-50490CA7C39A}" type="pres">
      <dgm:prSet presAssocID="{2D2ECA46-A751-DD46-A2FE-50BC1DF170A6}" presName="Name37" presStyleLbl="parChTrans1D2" presStyleIdx="5" presStyleCnt="7"/>
      <dgm:spPr/>
      <dgm:t>
        <a:bodyPr/>
        <a:lstStyle/>
        <a:p>
          <a:endParaRPr lang="en-US"/>
        </a:p>
      </dgm:t>
    </dgm:pt>
    <dgm:pt modelId="{D6D0DF59-8790-5F42-98A2-7BD4BECC873E}" type="pres">
      <dgm:prSet presAssocID="{6CBEDEC5-E4FB-044C-82AA-504331EB74BE}" presName="hierRoot2" presStyleCnt="0">
        <dgm:presLayoutVars>
          <dgm:hierBranch val="init"/>
        </dgm:presLayoutVars>
      </dgm:prSet>
      <dgm:spPr/>
    </dgm:pt>
    <dgm:pt modelId="{380989B7-E961-8543-A2B3-E9EAA2A8C789}" type="pres">
      <dgm:prSet presAssocID="{6CBEDEC5-E4FB-044C-82AA-504331EB74BE}" presName="rootComposite" presStyleCnt="0"/>
      <dgm:spPr/>
    </dgm:pt>
    <dgm:pt modelId="{C0F56F06-B141-6245-B28B-942B4DCD1E91}" type="pres">
      <dgm:prSet presAssocID="{6CBEDEC5-E4FB-044C-82AA-504331EB74BE}" presName="rootText" presStyleLbl="node2" presStyleIdx="5" presStyleCnt="7" custLinFactNeighborX="-16616" custLinFactNeighborY="-1674">
        <dgm:presLayoutVars>
          <dgm:chPref val="3"/>
        </dgm:presLayoutVars>
      </dgm:prSet>
      <dgm:spPr/>
      <dgm:t>
        <a:bodyPr/>
        <a:lstStyle/>
        <a:p>
          <a:endParaRPr lang="en-US"/>
        </a:p>
      </dgm:t>
    </dgm:pt>
    <dgm:pt modelId="{762AA235-A183-AB4C-BD1E-7075BDAF0C30}" type="pres">
      <dgm:prSet presAssocID="{6CBEDEC5-E4FB-044C-82AA-504331EB74BE}" presName="rootConnector" presStyleLbl="node2" presStyleIdx="5" presStyleCnt="7"/>
      <dgm:spPr/>
      <dgm:t>
        <a:bodyPr/>
        <a:lstStyle/>
        <a:p>
          <a:endParaRPr lang="en-US"/>
        </a:p>
      </dgm:t>
    </dgm:pt>
    <dgm:pt modelId="{B3F6644C-E184-D44E-87C1-EC21D0E49B62}" type="pres">
      <dgm:prSet presAssocID="{6CBEDEC5-E4FB-044C-82AA-504331EB74BE}" presName="hierChild4" presStyleCnt="0"/>
      <dgm:spPr/>
    </dgm:pt>
    <dgm:pt modelId="{4B802446-A748-7B41-9A5D-7186AEB901CF}" type="pres">
      <dgm:prSet presAssocID="{33D60244-E559-394B-AB77-0DA0046EBFCF}" presName="Name37" presStyleLbl="parChTrans1D3" presStyleIdx="6" presStyleCnt="10"/>
      <dgm:spPr/>
      <dgm:t>
        <a:bodyPr/>
        <a:lstStyle/>
        <a:p>
          <a:endParaRPr lang="en-US"/>
        </a:p>
      </dgm:t>
    </dgm:pt>
    <dgm:pt modelId="{191A73B2-0A3A-0E41-BC52-69A15CDD2044}" type="pres">
      <dgm:prSet presAssocID="{5D5C9ECA-E70B-8E49-AF77-FE825795CECC}" presName="hierRoot2" presStyleCnt="0">
        <dgm:presLayoutVars>
          <dgm:hierBranch val="init"/>
        </dgm:presLayoutVars>
      </dgm:prSet>
      <dgm:spPr/>
    </dgm:pt>
    <dgm:pt modelId="{8459C89C-A004-934E-B16D-28FC5B452B4D}" type="pres">
      <dgm:prSet presAssocID="{5D5C9ECA-E70B-8E49-AF77-FE825795CECC}" presName="rootComposite" presStyleCnt="0"/>
      <dgm:spPr/>
    </dgm:pt>
    <dgm:pt modelId="{B77F9774-06F1-1D47-AE24-872F0057BED1}" type="pres">
      <dgm:prSet presAssocID="{5D5C9ECA-E70B-8E49-AF77-FE825795CECC}" presName="rootText" presStyleLbl="node3" presStyleIdx="6" presStyleCnt="10" custLinFactNeighborX="-24148" custLinFactNeighborY="-1674">
        <dgm:presLayoutVars>
          <dgm:chPref val="3"/>
        </dgm:presLayoutVars>
      </dgm:prSet>
      <dgm:spPr/>
      <dgm:t>
        <a:bodyPr/>
        <a:lstStyle/>
        <a:p>
          <a:endParaRPr lang="en-US"/>
        </a:p>
      </dgm:t>
    </dgm:pt>
    <dgm:pt modelId="{3427A585-2602-F84C-A555-EC2E628149D1}" type="pres">
      <dgm:prSet presAssocID="{5D5C9ECA-E70B-8E49-AF77-FE825795CECC}" presName="rootConnector" presStyleLbl="node3" presStyleIdx="6" presStyleCnt="10"/>
      <dgm:spPr/>
      <dgm:t>
        <a:bodyPr/>
        <a:lstStyle/>
        <a:p>
          <a:endParaRPr lang="en-US"/>
        </a:p>
      </dgm:t>
    </dgm:pt>
    <dgm:pt modelId="{39180935-2055-B245-80D6-1EAA48123ADD}" type="pres">
      <dgm:prSet presAssocID="{5D5C9ECA-E70B-8E49-AF77-FE825795CECC}" presName="hierChild4" presStyleCnt="0"/>
      <dgm:spPr/>
    </dgm:pt>
    <dgm:pt modelId="{8A71836C-2DBF-1344-8A5D-00B937F40A7C}" type="pres">
      <dgm:prSet presAssocID="{5D5C9ECA-E70B-8E49-AF77-FE825795CECC}" presName="hierChild5" presStyleCnt="0"/>
      <dgm:spPr/>
    </dgm:pt>
    <dgm:pt modelId="{27484E5F-E497-2146-AD67-2E37CDBE7D10}" type="pres">
      <dgm:prSet presAssocID="{7C34FB41-B0E6-7148-9BF0-B4D6EF8C113E}" presName="Name37" presStyleLbl="parChTrans1D3" presStyleIdx="7" presStyleCnt="10"/>
      <dgm:spPr/>
      <dgm:t>
        <a:bodyPr/>
        <a:lstStyle/>
        <a:p>
          <a:endParaRPr lang="en-US"/>
        </a:p>
      </dgm:t>
    </dgm:pt>
    <dgm:pt modelId="{7695B137-3CE4-DD40-AC5E-FA6370F2D015}" type="pres">
      <dgm:prSet presAssocID="{854B35F6-5445-9540-9EDF-B280E34FB427}" presName="hierRoot2" presStyleCnt="0">
        <dgm:presLayoutVars>
          <dgm:hierBranch val="init"/>
        </dgm:presLayoutVars>
      </dgm:prSet>
      <dgm:spPr/>
    </dgm:pt>
    <dgm:pt modelId="{824ADB3B-5456-964C-978C-29E3DBD172D2}" type="pres">
      <dgm:prSet presAssocID="{854B35F6-5445-9540-9EDF-B280E34FB427}" presName="rootComposite" presStyleCnt="0"/>
      <dgm:spPr/>
    </dgm:pt>
    <dgm:pt modelId="{1ACBD153-650D-E14B-8AD4-91D039CD6C7E}" type="pres">
      <dgm:prSet presAssocID="{854B35F6-5445-9540-9EDF-B280E34FB427}" presName="rootText" presStyleLbl="node3" presStyleIdx="7" presStyleCnt="10" custLinFactNeighborX="-25107" custLinFactNeighborY="6696">
        <dgm:presLayoutVars>
          <dgm:chPref val="3"/>
        </dgm:presLayoutVars>
      </dgm:prSet>
      <dgm:spPr/>
      <dgm:t>
        <a:bodyPr/>
        <a:lstStyle/>
        <a:p>
          <a:endParaRPr lang="en-US"/>
        </a:p>
      </dgm:t>
    </dgm:pt>
    <dgm:pt modelId="{2B6D9690-044E-8642-B0ED-8487AFE789B5}" type="pres">
      <dgm:prSet presAssocID="{854B35F6-5445-9540-9EDF-B280E34FB427}" presName="rootConnector" presStyleLbl="node3" presStyleIdx="7" presStyleCnt="10"/>
      <dgm:spPr/>
      <dgm:t>
        <a:bodyPr/>
        <a:lstStyle/>
        <a:p>
          <a:endParaRPr lang="en-US"/>
        </a:p>
      </dgm:t>
    </dgm:pt>
    <dgm:pt modelId="{47F5D43C-2F75-A847-B4F4-6C6DE48E0D9E}" type="pres">
      <dgm:prSet presAssocID="{854B35F6-5445-9540-9EDF-B280E34FB427}" presName="hierChild4" presStyleCnt="0"/>
      <dgm:spPr/>
    </dgm:pt>
    <dgm:pt modelId="{080D1648-6A72-034F-8A60-C32C07E15A1D}" type="pres">
      <dgm:prSet presAssocID="{854B35F6-5445-9540-9EDF-B280E34FB427}" presName="hierChild5" presStyleCnt="0"/>
      <dgm:spPr/>
    </dgm:pt>
    <dgm:pt modelId="{09D34B4F-C711-684F-922B-046552BDCEFF}" type="pres">
      <dgm:prSet presAssocID="{6CBEDEC5-E4FB-044C-82AA-504331EB74BE}" presName="hierChild5" presStyleCnt="0"/>
      <dgm:spPr/>
    </dgm:pt>
    <dgm:pt modelId="{28913033-852A-E045-8E77-E7FAE4B46D7E}" type="pres">
      <dgm:prSet presAssocID="{B305DCA8-7B6A-1141-BFD4-B7C8938EDCFB}" presName="Name37" presStyleLbl="parChTrans1D2" presStyleIdx="6" presStyleCnt="7"/>
      <dgm:spPr/>
      <dgm:t>
        <a:bodyPr/>
        <a:lstStyle/>
        <a:p>
          <a:endParaRPr lang="en-US"/>
        </a:p>
      </dgm:t>
    </dgm:pt>
    <dgm:pt modelId="{01B017F2-AACA-3E4A-A70F-1594E4DB2E58}" type="pres">
      <dgm:prSet presAssocID="{AF972646-9049-6247-925E-F25727028A44}" presName="hierRoot2" presStyleCnt="0">
        <dgm:presLayoutVars>
          <dgm:hierBranch val="init"/>
        </dgm:presLayoutVars>
      </dgm:prSet>
      <dgm:spPr/>
    </dgm:pt>
    <dgm:pt modelId="{953FEBAF-F60F-9649-A3DA-DA616C9F37C4}" type="pres">
      <dgm:prSet presAssocID="{AF972646-9049-6247-925E-F25727028A44}" presName="rootComposite" presStyleCnt="0"/>
      <dgm:spPr/>
    </dgm:pt>
    <dgm:pt modelId="{C7C0FC61-5608-FE4E-A8A4-FB5905E838E4}" type="pres">
      <dgm:prSet presAssocID="{AF972646-9049-6247-925E-F25727028A44}" presName="rootText" presStyleLbl="node2" presStyleIdx="6" presStyleCnt="7" custLinFactNeighborX="-25821">
        <dgm:presLayoutVars>
          <dgm:chPref val="3"/>
        </dgm:presLayoutVars>
      </dgm:prSet>
      <dgm:spPr/>
      <dgm:t>
        <a:bodyPr/>
        <a:lstStyle/>
        <a:p>
          <a:endParaRPr lang="en-US"/>
        </a:p>
      </dgm:t>
    </dgm:pt>
    <dgm:pt modelId="{3CECC578-DB49-3D43-ACEC-01D7605664ED}" type="pres">
      <dgm:prSet presAssocID="{AF972646-9049-6247-925E-F25727028A44}" presName="rootConnector" presStyleLbl="node2" presStyleIdx="6" presStyleCnt="7"/>
      <dgm:spPr/>
      <dgm:t>
        <a:bodyPr/>
        <a:lstStyle/>
        <a:p>
          <a:endParaRPr lang="en-US"/>
        </a:p>
      </dgm:t>
    </dgm:pt>
    <dgm:pt modelId="{0237E537-7F3E-C045-B341-47DBF3667329}" type="pres">
      <dgm:prSet presAssocID="{AF972646-9049-6247-925E-F25727028A44}" presName="hierChild4" presStyleCnt="0"/>
      <dgm:spPr/>
    </dgm:pt>
    <dgm:pt modelId="{170F12F9-3CC8-2349-BCC0-04F76FF118D1}" type="pres">
      <dgm:prSet presAssocID="{97741BBB-C329-7A46-90F0-9510F1E213EB}" presName="Name37" presStyleLbl="parChTrans1D3" presStyleIdx="8" presStyleCnt="10"/>
      <dgm:spPr/>
      <dgm:t>
        <a:bodyPr/>
        <a:lstStyle/>
        <a:p>
          <a:endParaRPr lang="en-US"/>
        </a:p>
      </dgm:t>
    </dgm:pt>
    <dgm:pt modelId="{E43E782C-7D48-5349-B496-37538771D9D3}" type="pres">
      <dgm:prSet presAssocID="{5E636790-8AE3-F049-B357-6BECB21A7588}" presName="hierRoot2" presStyleCnt="0">
        <dgm:presLayoutVars>
          <dgm:hierBranch val="init"/>
        </dgm:presLayoutVars>
      </dgm:prSet>
      <dgm:spPr/>
    </dgm:pt>
    <dgm:pt modelId="{F348A453-6517-F047-A8F8-F6FCC7A0BBAC}" type="pres">
      <dgm:prSet presAssocID="{5E636790-8AE3-F049-B357-6BECB21A7588}" presName="rootComposite" presStyleCnt="0"/>
      <dgm:spPr/>
    </dgm:pt>
    <dgm:pt modelId="{829DFE92-204C-DA48-9FEB-CEE3B6780E63}" type="pres">
      <dgm:prSet presAssocID="{5E636790-8AE3-F049-B357-6BECB21A7588}" presName="rootText" presStyleLbl="node3" presStyleIdx="8" presStyleCnt="10" custLinFactNeighborX="-34190">
        <dgm:presLayoutVars>
          <dgm:chPref val="3"/>
        </dgm:presLayoutVars>
      </dgm:prSet>
      <dgm:spPr/>
      <dgm:t>
        <a:bodyPr/>
        <a:lstStyle/>
        <a:p>
          <a:endParaRPr lang="en-US"/>
        </a:p>
      </dgm:t>
    </dgm:pt>
    <dgm:pt modelId="{730955B3-56D6-2B4F-8FE9-8DDA9C34D59A}" type="pres">
      <dgm:prSet presAssocID="{5E636790-8AE3-F049-B357-6BECB21A7588}" presName="rootConnector" presStyleLbl="node3" presStyleIdx="8" presStyleCnt="10"/>
      <dgm:spPr/>
      <dgm:t>
        <a:bodyPr/>
        <a:lstStyle/>
        <a:p>
          <a:endParaRPr lang="en-US"/>
        </a:p>
      </dgm:t>
    </dgm:pt>
    <dgm:pt modelId="{075FE93B-241A-4A4D-AC8F-EC359F97C59B}" type="pres">
      <dgm:prSet presAssocID="{5E636790-8AE3-F049-B357-6BECB21A7588}" presName="hierChild4" presStyleCnt="0"/>
      <dgm:spPr/>
    </dgm:pt>
    <dgm:pt modelId="{591FA8D8-AD71-2B4F-9DE0-F73B50BF639A}" type="pres">
      <dgm:prSet presAssocID="{5E636790-8AE3-F049-B357-6BECB21A7588}" presName="hierChild5" presStyleCnt="0"/>
      <dgm:spPr/>
    </dgm:pt>
    <dgm:pt modelId="{BF0FB599-F0AE-544D-9966-2F79031BD902}" type="pres">
      <dgm:prSet presAssocID="{498ADBB9-9046-8B4F-B632-BEF3A60FFA4C}" presName="Name37" presStyleLbl="parChTrans1D3" presStyleIdx="9" presStyleCnt="10"/>
      <dgm:spPr/>
      <dgm:t>
        <a:bodyPr/>
        <a:lstStyle/>
        <a:p>
          <a:endParaRPr lang="en-US"/>
        </a:p>
      </dgm:t>
    </dgm:pt>
    <dgm:pt modelId="{3A335FA4-D655-704F-AAC7-5AB7ABD746AE}" type="pres">
      <dgm:prSet presAssocID="{2663149F-871F-D348-9716-2C9574A80C4D}" presName="hierRoot2" presStyleCnt="0">
        <dgm:presLayoutVars>
          <dgm:hierBranch val="init"/>
        </dgm:presLayoutVars>
      </dgm:prSet>
      <dgm:spPr/>
    </dgm:pt>
    <dgm:pt modelId="{E6798627-A813-3A42-AB5A-81E3ABA2BC13}" type="pres">
      <dgm:prSet presAssocID="{2663149F-871F-D348-9716-2C9574A80C4D}" presName="rootComposite" presStyleCnt="0"/>
      <dgm:spPr/>
    </dgm:pt>
    <dgm:pt modelId="{7B8EF4A6-059A-234C-BF20-85098513BD7E}" type="pres">
      <dgm:prSet presAssocID="{2663149F-871F-D348-9716-2C9574A80C4D}" presName="rootText" presStyleLbl="node3" presStyleIdx="9" presStyleCnt="10" custLinFactNeighborX="-34313" custLinFactNeighborY="8369">
        <dgm:presLayoutVars>
          <dgm:chPref val="3"/>
        </dgm:presLayoutVars>
      </dgm:prSet>
      <dgm:spPr/>
      <dgm:t>
        <a:bodyPr/>
        <a:lstStyle/>
        <a:p>
          <a:endParaRPr lang="en-US"/>
        </a:p>
      </dgm:t>
    </dgm:pt>
    <dgm:pt modelId="{9EB83347-0021-F246-AD41-E9D507B0F72C}" type="pres">
      <dgm:prSet presAssocID="{2663149F-871F-D348-9716-2C9574A80C4D}" presName="rootConnector" presStyleLbl="node3" presStyleIdx="9" presStyleCnt="10"/>
      <dgm:spPr/>
      <dgm:t>
        <a:bodyPr/>
        <a:lstStyle/>
        <a:p>
          <a:endParaRPr lang="en-US"/>
        </a:p>
      </dgm:t>
    </dgm:pt>
    <dgm:pt modelId="{2FA0E26A-ECCA-EB4E-AEFC-D4646E0B8DA7}" type="pres">
      <dgm:prSet presAssocID="{2663149F-871F-D348-9716-2C9574A80C4D}" presName="hierChild4" presStyleCnt="0"/>
      <dgm:spPr/>
    </dgm:pt>
    <dgm:pt modelId="{5EED14B5-59A6-714D-907B-7A16E6E8F671}" type="pres">
      <dgm:prSet presAssocID="{2663149F-871F-D348-9716-2C9574A80C4D}" presName="hierChild5" presStyleCnt="0"/>
      <dgm:spPr/>
    </dgm:pt>
    <dgm:pt modelId="{5527A787-6405-524C-A97B-0A49248EB078}" type="pres">
      <dgm:prSet presAssocID="{AF972646-9049-6247-925E-F25727028A44}" presName="hierChild5" presStyleCnt="0"/>
      <dgm:spPr/>
    </dgm:pt>
    <dgm:pt modelId="{0185CB30-EAD9-DD43-87B1-BE0612B04F07}" type="pres">
      <dgm:prSet presAssocID="{512F46F1-5CAE-E749-871C-7F64A29D2ABD}" presName="hierChild3" presStyleCnt="0"/>
      <dgm:spPr/>
    </dgm:pt>
  </dgm:ptLst>
  <dgm:cxnLst>
    <dgm:cxn modelId="{398E5123-7EA7-464D-AE31-5475FD59D8F6}" type="presOf" srcId="{A60738CC-EBAA-8745-896B-7CA33F64D458}" destId="{055A0C1C-635E-D94F-A332-D01B137D9D56}" srcOrd="1" destOrd="0" presId="urn:microsoft.com/office/officeart/2005/8/layout/orgChart1"/>
    <dgm:cxn modelId="{60255F94-B022-F94F-B97C-EC6C9FB5C232}" type="presOf" srcId="{DEFFE292-F006-AC42-97E5-8A525CFF179F}" destId="{9855644D-DD42-4F42-9720-54E6EF54639F}" srcOrd="0" destOrd="0" presId="urn:microsoft.com/office/officeart/2005/8/layout/orgChart1"/>
    <dgm:cxn modelId="{484A5FA3-1531-854C-85DF-A6BCD2C317A9}" type="presOf" srcId="{2663149F-871F-D348-9716-2C9574A80C4D}" destId="{9EB83347-0021-F246-AD41-E9D507B0F72C}" srcOrd="1" destOrd="0" presId="urn:microsoft.com/office/officeart/2005/8/layout/orgChart1"/>
    <dgm:cxn modelId="{52D6CBB4-BED4-5D4A-A2D1-14614127E14F}" type="presOf" srcId="{14C8C483-C0A9-8F42-8AFD-1A8D2905FB2A}" destId="{EFC97056-F5A0-9045-B3D6-217A328D9D4E}" srcOrd="0" destOrd="0" presId="urn:microsoft.com/office/officeart/2005/8/layout/orgChart1"/>
    <dgm:cxn modelId="{83B1B663-8A10-264F-BC70-C5CF64622046}" type="presOf" srcId="{8BB95E58-5F5A-274F-9409-B8D9E8454DE2}" destId="{C9F7FC26-2B7C-BA47-99A0-9856944DB4B8}" srcOrd="0" destOrd="0" presId="urn:microsoft.com/office/officeart/2005/8/layout/orgChart1"/>
    <dgm:cxn modelId="{9BD6A3F1-91FD-5644-9947-5FF0969EE049}" type="presOf" srcId="{5D5C9ECA-E70B-8E49-AF77-FE825795CECC}" destId="{3427A585-2602-F84C-A555-EC2E628149D1}" srcOrd="1" destOrd="0" presId="urn:microsoft.com/office/officeart/2005/8/layout/orgChart1"/>
    <dgm:cxn modelId="{08F5088D-C65F-184D-8CBD-F05AC09A6B1A}" type="presOf" srcId="{DEB4B9BA-0291-044D-806C-AEA372FE82D0}" destId="{9A8C1A70-74E2-D643-B54F-16FEDC523010}" srcOrd="1" destOrd="0" presId="urn:microsoft.com/office/officeart/2005/8/layout/orgChart1"/>
    <dgm:cxn modelId="{902192AE-52A9-2740-98F4-ECEB25ED1D74}" type="presOf" srcId="{AF972646-9049-6247-925E-F25727028A44}" destId="{C7C0FC61-5608-FE4E-A8A4-FB5905E838E4}" srcOrd="0" destOrd="0" presId="urn:microsoft.com/office/officeart/2005/8/layout/orgChart1"/>
    <dgm:cxn modelId="{875D27D9-D2DF-EA42-8EED-8BA8CD8E80B6}" type="presOf" srcId="{97741BBB-C329-7A46-90F0-9510F1E213EB}" destId="{170F12F9-3CC8-2349-BCC0-04F76FF118D1}" srcOrd="0" destOrd="0" presId="urn:microsoft.com/office/officeart/2005/8/layout/orgChart1"/>
    <dgm:cxn modelId="{68300BE9-D060-7242-96B5-2488F3B58A1B}" type="presOf" srcId="{A965AA8F-9E5F-924E-AD88-1A6293BC2DC5}" destId="{CEF117B5-E050-F743-8C03-396AA1964FD1}" srcOrd="0" destOrd="0" presId="urn:microsoft.com/office/officeart/2005/8/layout/orgChart1"/>
    <dgm:cxn modelId="{09B2F97F-2FA2-814A-AD88-AE6553AC9635}" srcId="{6CBEDEC5-E4FB-044C-82AA-504331EB74BE}" destId="{5D5C9ECA-E70B-8E49-AF77-FE825795CECC}" srcOrd="0" destOrd="0" parTransId="{33D60244-E559-394B-AB77-0DA0046EBFCF}" sibTransId="{25CA7FAD-D212-C840-B248-E6226C675A3C}"/>
    <dgm:cxn modelId="{D2033ABD-2AFA-D541-92F6-6D66F07F45DD}" srcId="{0EC09D31-8937-B343-BDA7-B68ED2601CA1}" destId="{E5C93C24-E416-B54A-A852-168E6AAD2FC9}" srcOrd="0" destOrd="0" parTransId="{EF145E05-1C3B-E847-9A27-27E5F674A71A}" sibTransId="{1D17DE2A-7645-9143-8C09-8C25B3C52F97}"/>
    <dgm:cxn modelId="{E5E77C2C-FDA5-BE4F-9DFB-0F98B2CD6575}" srcId="{AF972646-9049-6247-925E-F25727028A44}" destId="{5E636790-8AE3-F049-B357-6BECB21A7588}" srcOrd="0" destOrd="0" parTransId="{97741BBB-C329-7A46-90F0-9510F1E213EB}" sibTransId="{DB6BD4F3-5A70-BD42-B0FD-31BCEA0FEFE8}"/>
    <dgm:cxn modelId="{63AA2391-2AE6-224B-84A8-9AB61F63A75F}" srcId="{8BB95E58-5F5A-274F-9409-B8D9E8454DE2}" destId="{2A0C0AE1-316E-0D45-AE42-FBEC30B3BE89}" srcOrd="0" destOrd="0" parTransId="{F9C19523-B87A-794D-9A12-73CEED5DA560}" sibTransId="{8416C4BF-DEA4-564D-9A7F-730402762BC6}"/>
    <dgm:cxn modelId="{DEA7A77B-6C91-E845-A6B8-67D373DF4824}" type="presOf" srcId="{512F46F1-5CAE-E749-871C-7F64A29D2ABD}" destId="{51F502E9-316B-D647-9ABB-86B7B8BC8FE4}" srcOrd="0" destOrd="0" presId="urn:microsoft.com/office/officeart/2005/8/layout/orgChart1"/>
    <dgm:cxn modelId="{93686D4F-4D21-CA44-88CC-C10F81D00A0E}" type="presOf" srcId="{A15403C2-17F4-E14E-A27F-953CDA5824F1}" destId="{F7C325B9-3E9F-6C45-9338-D9BE29F49DE3}" srcOrd="1" destOrd="0" presId="urn:microsoft.com/office/officeart/2005/8/layout/orgChart1"/>
    <dgm:cxn modelId="{5ABC79CC-812F-2243-B0C3-646ADF51E1A5}" type="presOf" srcId="{A15403C2-17F4-E14E-A27F-953CDA5824F1}" destId="{879A78C0-AB9E-264D-9C33-79E697F438E9}" srcOrd="0" destOrd="0" presId="urn:microsoft.com/office/officeart/2005/8/layout/orgChart1"/>
    <dgm:cxn modelId="{9999510C-9773-F045-AECA-5C68315FEAD1}" type="presOf" srcId="{854B35F6-5445-9540-9EDF-B280E34FB427}" destId="{1ACBD153-650D-E14B-8AD4-91D039CD6C7E}" srcOrd="0" destOrd="0" presId="urn:microsoft.com/office/officeart/2005/8/layout/orgChart1"/>
    <dgm:cxn modelId="{3B200216-0486-D248-83CD-72CB01EE46CF}" srcId="{512F46F1-5CAE-E749-871C-7F64A29D2ABD}" destId="{9101A01B-72C8-FF48-9E1F-DBD16BE2BF81}" srcOrd="0" destOrd="0" parTransId="{6ED14867-0C71-9B46-8269-E030F9F911E2}" sibTransId="{8F362966-C926-6347-849A-CF673B8242CB}"/>
    <dgm:cxn modelId="{CBC3CB63-1D3A-FE4D-9211-FAC9F9C5E21C}" srcId="{8BB95E58-5F5A-274F-9409-B8D9E8454DE2}" destId="{A15403C2-17F4-E14E-A27F-953CDA5824F1}" srcOrd="1" destOrd="0" parTransId="{423615F8-87C5-3743-AFCD-5174F355E9F5}" sibTransId="{05DA7662-EBC0-6246-A664-A2FFE4983A84}"/>
    <dgm:cxn modelId="{9026E9CE-92E7-CF46-AEA7-7EFCE1C94E5B}" type="presOf" srcId="{7C34FB41-B0E6-7148-9BF0-B4D6EF8C113E}" destId="{27484E5F-E497-2146-AD67-2E37CDBE7D10}" srcOrd="0" destOrd="0" presId="urn:microsoft.com/office/officeart/2005/8/layout/orgChart1"/>
    <dgm:cxn modelId="{144784B8-6C1F-104D-A2B6-E538229DA7FE}" type="presOf" srcId="{8200451A-CAF8-D241-A294-DF51C018D3A5}" destId="{E6A032D8-CAB7-8E42-8BD4-CAC7279CD1C9}" srcOrd="0" destOrd="0" presId="urn:microsoft.com/office/officeart/2005/8/layout/orgChart1"/>
    <dgm:cxn modelId="{94A781A1-8AE7-3648-B6C7-99C9758608A3}" type="presOf" srcId="{0EC09D31-8937-B343-BDA7-B68ED2601CA1}" destId="{18B94A18-1F37-E845-AF4E-8043AD1905E1}" srcOrd="0" destOrd="0" presId="urn:microsoft.com/office/officeart/2005/8/layout/orgChart1"/>
    <dgm:cxn modelId="{D7989D56-98E8-B740-94C0-A621868E5284}" srcId="{512F46F1-5CAE-E749-871C-7F64A29D2ABD}" destId="{8BB95E58-5F5A-274F-9409-B8D9E8454DE2}" srcOrd="4" destOrd="0" parTransId="{56B51295-98A1-B447-BAF3-5858FFBFCE0C}" sibTransId="{A79043D9-7BCC-6A41-943B-2FFC61D3F07B}"/>
    <dgm:cxn modelId="{92ECE0B0-EA37-1A4B-9713-11F3B52A8B21}" type="presOf" srcId="{854B35F6-5445-9540-9EDF-B280E34FB427}" destId="{2B6D9690-044E-8642-B0ED-8487AFE789B5}" srcOrd="1" destOrd="0" presId="urn:microsoft.com/office/officeart/2005/8/layout/orgChart1"/>
    <dgm:cxn modelId="{DB9CE1BE-C9A6-094C-AB42-53A63CE38383}" type="presOf" srcId="{EF145E05-1C3B-E847-9A27-27E5F674A71A}" destId="{380E051F-748C-884A-8CAE-2EF7C84D8D94}" srcOrd="0" destOrd="0" presId="urn:microsoft.com/office/officeart/2005/8/layout/orgChart1"/>
    <dgm:cxn modelId="{98A640B2-75B4-8C42-A37A-13C790303204}" type="presOf" srcId="{0EC09D31-8937-B343-BDA7-B68ED2601CA1}" destId="{26AF6E79-BA9B-C948-830D-EE1D361C7038}" srcOrd="1" destOrd="0" presId="urn:microsoft.com/office/officeart/2005/8/layout/orgChart1"/>
    <dgm:cxn modelId="{F108896A-C972-3944-9FCE-95F931DB976F}" type="presOf" srcId="{DEFFE292-F006-AC42-97E5-8A525CFF179F}" destId="{8F8A6F0E-8A22-AC42-A14E-D5CAE984F3AF}" srcOrd="1" destOrd="0" presId="urn:microsoft.com/office/officeart/2005/8/layout/orgChart1"/>
    <dgm:cxn modelId="{A2C285EE-F5A3-7844-AC58-71B8A80F541F}" type="presOf" srcId="{5E636790-8AE3-F049-B357-6BECB21A7588}" destId="{730955B3-56D6-2B4F-8FE9-8DDA9C34D59A}" srcOrd="1" destOrd="0" presId="urn:microsoft.com/office/officeart/2005/8/layout/orgChart1"/>
    <dgm:cxn modelId="{05D8192F-B38D-324B-A0F7-57031969CDD0}" type="presOf" srcId="{613AE7B3-DAF5-7E45-BF83-98A0F97F4D96}" destId="{19DBD4F1-E5BB-074B-B3FC-C17CD987B06D}" srcOrd="0" destOrd="0" presId="urn:microsoft.com/office/officeart/2005/8/layout/orgChart1"/>
    <dgm:cxn modelId="{2FF3B400-0D4A-5C48-BE11-804BC2338D41}" type="presOf" srcId="{E19B43CA-B336-1943-8FE1-C5D4D2054E37}" destId="{D3395DA8-3AA1-0641-B8C3-E174D1903412}" srcOrd="0" destOrd="0" presId="urn:microsoft.com/office/officeart/2005/8/layout/orgChart1"/>
    <dgm:cxn modelId="{D04216C2-3DE8-8E42-BDCB-B82295408246}" srcId="{512F46F1-5CAE-E749-871C-7F64A29D2ABD}" destId="{8200451A-CAF8-D241-A294-DF51C018D3A5}" srcOrd="1" destOrd="0" parTransId="{CD953DD3-C636-E544-B7D3-E26B95A528C2}" sibTransId="{6E73189E-F1D3-4C44-B2BA-5D44717E8CCB}"/>
    <dgm:cxn modelId="{080969D1-2CC9-4C4B-906E-B1B6F3A05156}" srcId="{512F46F1-5CAE-E749-871C-7F64A29D2ABD}" destId="{0EC09D31-8937-B343-BDA7-B68ED2601CA1}" srcOrd="2" destOrd="0" parTransId="{14C8C483-C0A9-8F42-8AFD-1A8D2905FB2A}" sibTransId="{4427AE45-324B-D948-89BE-0756DCD130C0}"/>
    <dgm:cxn modelId="{5CF71F09-3B8F-ED43-84EE-E1D9A053BC51}" srcId="{6CBEDEC5-E4FB-044C-82AA-504331EB74BE}" destId="{854B35F6-5445-9540-9EDF-B280E34FB427}" srcOrd="1" destOrd="0" parTransId="{7C34FB41-B0E6-7148-9BF0-B4D6EF8C113E}" sibTransId="{AEC47BDB-74C7-1F42-A1FE-ACDF027DDA1B}"/>
    <dgm:cxn modelId="{B3408779-5F23-0444-91A5-45686849FA9C}" srcId="{512F46F1-5CAE-E749-871C-7F64A29D2ABD}" destId="{E19B43CA-B336-1943-8FE1-C5D4D2054E37}" srcOrd="3" destOrd="0" parTransId="{F2537C7A-47B0-6643-AEC5-B6A426D593C0}" sibTransId="{937DF377-4342-5245-9716-410A5D7A9F9E}"/>
    <dgm:cxn modelId="{7DCDC21B-85C6-A747-9283-6B3174114EFE}" type="presOf" srcId="{9101A01B-72C8-FF48-9E1F-DBD16BE2BF81}" destId="{8F3D40AE-F26F-1147-9306-39064509DFE6}" srcOrd="1" destOrd="0" presId="urn:microsoft.com/office/officeart/2005/8/layout/orgChart1"/>
    <dgm:cxn modelId="{198A39AF-7EB1-8D49-95C4-C14067B32FC6}" type="presOf" srcId="{E5C93C24-E416-B54A-A852-168E6AAD2FC9}" destId="{8B12357F-2121-C54F-9C3C-B0ED6F1FA358}" srcOrd="1" destOrd="0" presId="urn:microsoft.com/office/officeart/2005/8/layout/orgChart1"/>
    <dgm:cxn modelId="{0334307C-AEA9-CE46-A4EC-F723411C1EB8}" type="presOf" srcId="{2A0C0AE1-316E-0D45-AE42-FBEC30B3BE89}" destId="{63E953AB-0BD7-E545-96C9-187B7812C8F0}" srcOrd="0" destOrd="0" presId="urn:microsoft.com/office/officeart/2005/8/layout/orgChart1"/>
    <dgm:cxn modelId="{B5139C60-8D5A-CE4A-ABFC-FF45A8C73C81}" type="presOf" srcId="{6CBEDEC5-E4FB-044C-82AA-504331EB74BE}" destId="{762AA235-A183-AB4C-BD1E-7075BDAF0C30}" srcOrd="1" destOrd="0" presId="urn:microsoft.com/office/officeart/2005/8/layout/orgChart1"/>
    <dgm:cxn modelId="{0B6F3F50-5583-3548-A7BF-930CFAE411F5}" srcId="{AF972646-9049-6247-925E-F25727028A44}" destId="{2663149F-871F-D348-9716-2C9574A80C4D}" srcOrd="1" destOrd="0" parTransId="{498ADBB9-9046-8B4F-B632-BEF3A60FFA4C}" sibTransId="{6260681F-D7C3-FA49-9EFC-D752559D4D1F}"/>
    <dgm:cxn modelId="{CAA450B7-3C0F-234B-B87A-E75A919AAFC6}" type="presOf" srcId="{423615F8-87C5-3743-AFCD-5174F355E9F5}" destId="{85A7F9DA-0E22-5A47-A3A9-B663A1387949}" srcOrd="0" destOrd="0" presId="urn:microsoft.com/office/officeart/2005/8/layout/orgChart1"/>
    <dgm:cxn modelId="{2DBF6C04-5831-FF42-98C6-0AB77D4055E2}" type="presOf" srcId="{8BB95E58-5F5A-274F-9409-B8D9E8454DE2}" destId="{1BE2C89B-1579-B54C-84D7-F6A9FCBB11D9}" srcOrd="1" destOrd="0" presId="urn:microsoft.com/office/officeart/2005/8/layout/orgChart1"/>
    <dgm:cxn modelId="{B018457E-93DE-CA40-A2BD-05ED29A4E25E}" type="presOf" srcId="{2A0C0AE1-316E-0D45-AE42-FBEC30B3BE89}" destId="{4345BEA1-79B5-BD45-9531-6B0D31D927BB}" srcOrd="1" destOrd="0" presId="urn:microsoft.com/office/officeart/2005/8/layout/orgChart1"/>
    <dgm:cxn modelId="{7036B85F-1BC2-A34C-A6BB-8B32E0DF1E08}" srcId="{8200451A-CAF8-D241-A294-DF51C018D3A5}" destId="{A60738CC-EBAA-8745-896B-7CA33F64D458}" srcOrd="1" destOrd="0" parTransId="{122E9289-A7AA-7146-AC08-043E97FB9940}" sibTransId="{D2A060B5-76A1-6A49-9B69-A68F3E3218D6}"/>
    <dgm:cxn modelId="{558D0624-B5D7-3943-9CB4-05AF96A59FFC}" type="presOf" srcId="{A60738CC-EBAA-8745-896B-7CA33F64D458}" destId="{B47A670E-44CC-A447-BD35-9477CB8F5D27}" srcOrd="0" destOrd="0" presId="urn:microsoft.com/office/officeart/2005/8/layout/orgChart1"/>
    <dgm:cxn modelId="{7759BE98-59CE-5D49-A6FE-62B004CA1FA3}" srcId="{9101A01B-72C8-FF48-9E1F-DBD16BE2BF81}" destId="{DEFFE292-F006-AC42-97E5-8A525CFF179F}" srcOrd="0" destOrd="0" parTransId="{613AE7B3-DAF5-7E45-BF83-98A0F97F4D96}" sibTransId="{55773910-B530-1747-B617-F16D6C105782}"/>
    <dgm:cxn modelId="{24C3FB12-7C28-2E41-8763-5E45EF60890D}" type="presOf" srcId="{35479627-4697-3B43-9365-26C441958B1E}" destId="{B3E59A78-BEC6-8C4D-B19D-A4BCA542F7F5}" srcOrd="0" destOrd="0" presId="urn:microsoft.com/office/officeart/2005/8/layout/orgChart1"/>
    <dgm:cxn modelId="{3A8286C6-BB48-EB45-97DF-F27F42C416C9}" type="presOf" srcId="{2663149F-871F-D348-9716-2C9574A80C4D}" destId="{7B8EF4A6-059A-234C-BF20-85098513BD7E}" srcOrd="0" destOrd="0" presId="urn:microsoft.com/office/officeart/2005/8/layout/orgChart1"/>
    <dgm:cxn modelId="{29D8965C-FD6E-7B40-91DE-3A126E9AFD49}" type="presOf" srcId="{6CBEDEC5-E4FB-044C-82AA-504331EB74BE}" destId="{C0F56F06-B141-6245-B28B-942B4DCD1E91}" srcOrd="0" destOrd="0" presId="urn:microsoft.com/office/officeart/2005/8/layout/orgChart1"/>
    <dgm:cxn modelId="{B17128B7-EFC5-4D49-847A-CFF687972DF7}" type="presOf" srcId="{498ADBB9-9046-8B4F-B632-BEF3A60FFA4C}" destId="{BF0FB599-F0AE-544D-9966-2F79031BD902}" srcOrd="0" destOrd="0" presId="urn:microsoft.com/office/officeart/2005/8/layout/orgChart1"/>
    <dgm:cxn modelId="{6170F084-A58C-C24F-AF09-5FE4CA30B5F3}" type="presOf" srcId="{5E636790-8AE3-F049-B357-6BECB21A7588}" destId="{829DFE92-204C-DA48-9FEB-CEE3B6780E63}" srcOrd="0" destOrd="0" presId="urn:microsoft.com/office/officeart/2005/8/layout/orgChart1"/>
    <dgm:cxn modelId="{4BE05A9A-2462-F243-9043-B96F325C7D70}" srcId="{512F46F1-5CAE-E749-871C-7F64A29D2ABD}" destId="{AF972646-9049-6247-925E-F25727028A44}" srcOrd="6" destOrd="0" parTransId="{B305DCA8-7B6A-1141-BFD4-B7C8938EDCFB}" sibTransId="{5BB1BCE9-2897-9043-A9E2-3C1B9F170624}"/>
    <dgm:cxn modelId="{DA41D614-AE39-5148-B414-9C6599484223}" srcId="{512F46F1-5CAE-E749-871C-7F64A29D2ABD}" destId="{6CBEDEC5-E4FB-044C-82AA-504331EB74BE}" srcOrd="5" destOrd="0" parTransId="{2D2ECA46-A751-DD46-A2FE-50BC1DF170A6}" sibTransId="{A83E85EB-EAD4-7147-8604-9C730A085254}"/>
    <dgm:cxn modelId="{E43D1DFF-C2CB-1D4F-A8CD-DDF016C98E4C}" type="presOf" srcId="{AF972646-9049-6247-925E-F25727028A44}" destId="{3CECC578-DB49-3D43-ACEC-01D7605664ED}" srcOrd="1" destOrd="0" presId="urn:microsoft.com/office/officeart/2005/8/layout/orgChart1"/>
    <dgm:cxn modelId="{12AA48DD-85B9-A040-AF21-D5FBCEAE25B6}" srcId="{8200451A-CAF8-D241-A294-DF51C018D3A5}" destId="{DEB4B9BA-0291-044D-806C-AEA372FE82D0}" srcOrd="0" destOrd="0" parTransId="{35479627-4697-3B43-9365-26C441958B1E}" sibTransId="{A8D8509D-91AE-434A-A497-06CED27DAC6C}"/>
    <dgm:cxn modelId="{3F5E73E5-635D-8E46-BAAC-2E66CE57AE9E}" type="presOf" srcId="{5D5C9ECA-E70B-8E49-AF77-FE825795CECC}" destId="{B77F9774-06F1-1D47-AE24-872F0057BED1}" srcOrd="0" destOrd="0" presId="urn:microsoft.com/office/officeart/2005/8/layout/orgChart1"/>
    <dgm:cxn modelId="{BCD911E6-60B1-EF47-903A-E59AB384EEF6}" type="presOf" srcId="{6ED14867-0C71-9B46-8269-E030F9F911E2}" destId="{D159E819-7476-DF48-8A2E-46F8EECB6726}" srcOrd="0" destOrd="0" presId="urn:microsoft.com/office/officeart/2005/8/layout/orgChart1"/>
    <dgm:cxn modelId="{137E1EEF-38A0-E644-9156-B00D11B4CFF4}" type="presOf" srcId="{B305DCA8-7B6A-1141-BFD4-B7C8938EDCFB}" destId="{28913033-852A-E045-8E77-E7FAE4B46D7E}" srcOrd="0" destOrd="0" presId="urn:microsoft.com/office/officeart/2005/8/layout/orgChart1"/>
    <dgm:cxn modelId="{26C0C0AE-20AB-7541-A0A3-6A45B50E90E5}" type="presOf" srcId="{56B51295-98A1-B447-BAF3-5858FFBFCE0C}" destId="{4D3448B7-BC29-224B-B796-C4A77D7620E3}" srcOrd="0" destOrd="0" presId="urn:microsoft.com/office/officeart/2005/8/layout/orgChart1"/>
    <dgm:cxn modelId="{733EBAF3-BB21-434C-8AF6-7914D08142B7}" type="presOf" srcId="{512F46F1-5CAE-E749-871C-7F64A29D2ABD}" destId="{3594F771-86F4-5942-A4ED-5DEC60EE388E}" srcOrd="1" destOrd="0" presId="urn:microsoft.com/office/officeart/2005/8/layout/orgChart1"/>
    <dgm:cxn modelId="{C5595ECE-7004-1844-93C1-4511FBEFEB41}" type="presOf" srcId="{E5C93C24-E416-B54A-A852-168E6AAD2FC9}" destId="{0BF0D07C-3904-8740-92A9-9B9DB93660C3}" srcOrd="0" destOrd="0" presId="urn:microsoft.com/office/officeart/2005/8/layout/orgChart1"/>
    <dgm:cxn modelId="{51879642-896C-2142-B8D6-EE2250325F88}" type="presOf" srcId="{9101A01B-72C8-FF48-9E1F-DBD16BE2BF81}" destId="{68D3E7E8-A926-3445-AB47-4F3AB8FF1354}" srcOrd="0" destOrd="0" presId="urn:microsoft.com/office/officeart/2005/8/layout/orgChart1"/>
    <dgm:cxn modelId="{85F65518-9E35-E14A-952B-C2F9AFE6B742}" type="presOf" srcId="{122E9289-A7AA-7146-AC08-043E97FB9940}" destId="{A862F78F-8E27-E648-8E4E-17161DEDBB2F}" srcOrd="0" destOrd="0" presId="urn:microsoft.com/office/officeart/2005/8/layout/orgChart1"/>
    <dgm:cxn modelId="{2E5F0261-04C7-3E4D-B6A9-2815B176A10E}" type="presOf" srcId="{E19B43CA-B336-1943-8FE1-C5D4D2054E37}" destId="{0984645F-DD16-C44F-BE10-E1856C527F4F}" srcOrd="1" destOrd="0" presId="urn:microsoft.com/office/officeart/2005/8/layout/orgChart1"/>
    <dgm:cxn modelId="{A13B8518-F6B8-1F4A-AB5B-F803379D0CC6}" type="presOf" srcId="{F2537C7A-47B0-6643-AEC5-B6A426D593C0}" destId="{0435B51E-B9E7-8D48-8326-C257316F84B6}" srcOrd="0" destOrd="0" presId="urn:microsoft.com/office/officeart/2005/8/layout/orgChart1"/>
    <dgm:cxn modelId="{4E13EE11-12CA-C543-833D-5AA1E1D9A572}" type="presOf" srcId="{33D60244-E559-394B-AB77-0DA0046EBFCF}" destId="{4B802446-A748-7B41-9A5D-7186AEB901CF}" srcOrd="0" destOrd="0" presId="urn:microsoft.com/office/officeart/2005/8/layout/orgChart1"/>
    <dgm:cxn modelId="{25E6C8CD-7982-2A42-A9D0-34E932060F6E}" type="presOf" srcId="{DEB4B9BA-0291-044D-806C-AEA372FE82D0}" destId="{42D8D207-75F5-6D4D-A83D-0A53990A34FA}" srcOrd="0" destOrd="0" presId="urn:microsoft.com/office/officeart/2005/8/layout/orgChart1"/>
    <dgm:cxn modelId="{0EDF54AE-3B9C-564F-AE37-BE675297E8FA}" type="presOf" srcId="{8200451A-CAF8-D241-A294-DF51C018D3A5}" destId="{65F84103-22EA-2A4F-A8FF-945F1A256DAF}" srcOrd="1" destOrd="0" presId="urn:microsoft.com/office/officeart/2005/8/layout/orgChart1"/>
    <dgm:cxn modelId="{1CFA6652-3C8E-0F49-AB76-CD8FC1B27E7E}" type="presOf" srcId="{F9C19523-B87A-794D-9A12-73CEED5DA560}" destId="{7209AEE9-CDDE-D543-B4F0-AD83BB55F457}" srcOrd="0" destOrd="0" presId="urn:microsoft.com/office/officeart/2005/8/layout/orgChart1"/>
    <dgm:cxn modelId="{E3C2DE17-F8C4-7E43-A44F-F51F96AE23A1}" type="presOf" srcId="{2D2ECA46-A751-DD46-A2FE-50BC1DF170A6}" destId="{2026FED7-8A00-A841-BD06-50490CA7C39A}" srcOrd="0" destOrd="0" presId="urn:microsoft.com/office/officeart/2005/8/layout/orgChart1"/>
    <dgm:cxn modelId="{BC0E5477-CADC-7643-B5C2-D6D753B4380C}" type="presOf" srcId="{CD953DD3-C636-E544-B7D3-E26B95A528C2}" destId="{989EF5B9-C834-424B-9C82-FD6429145950}" srcOrd="0" destOrd="0" presId="urn:microsoft.com/office/officeart/2005/8/layout/orgChart1"/>
    <dgm:cxn modelId="{B9BCFE68-9F4D-8847-9851-672283156E51}" srcId="{A965AA8F-9E5F-924E-AD88-1A6293BC2DC5}" destId="{512F46F1-5CAE-E749-871C-7F64A29D2ABD}" srcOrd="0" destOrd="0" parTransId="{17FDE812-28D0-2341-8BF0-A8ED926423B5}" sibTransId="{6F26AA17-26FC-7749-B76D-C8038FA90452}"/>
    <dgm:cxn modelId="{BFE93D9D-FC4A-374A-AADF-46935EBD16EF}" type="presParOf" srcId="{CEF117B5-E050-F743-8C03-396AA1964FD1}" destId="{01F5CDFA-67CA-C34F-BAD3-810AD2A99024}" srcOrd="0" destOrd="0" presId="urn:microsoft.com/office/officeart/2005/8/layout/orgChart1"/>
    <dgm:cxn modelId="{325BD831-A6FB-824F-B755-E06C70C54A17}" type="presParOf" srcId="{01F5CDFA-67CA-C34F-BAD3-810AD2A99024}" destId="{1843EDF7-FB71-904D-9EBA-9269240CB953}" srcOrd="0" destOrd="0" presId="urn:microsoft.com/office/officeart/2005/8/layout/orgChart1"/>
    <dgm:cxn modelId="{8AA1F38B-E626-D546-A1F8-0E377E762E1F}" type="presParOf" srcId="{1843EDF7-FB71-904D-9EBA-9269240CB953}" destId="{51F502E9-316B-D647-9ABB-86B7B8BC8FE4}" srcOrd="0" destOrd="0" presId="urn:microsoft.com/office/officeart/2005/8/layout/orgChart1"/>
    <dgm:cxn modelId="{6F0202D2-B2BA-844C-BC1E-A17A8CFCF696}" type="presParOf" srcId="{1843EDF7-FB71-904D-9EBA-9269240CB953}" destId="{3594F771-86F4-5942-A4ED-5DEC60EE388E}" srcOrd="1" destOrd="0" presId="urn:microsoft.com/office/officeart/2005/8/layout/orgChart1"/>
    <dgm:cxn modelId="{EF116976-1C2C-7647-B554-2FB40E68E9E8}" type="presParOf" srcId="{01F5CDFA-67CA-C34F-BAD3-810AD2A99024}" destId="{37F9B70D-CE89-A145-A12B-90E4757B0C26}" srcOrd="1" destOrd="0" presId="urn:microsoft.com/office/officeart/2005/8/layout/orgChart1"/>
    <dgm:cxn modelId="{E0862161-2C16-1143-8359-D3344E2952F0}" type="presParOf" srcId="{37F9B70D-CE89-A145-A12B-90E4757B0C26}" destId="{D159E819-7476-DF48-8A2E-46F8EECB6726}" srcOrd="0" destOrd="0" presId="urn:microsoft.com/office/officeart/2005/8/layout/orgChart1"/>
    <dgm:cxn modelId="{E11FF28D-A0A2-334C-BF34-78A7BBC91345}" type="presParOf" srcId="{37F9B70D-CE89-A145-A12B-90E4757B0C26}" destId="{05D205AD-01EE-0646-9EEF-8C13398475D5}" srcOrd="1" destOrd="0" presId="urn:microsoft.com/office/officeart/2005/8/layout/orgChart1"/>
    <dgm:cxn modelId="{EACB4413-B2DD-114E-8A4C-CB37EF19A568}" type="presParOf" srcId="{05D205AD-01EE-0646-9EEF-8C13398475D5}" destId="{7AF647C4-038C-2C44-8923-B61C320CA6F6}" srcOrd="0" destOrd="0" presId="urn:microsoft.com/office/officeart/2005/8/layout/orgChart1"/>
    <dgm:cxn modelId="{BEDA43D9-983A-9147-A111-B257BBC1621C}" type="presParOf" srcId="{7AF647C4-038C-2C44-8923-B61C320CA6F6}" destId="{68D3E7E8-A926-3445-AB47-4F3AB8FF1354}" srcOrd="0" destOrd="0" presId="urn:microsoft.com/office/officeart/2005/8/layout/orgChart1"/>
    <dgm:cxn modelId="{E060889A-2F77-BC47-840A-B2BAE7B34C8E}" type="presParOf" srcId="{7AF647C4-038C-2C44-8923-B61C320CA6F6}" destId="{8F3D40AE-F26F-1147-9306-39064509DFE6}" srcOrd="1" destOrd="0" presId="urn:microsoft.com/office/officeart/2005/8/layout/orgChart1"/>
    <dgm:cxn modelId="{4A08D7F7-8F6D-0A46-AED4-A23D0A5D5631}" type="presParOf" srcId="{05D205AD-01EE-0646-9EEF-8C13398475D5}" destId="{6DFBCF85-4837-B541-A943-B236ADF92C7F}" srcOrd="1" destOrd="0" presId="urn:microsoft.com/office/officeart/2005/8/layout/orgChart1"/>
    <dgm:cxn modelId="{43EE5BD6-3982-084B-9A95-D42201249CC0}" type="presParOf" srcId="{6DFBCF85-4837-B541-A943-B236ADF92C7F}" destId="{19DBD4F1-E5BB-074B-B3FC-C17CD987B06D}" srcOrd="0" destOrd="0" presId="urn:microsoft.com/office/officeart/2005/8/layout/orgChart1"/>
    <dgm:cxn modelId="{F156597F-7B63-F84B-9E4F-7911F24AD892}" type="presParOf" srcId="{6DFBCF85-4837-B541-A943-B236ADF92C7F}" destId="{02305A92-90E1-0346-A29A-0901F80DCFF4}" srcOrd="1" destOrd="0" presId="urn:microsoft.com/office/officeart/2005/8/layout/orgChart1"/>
    <dgm:cxn modelId="{34D764CD-DC42-9F47-B8EE-826413107B2B}" type="presParOf" srcId="{02305A92-90E1-0346-A29A-0901F80DCFF4}" destId="{1F9F46BA-90D4-5F4F-B9F1-FEE6EAE3721A}" srcOrd="0" destOrd="0" presId="urn:microsoft.com/office/officeart/2005/8/layout/orgChart1"/>
    <dgm:cxn modelId="{4AF0BC2E-9761-6A40-B5C5-5519F40B4400}" type="presParOf" srcId="{1F9F46BA-90D4-5F4F-B9F1-FEE6EAE3721A}" destId="{9855644D-DD42-4F42-9720-54E6EF54639F}" srcOrd="0" destOrd="0" presId="urn:microsoft.com/office/officeart/2005/8/layout/orgChart1"/>
    <dgm:cxn modelId="{CA884B9D-9F09-AE4D-B233-87BD19011B79}" type="presParOf" srcId="{1F9F46BA-90D4-5F4F-B9F1-FEE6EAE3721A}" destId="{8F8A6F0E-8A22-AC42-A14E-D5CAE984F3AF}" srcOrd="1" destOrd="0" presId="urn:microsoft.com/office/officeart/2005/8/layout/orgChart1"/>
    <dgm:cxn modelId="{B562D9EE-B2C4-1F48-B220-C2C44106E14F}" type="presParOf" srcId="{02305A92-90E1-0346-A29A-0901F80DCFF4}" destId="{DEA0722C-A818-624C-8D01-D3F8C0BFE614}" srcOrd="1" destOrd="0" presId="urn:microsoft.com/office/officeart/2005/8/layout/orgChart1"/>
    <dgm:cxn modelId="{0444C236-3FAC-3247-9977-6B3A439B62A3}" type="presParOf" srcId="{02305A92-90E1-0346-A29A-0901F80DCFF4}" destId="{D3D08383-3F31-8746-9282-47BF248DAB26}" srcOrd="2" destOrd="0" presId="urn:microsoft.com/office/officeart/2005/8/layout/orgChart1"/>
    <dgm:cxn modelId="{983F6315-5717-5841-9F37-1D15F554F7C1}" type="presParOf" srcId="{05D205AD-01EE-0646-9EEF-8C13398475D5}" destId="{F723D7E0-8D7A-A043-81CD-7B1A3DE7B2A8}" srcOrd="2" destOrd="0" presId="urn:microsoft.com/office/officeart/2005/8/layout/orgChart1"/>
    <dgm:cxn modelId="{149B3156-EE26-A14B-9634-3AF62F5331F5}" type="presParOf" srcId="{37F9B70D-CE89-A145-A12B-90E4757B0C26}" destId="{989EF5B9-C834-424B-9C82-FD6429145950}" srcOrd="2" destOrd="0" presId="urn:microsoft.com/office/officeart/2005/8/layout/orgChart1"/>
    <dgm:cxn modelId="{448A4BB2-D26B-DD47-A86B-892A0D5C9327}" type="presParOf" srcId="{37F9B70D-CE89-A145-A12B-90E4757B0C26}" destId="{9C36D38A-0C28-E94B-8D77-92240135BFF6}" srcOrd="3" destOrd="0" presId="urn:microsoft.com/office/officeart/2005/8/layout/orgChart1"/>
    <dgm:cxn modelId="{81D3A87E-74A6-CE42-AA57-44FB4A7DDD56}" type="presParOf" srcId="{9C36D38A-0C28-E94B-8D77-92240135BFF6}" destId="{2328F7B1-956A-F042-94CE-972A227D8E4F}" srcOrd="0" destOrd="0" presId="urn:microsoft.com/office/officeart/2005/8/layout/orgChart1"/>
    <dgm:cxn modelId="{D3BD9DE4-20A6-DA4D-971D-10333DADBBE4}" type="presParOf" srcId="{2328F7B1-956A-F042-94CE-972A227D8E4F}" destId="{E6A032D8-CAB7-8E42-8BD4-CAC7279CD1C9}" srcOrd="0" destOrd="0" presId="urn:microsoft.com/office/officeart/2005/8/layout/orgChart1"/>
    <dgm:cxn modelId="{EC61EB18-9381-E84F-A67F-82786AB2C4B5}" type="presParOf" srcId="{2328F7B1-956A-F042-94CE-972A227D8E4F}" destId="{65F84103-22EA-2A4F-A8FF-945F1A256DAF}" srcOrd="1" destOrd="0" presId="urn:microsoft.com/office/officeart/2005/8/layout/orgChart1"/>
    <dgm:cxn modelId="{6C9A45E6-5C35-F246-887D-0EB2515E0A77}" type="presParOf" srcId="{9C36D38A-0C28-E94B-8D77-92240135BFF6}" destId="{07F0F8F4-5BA3-2A4D-A099-C28B624565C2}" srcOrd="1" destOrd="0" presId="urn:microsoft.com/office/officeart/2005/8/layout/orgChart1"/>
    <dgm:cxn modelId="{B6CCD09C-6381-D648-B78C-97B6A6927569}" type="presParOf" srcId="{07F0F8F4-5BA3-2A4D-A099-C28B624565C2}" destId="{B3E59A78-BEC6-8C4D-B19D-A4BCA542F7F5}" srcOrd="0" destOrd="0" presId="urn:microsoft.com/office/officeart/2005/8/layout/orgChart1"/>
    <dgm:cxn modelId="{33630432-2901-8244-8E87-6C7C4401D71E}" type="presParOf" srcId="{07F0F8F4-5BA3-2A4D-A099-C28B624565C2}" destId="{D4311043-2D28-0B43-B297-A5CF23157C2A}" srcOrd="1" destOrd="0" presId="urn:microsoft.com/office/officeart/2005/8/layout/orgChart1"/>
    <dgm:cxn modelId="{628BD403-689B-FC48-B220-CD7D39F153A5}" type="presParOf" srcId="{D4311043-2D28-0B43-B297-A5CF23157C2A}" destId="{22E01516-D0EE-7E40-A6B4-13DFB8E0CD5F}" srcOrd="0" destOrd="0" presId="urn:microsoft.com/office/officeart/2005/8/layout/orgChart1"/>
    <dgm:cxn modelId="{93574615-BD81-7540-889B-D8E78C0EFA59}" type="presParOf" srcId="{22E01516-D0EE-7E40-A6B4-13DFB8E0CD5F}" destId="{42D8D207-75F5-6D4D-A83D-0A53990A34FA}" srcOrd="0" destOrd="0" presId="urn:microsoft.com/office/officeart/2005/8/layout/orgChart1"/>
    <dgm:cxn modelId="{F3852109-B9E0-EF43-BABD-6479B567BB92}" type="presParOf" srcId="{22E01516-D0EE-7E40-A6B4-13DFB8E0CD5F}" destId="{9A8C1A70-74E2-D643-B54F-16FEDC523010}" srcOrd="1" destOrd="0" presId="urn:microsoft.com/office/officeart/2005/8/layout/orgChart1"/>
    <dgm:cxn modelId="{67687F17-BC8B-7948-B6BF-6805D1995362}" type="presParOf" srcId="{D4311043-2D28-0B43-B297-A5CF23157C2A}" destId="{34CFF8D0-3C50-3A4B-9C75-0224DDC358D6}" srcOrd="1" destOrd="0" presId="urn:microsoft.com/office/officeart/2005/8/layout/orgChart1"/>
    <dgm:cxn modelId="{ECDF3AA2-E255-834B-94D0-E44E4FAB2061}" type="presParOf" srcId="{D4311043-2D28-0B43-B297-A5CF23157C2A}" destId="{80B91E2F-0149-164A-8F20-CF164AFB35A9}" srcOrd="2" destOrd="0" presId="urn:microsoft.com/office/officeart/2005/8/layout/orgChart1"/>
    <dgm:cxn modelId="{ECB7DE48-21A5-C040-AE4A-E0C94C8FC8FB}" type="presParOf" srcId="{07F0F8F4-5BA3-2A4D-A099-C28B624565C2}" destId="{A862F78F-8E27-E648-8E4E-17161DEDBB2F}" srcOrd="2" destOrd="0" presId="urn:microsoft.com/office/officeart/2005/8/layout/orgChart1"/>
    <dgm:cxn modelId="{36D4EC9A-4C5D-A44A-AD73-0A7753AAFE83}" type="presParOf" srcId="{07F0F8F4-5BA3-2A4D-A099-C28B624565C2}" destId="{CB70CF2E-E0CB-EC49-BD2D-6AE23614DFBC}" srcOrd="3" destOrd="0" presId="urn:microsoft.com/office/officeart/2005/8/layout/orgChart1"/>
    <dgm:cxn modelId="{99F8D701-E423-EF4F-9E54-2F4AE625353D}" type="presParOf" srcId="{CB70CF2E-E0CB-EC49-BD2D-6AE23614DFBC}" destId="{F3C44F81-2ACB-8247-8819-AE493BD1FBCF}" srcOrd="0" destOrd="0" presId="urn:microsoft.com/office/officeart/2005/8/layout/orgChart1"/>
    <dgm:cxn modelId="{E55F103C-3C17-4D4E-A092-6D5DB0EB1CA1}" type="presParOf" srcId="{F3C44F81-2ACB-8247-8819-AE493BD1FBCF}" destId="{B47A670E-44CC-A447-BD35-9477CB8F5D27}" srcOrd="0" destOrd="0" presId="urn:microsoft.com/office/officeart/2005/8/layout/orgChart1"/>
    <dgm:cxn modelId="{917877B0-B8DF-3E40-9479-5EB4FACAE46A}" type="presParOf" srcId="{F3C44F81-2ACB-8247-8819-AE493BD1FBCF}" destId="{055A0C1C-635E-D94F-A332-D01B137D9D56}" srcOrd="1" destOrd="0" presId="urn:microsoft.com/office/officeart/2005/8/layout/orgChart1"/>
    <dgm:cxn modelId="{4AAF153D-5C51-6344-B061-6A5EED9735CC}" type="presParOf" srcId="{CB70CF2E-E0CB-EC49-BD2D-6AE23614DFBC}" destId="{1B10BD1B-F729-AA4B-9A0A-7EA6403DC429}" srcOrd="1" destOrd="0" presId="urn:microsoft.com/office/officeart/2005/8/layout/orgChart1"/>
    <dgm:cxn modelId="{A15714B7-40EC-4942-B650-3BD257751F88}" type="presParOf" srcId="{CB70CF2E-E0CB-EC49-BD2D-6AE23614DFBC}" destId="{CC66AD41-EF43-1744-8035-770A238A53E6}" srcOrd="2" destOrd="0" presId="urn:microsoft.com/office/officeart/2005/8/layout/orgChart1"/>
    <dgm:cxn modelId="{01232564-CFEE-844F-83F1-0E75692461EC}" type="presParOf" srcId="{9C36D38A-0C28-E94B-8D77-92240135BFF6}" destId="{19FCBB1F-CBC2-C34A-9B6D-8A8AEF748E80}" srcOrd="2" destOrd="0" presId="urn:microsoft.com/office/officeart/2005/8/layout/orgChart1"/>
    <dgm:cxn modelId="{27FCBAC9-17D4-A142-9341-6ED15F4894B5}" type="presParOf" srcId="{37F9B70D-CE89-A145-A12B-90E4757B0C26}" destId="{EFC97056-F5A0-9045-B3D6-217A328D9D4E}" srcOrd="4" destOrd="0" presId="urn:microsoft.com/office/officeart/2005/8/layout/orgChart1"/>
    <dgm:cxn modelId="{9DB8D102-A204-E94F-A594-89422E9EBC11}" type="presParOf" srcId="{37F9B70D-CE89-A145-A12B-90E4757B0C26}" destId="{C5D2A735-A238-B54E-A10F-5D05C0174794}" srcOrd="5" destOrd="0" presId="urn:microsoft.com/office/officeart/2005/8/layout/orgChart1"/>
    <dgm:cxn modelId="{71974B82-1AE9-D349-B13E-D5F90AAB1910}" type="presParOf" srcId="{C5D2A735-A238-B54E-A10F-5D05C0174794}" destId="{E7AE3F1A-A1BC-E146-9255-DAFA7B6FB763}" srcOrd="0" destOrd="0" presId="urn:microsoft.com/office/officeart/2005/8/layout/orgChart1"/>
    <dgm:cxn modelId="{DAE95918-214E-2442-881A-B23D4489234E}" type="presParOf" srcId="{E7AE3F1A-A1BC-E146-9255-DAFA7B6FB763}" destId="{18B94A18-1F37-E845-AF4E-8043AD1905E1}" srcOrd="0" destOrd="0" presId="urn:microsoft.com/office/officeart/2005/8/layout/orgChart1"/>
    <dgm:cxn modelId="{C7FA8A37-F8EA-E349-BD7D-B041F7773A8F}" type="presParOf" srcId="{E7AE3F1A-A1BC-E146-9255-DAFA7B6FB763}" destId="{26AF6E79-BA9B-C948-830D-EE1D361C7038}" srcOrd="1" destOrd="0" presId="urn:microsoft.com/office/officeart/2005/8/layout/orgChart1"/>
    <dgm:cxn modelId="{75579895-F3D6-8C4D-939A-D82A70D39AC8}" type="presParOf" srcId="{C5D2A735-A238-B54E-A10F-5D05C0174794}" destId="{B0409C00-4E0E-AA4E-92D9-2E36431297FD}" srcOrd="1" destOrd="0" presId="urn:microsoft.com/office/officeart/2005/8/layout/orgChart1"/>
    <dgm:cxn modelId="{902D6F5F-99D1-A941-92F2-2571AC109D69}" type="presParOf" srcId="{B0409C00-4E0E-AA4E-92D9-2E36431297FD}" destId="{380E051F-748C-884A-8CAE-2EF7C84D8D94}" srcOrd="0" destOrd="0" presId="urn:microsoft.com/office/officeart/2005/8/layout/orgChart1"/>
    <dgm:cxn modelId="{610C0A2E-6789-3540-B781-8BDEB4E45F71}" type="presParOf" srcId="{B0409C00-4E0E-AA4E-92D9-2E36431297FD}" destId="{0D0BAFB9-AF6F-784F-ACB8-3FC75E6EF35D}" srcOrd="1" destOrd="0" presId="urn:microsoft.com/office/officeart/2005/8/layout/orgChart1"/>
    <dgm:cxn modelId="{7647E661-1314-D944-B395-04C19F91D70F}" type="presParOf" srcId="{0D0BAFB9-AF6F-784F-ACB8-3FC75E6EF35D}" destId="{A923A056-D51E-BA49-9155-15F7C9252E75}" srcOrd="0" destOrd="0" presId="urn:microsoft.com/office/officeart/2005/8/layout/orgChart1"/>
    <dgm:cxn modelId="{1FFFD7A8-0B34-454F-953D-063F033374BE}" type="presParOf" srcId="{A923A056-D51E-BA49-9155-15F7C9252E75}" destId="{0BF0D07C-3904-8740-92A9-9B9DB93660C3}" srcOrd="0" destOrd="0" presId="urn:microsoft.com/office/officeart/2005/8/layout/orgChart1"/>
    <dgm:cxn modelId="{E502CE7C-3A0C-284F-85B0-53C871CA15DA}" type="presParOf" srcId="{A923A056-D51E-BA49-9155-15F7C9252E75}" destId="{8B12357F-2121-C54F-9C3C-B0ED6F1FA358}" srcOrd="1" destOrd="0" presId="urn:microsoft.com/office/officeart/2005/8/layout/orgChart1"/>
    <dgm:cxn modelId="{A13E333B-1D0F-1842-882D-F88EA0CAFFEB}" type="presParOf" srcId="{0D0BAFB9-AF6F-784F-ACB8-3FC75E6EF35D}" destId="{407CBD77-E696-8E45-AED4-A3EC526C3D54}" srcOrd="1" destOrd="0" presId="urn:microsoft.com/office/officeart/2005/8/layout/orgChart1"/>
    <dgm:cxn modelId="{F7FA1C3D-4777-F84E-95DF-3759A1B1C875}" type="presParOf" srcId="{0D0BAFB9-AF6F-784F-ACB8-3FC75E6EF35D}" destId="{920C5601-1727-BC46-8E16-87E14FD77F3E}" srcOrd="2" destOrd="0" presId="urn:microsoft.com/office/officeart/2005/8/layout/orgChart1"/>
    <dgm:cxn modelId="{D3723C11-6D16-FA48-9C25-47308A633962}" type="presParOf" srcId="{C5D2A735-A238-B54E-A10F-5D05C0174794}" destId="{EE6E9EA5-A961-834C-920E-E85447E0F13F}" srcOrd="2" destOrd="0" presId="urn:microsoft.com/office/officeart/2005/8/layout/orgChart1"/>
    <dgm:cxn modelId="{4592A758-B1A1-4946-999C-A6C34E8A55E6}" type="presParOf" srcId="{37F9B70D-CE89-A145-A12B-90E4757B0C26}" destId="{0435B51E-B9E7-8D48-8326-C257316F84B6}" srcOrd="6" destOrd="0" presId="urn:microsoft.com/office/officeart/2005/8/layout/orgChart1"/>
    <dgm:cxn modelId="{CE97A649-153A-7E4C-A5DD-463EE91C89AD}" type="presParOf" srcId="{37F9B70D-CE89-A145-A12B-90E4757B0C26}" destId="{35757502-65E2-C049-83A5-D64C4BE661D6}" srcOrd="7" destOrd="0" presId="urn:microsoft.com/office/officeart/2005/8/layout/orgChart1"/>
    <dgm:cxn modelId="{46FD1E02-7C17-6D4C-877C-C32EF0E0253E}" type="presParOf" srcId="{35757502-65E2-C049-83A5-D64C4BE661D6}" destId="{4E8BACF6-8BD8-3F4F-9643-9D6F76B7B4EE}" srcOrd="0" destOrd="0" presId="urn:microsoft.com/office/officeart/2005/8/layout/orgChart1"/>
    <dgm:cxn modelId="{A844A63F-499D-6F40-BDCF-BC4ED79F1AE5}" type="presParOf" srcId="{4E8BACF6-8BD8-3F4F-9643-9D6F76B7B4EE}" destId="{D3395DA8-3AA1-0641-B8C3-E174D1903412}" srcOrd="0" destOrd="0" presId="urn:microsoft.com/office/officeart/2005/8/layout/orgChart1"/>
    <dgm:cxn modelId="{583C1A69-4D62-2A42-9574-6E39110B02CF}" type="presParOf" srcId="{4E8BACF6-8BD8-3F4F-9643-9D6F76B7B4EE}" destId="{0984645F-DD16-C44F-BE10-E1856C527F4F}" srcOrd="1" destOrd="0" presId="urn:microsoft.com/office/officeart/2005/8/layout/orgChart1"/>
    <dgm:cxn modelId="{6915E333-EC4B-6348-971C-FA1E0408035B}" type="presParOf" srcId="{35757502-65E2-C049-83A5-D64C4BE661D6}" destId="{D22C33CA-27F1-CF45-A50B-EED027451969}" srcOrd="1" destOrd="0" presId="urn:microsoft.com/office/officeart/2005/8/layout/orgChart1"/>
    <dgm:cxn modelId="{31B7700A-D6B6-C848-B7CC-1B7B2071A749}" type="presParOf" srcId="{35757502-65E2-C049-83A5-D64C4BE661D6}" destId="{509A146C-7340-824B-9FA5-97B22E6F4907}" srcOrd="2" destOrd="0" presId="urn:microsoft.com/office/officeart/2005/8/layout/orgChart1"/>
    <dgm:cxn modelId="{20C21BAE-9A2F-8544-984D-F15A1D9767EC}" type="presParOf" srcId="{37F9B70D-CE89-A145-A12B-90E4757B0C26}" destId="{4D3448B7-BC29-224B-B796-C4A77D7620E3}" srcOrd="8" destOrd="0" presId="urn:microsoft.com/office/officeart/2005/8/layout/orgChart1"/>
    <dgm:cxn modelId="{A9B27836-86F6-6644-802E-725CC2054E2F}" type="presParOf" srcId="{37F9B70D-CE89-A145-A12B-90E4757B0C26}" destId="{AE2ADC6A-3FB1-0D43-99DF-594CE9EF1B1E}" srcOrd="9" destOrd="0" presId="urn:microsoft.com/office/officeart/2005/8/layout/orgChart1"/>
    <dgm:cxn modelId="{9AB33407-A02A-6340-8FE4-4650EB9EFB05}" type="presParOf" srcId="{AE2ADC6A-3FB1-0D43-99DF-594CE9EF1B1E}" destId="{DCB17ADA-A66D-3E4B-A38D-B381EB328A19}" srcOrd="0" destOrd="0" presId="urn:microsoft.com/office/officeart/2005/8/layout/orgChart1"/>
    <dgm:cxn modelId="{BA221B08-C167-B746-81FA-94A03E69800E}" type="presParOf" srcId="{DCB17ADA-A66D-3E4B-A38D-B381EB328A19}" destId="{C9F7FC26-2B7C-BA47-99A0-9856944DB4B8}" srcOrd="0" destOrd="0" presId="urn:microsoft.com/office/officeart/2005/8/layout/orgChart1"/>
    <dgm:cxn modelId="{8B0BB89A-D9F8-924F-83E4-040BF5472122}" type="presParOf" srcId="{DCB17ADA-A66D-3E4B-A38D-B381EB328A19}" destId="{1BE2C89B-1579-B54C-84D7-F6A9FCBB11D9}" srcOrd="1" destOrd="0" presId="urn:microsoft.com/office/officeart/2005/8/layout/orgChart1"/>
    <dgm:cxn modelId="{36E9EF80-4DB9-E240-B433-FA03E55FA717}" type="presParOf" srcId="{AE2ADC6A-3FB1-0D43-99DF-594CE9EF1B1E}" destId="{42B0D579-7441-AC43-BDA9-EEAF299EDABB}" srcOrd="1" destOrd="0" presId="urn:microsoft.com/office/officeart/2005/8/layout/orgChart1"/>
    <dgm:cxn modelId="{BF8E7E66-1F80-2743-A910-777515832872}" type="presParOf" srcId="{42B0D579-7441-AC43-BDA9-EEAF299EDABB}" destId="{7209AEE9-CDDE-D543-B4F0-AD83BB55F457}" srcOrd="0" destOrd="0" presId="urn:microsoft.com/office/officeart/2005/8/layout/orgChart1"/>
    <dgm:cxn modelId="{7A7FBC85-CA68-0842-B7ED-CF1DE3FFC91A}" type="presParOf" srcId="{42B0D579-7441-AC43-BDA9-EEAF299EDABB}" destId="{BE2AE7BD-207B-6A41-81FE-E219B40F7661}" srcOrd="1" destOrd="0" presId="urn:microsoft.com/office/officeart/2005/8/layout/orgChart1"/>
    <dgm:cxn modelId="{4D35DF32-382C-C741-83E7-63F6D5B8C6DA}" type="presParOf" srcId="{BE2AE7BD-207B-6A41-81FE-E219B40F7661}" destId="{A03C9E02-B1B3-9547-BF71-43F41BE62000}" srcOrd="0" destOrd="0" presId="urn:microsoft.com/office/officeart/2005/8/layout/orgChart1"/>
    <dgm:cxn modelId="{C0FE0942-2DE4-3849-ABCD-B46BF0A6DC0C}" type="presParOf" srcId="{A03C9E02-B1B3-9547-BF71-43F41BE62000}" destId="{63E953AB-0BD7-E545-96C9-187B7812C8F0}" srcOrd="0" destOrd="0" presId="urn:microsoft.com/office/officeart/2005/8/layout/orgChart1"/>
    <dgm:cxn modelId="{E968BD43-53EF-4543-B0ED-E1C37FDEC9FF}" type="presParOf" srcId="{A03C9E02-B1B3-9547-BF71-43F41BE62000}" destId="{4345BEA1-79B5-BD45-9531-6B0D31D927BB}" srcOrd="1" destOrd="0" presId="urn:microsoft.com/office/officeart/2005/8/layout/orgChart1"/>
    <dgm:cxn modelId="{FFE9DAAC-5FBE-FB4F-AC6D-36B61589C947}" type="presParOf" srcId="{BE2AE7BD-207B-6A41-81FE-E219B40F7661}" destId="{F4ACF29C-64BD-D548-ABF8-E390AF5F91E2}" srcOrd="1" destOrd="0" presId="urn:microsoft.com/office/officeart/2005/8/layout/orgChart1"/>
    <dgm:cxn modelId="{27C51B18-06A1-314E-9601-66703439864D}" type="presParOf" srcId="{BE2AE7BD-207B-6A41-81FE-E219B40F7661}" destId="{052ED5E5-9EC2-DF40-BC1B-24CCE06BA344}" srcOrd="2" destOrd="0" presId="urn:microsoft.com/office/officeart/2005/8/layout/orgChart1"/>
    <dgm:cxn modelId="{10012C30-FECD-414C-8426-BC8DDB2FC6F8}" type="presParOf" srcId="{42B0D579-7441-AC43-BDA9-EEAF299EDABB}" destId="{85A7F9DA-0E22-5A47-A3A9-B663A1387949}" srcOrd="2" destOrd="0" presId="urn:microsoft.com/office/officeart/2005/8/layout/orgChart1"/>
    <dgm:cxn modelId="{7CF7651F-B0EA-EF4F-8A7D-CC0B0EB77F08}" type="presParOf" srcId="{42B0D579-7441-AC43-BDA9-EEAF299EDABB}" destId="{9CC2F1EC-E194-8E4F-94C0-1DE79B23D994}" srcOrd="3" destOrd="0" presId="urn:microsoft.com/office/officeart/2005/8/layout/orgChart1"/>
    <dgm:cxn modelId="{143C1E0C-D03F-C642-95B0-AB92D1940B9C}" type="presParOf" srcId="{9CC2F1EC-E194-8E4F-94C0-1DE79B23D994}" destId="{E5E81E3F-47C2-0E44-9D89-76A3F213DDF2}" srcOrd="0" destOrd="0" presId="urn:microsoft.com/office/officeart/2005/8/layout/orgChart1"/>
    <dgm:cxn modelId="{037B296A-B4EE-1B46-92AE-88C3D21219B6}" type="presParOf" srcId="{E5E81E3F-47C2-0E44-9D89-76A3F213DDF2}" destId="{879A78C0-AB9E-264D-9C33-79E697F438E9}" srcOrd="0" destOrd="0" presId="urn:microsoft.com/office/officeart/2005/8/layout/orgChart1"/>
    <dgm:cxn modelId="{A0CB7334-3B6C-E049-AC5C-CF5B7EB7C5A6}" type="presParOf" srcId="{E5E81E3F-47C2-0E44-9D89-76A3F213DDF2}" destId="{F7C325B9-3E9F-6C45-9338-D9BE29F49DE3}" srcOrd="1" destOrd="0" presId="urn:microsoft.com/office/officeart/2005/8/layout/orgChart1"/>
    <dgm:cxn modelId="{BDD919DE-5452-B24E-86A1-5A6451B2F6C0}" type="presParOf" srcId="{9CC2F1EC-E194-8E4F-94C0-1DE79B23D994}" destId="{3E228B96-4B25-6647-9623-83EEDB260B32}" srcOrd="1" destOrd="0" presId="urn:microsoft.com/office/officeart/2005/8/layout/orgChart1"/>
    <dgm:cxn modelId="{01B94AA7-EE04-5F43-8F44-750B465D0EAA}" type="presParOf" srcId="{9CC2F1EC-E194-8E4F-94C0-1DE79B23D994}" destId="{09DAB060-5DA8-B747-8EEF-E612E20ECFDD}" srcOrd="2" destOrd="0" presId="urn:microsoft.com/office/officeart/2005/8/layout/orgChart1"/>
    <dgm:cxn modelId="{7B7E34DC-9031-FB4F-8E35-74497DA57C53}" type="presParOf" srcId="{AE2ADC6A-3FB1-0D43-99DF-594CE9EF1B1E}" destId="{689A6AF5-98B3-8A41-B3A7-81CC923B3BBA}" srcOrd="2" destOrd="0" presId="urn:microsoft.com/office/officeart/2005/8/layout/orgChart1"/>
    <dgm:cxn modelId="{2728A4A0-B209-0047-89CD-3AE765B6A07E}" type="presParOf" srcId="{37F9B70D-CE89-A145-A12B-90E4757B0C26}" destId="{2026FED7-8A00-A841-BD06-50490CA7C39A}" srcOrd="10" destOrd="0" presId="urn:microsoft.com/office/officeart/2005/8/layout/orgChart1"/>
    <dgm:cxn modelId="{DA2C65F9-4CAB-1743-AB53-E943FC8835F8}" type="presParOf" srcId="{37F9B70D-CE89-A145-A12B-90E4757B0C26}" destId="{D6D0DF59-8790-5F42-98A2-7BD4BECC873E}" srcOrd="11" destOrd="0" presId="urn:microsoft.com/office/officeart/2005/8/layout/orgChart1"/>
    <dgm:cxn modelId="{F4DFAE8E-6297-9142-8461-AE8E55C681FE}" type="presParOf" srcId="{D6D0DF59-8790-5F42-98A2-7BD4BECC873E}" destId="{380989B7-E961-8543-A2B3-E9EAA2A8C789}" srcOrd="0" destOrd="0" presId="urn:microsoft.com/office/officeart/2005/8/layout/orgChart1"/>
    <dgm:cxn modelId="{C155C033-8813-4E41-9721-CD1DA76D08EF}" type="presParOf" srcId="{380989B7-E961-8543-A2B3-E9EAA2A8C789}" destId="{C0F56F06-B141-6245-B28B-942B4DCD1E91}" srcOrd="0" destOrd="0" presId="urn:microsoft.com/office/officeart/2005/8/layout/orgChart1"/>
    <dgm:cxn modelId="{FC1F2A39-5496-A844-BEDB-16C8C132EBA3}" type="presParOf" srcId="{380989B7-E961-8543-A2B3-E9EAA2A8C789}" destId="{762AA235-A183-AB4C-BD1E-7075BDAF0C30}" srcOrd="1" destOrd="0" presId="urn:microsoft.com/office/officeart/2005/8/layout/orgChart1"/>
    <dgm:cxn modelId="{B2CB91D0-562F-7342-84DB-A476240FD691}" type="presParOf" srcId="{D6D0DF59-8790-5F42-98A2-7BD4BECC873E}" destId="{B3F6644C-E184-D44E-87C1-EC21D0E49B62}" srcOrd="1" destOrd="0" presId="urn:microsoft.com/office/officeart/2005/8/layout/orgChart1"/>
    <dgm:cxn modelId="{433FDEE9-FE92-5649-A0A2-7DC26005A2D7}" type="presParOf" srcId="{B3F6644C-E184-D44E-87C1-EC21D0E49B62}" destId="{4B802446-A748-7B41-9A5D-7186AEB901CF}" srcOrd="0" destOrd="0" presId="urn:microsoft.com/office/officeart/2005/8/layout/orgChart1"/>
    <dgm:cxn modelId="{9BAE8845-19EC-5D4C-8B69-0B5D8BAB9E3C}" type="presParOf" srcId="{B3F6644C-E184-D44E-87C1-EC21D0E49B62}" destId="{191A73B2-0A3A-0E41-BC52-69A15CDD2044}" srcOrd="1" destOrd="0" presId="urn:microsoft.com/office/officeart/2005/8/layout/orgChart1"/>
    <dgm:cxn modelId="{A5F8CEE6-3F3E-A64B-A274-AA5794021585}" type="presParOf" srcId="{191A73B2-0A3A-0E41-BC52-69A15CDD2044}" destId="{8459C89C-A004-934E-B16D-28FC5B452B4D}" srcOrd="0" destOrd="0" presId="urn:microsoft.com/office/officeart/2005/8/layout/orgChart1"/>
    <dgm:cxn modelId="{68A6AD1E-EB03-A94B-83AC-01C93A8C4187}" type="presParOf" srcId="{8459C89C-A004-934E-B16D-28FC5B452B4D}" destId="{B77F9774-06F1-1D47-AE24-872F0057BED1}" srcOrd="0" destOrd="0" presId="urn:microsoft.com/office/officeart/2005/8/layout/orgChart1"/>
    <dgm:cxn modelId="{F1F762D0-7258-2241-833F-576585590271}" type="presParOf" srcId="{8459C89C-A004-934E-B16D-28FC5B452B4D}" destId="{3427A585-2602-F84C-A555-EC2E628149D1}" srcOrd="1" destOrd="0" presId="urn:microsoft.com/office/officeart/2005/8/layout/orgChart1"/>
    <dgm:cxn modelId="{03EF5E29-EBC2-194D-9301-7A179A363B35}" type="presParOf" srcId="{191A73B2-0A3A-0E41-BC52-69A15CDD2044}" destId="{39180935-2055-B245-80D6-1EAA48123ADD}" srcOrd="1" destOrd="0" presId="urn:microsoft.com/office/officeart/2005/8/layout/orgChart1"/>
    <dgm:cxn modelId="{A078A2F0-479D-6645-993D-361049E86C45}" type="presParOf" srcId="{191A73B2-0A3A-0E41-BC52-69A15CDD2044}" destId="{8A71836C-2DBF-1344-8A5D-00B937F40A7C}" srcOrd="2" destOrd="0" presId="urn:microsoft.com/office/officeart/2005/8/layout/orgChart1"/>
    <dgm:cxn modelId="{F4FB37D5-07D6-F247-AC6A-B9E84E7B9779}" type="presParOf" srcId="{B3F6644C-E184-D44E-87C1-EC21D0E49B62}" destId="{27484E5F-E497-2146-AD67-2E37CDBE7D10}" srcOrd="2" destOrd="0" presId="urn:microsoft.com/office/officeart/2005/8/layout/orgChart1"/>
    <dgm:cxn modelId="{F7A54BD6-C026-FF49-B70B-B3E34E25611B}" type="presParOf" srcId="{B3F6644C-E184-D44E-87C1-EC21D0E49B62}" destId="{7695B137-3CE4-DD40-AC5E-FA6370F2D015}" srcOrd="3" destOrd="0" presId="urn:microsoft.com/office/officeart/2005/8/layout/orgChart1"/>
    <dgm:cxn modelId="{65EC68A6-8B8E-E24E-9506-09AA010C1B4B}" type="presParOf" srcId="{7695B137-3CE4-DD40-AC5E-FA6370F2D015}" destId="{824ADB3B-5456-964C-978C-29E3DBD172D2}" srcOrd="0" destOrd="0" presId="urn:microsoft.com/office/officeart/2005/8/layout/orgChart1"/>
    <dgm:cxn modelId="{2CE70DF8-98D6-A642-BF00-7F3E8DA4FB67}" type="presParOf" srcId="{824ADB3B-5456-964C-978C-29E3DBD172D2}" destId="{1ACBD153-650D-E14B-8AD4-91D039CD6C7E}" srcOrd="0" destOrd="0" presId="urn:microsoft.com/office/officeart/2005/8/layout/orgChart1"/>
    <dgm:cxn modelId="{EB663AAB-E659-F944-91E5-033C37148895}" type="presParOf" srcId="{824ADB3B-5456-964C-978C-29E3DBD172D2}" destId="{2B6D9690-044E-8642-B0ED-8487AFE789B5}" srcOrd="1" destOrd="0" presId="urn:microsoft.com/office/officeart/2005/8/layout/orgChart1"/>
    <dgm:cxn modelId="{95C2DD42-05E9-DB47-B757-E7BB137D3B36}" type="presParOf" srcId="{7695B137-3CE4-DD40-AC5E-FA6370F2D015}" destId="{47F5D43C-2F75-A847-B4F4-6C6DE48E0D9E}" srcOrd="1" destOrd="0" presId="urn:microsoft.com/office/officeart/2005/8/layout/orgChart1"/>
    <dgm:cxn modelId="{B9C6AD58-0A6C-FB48-A899-F728CD57D678}" type="presParOf" srcId="{7695B137-3CE4-DD40-AC5E-FA6370F2D015}" destId="{080D1648-6A72-034F-8A60-C32C07E15A1D}" srcOrd="2" destOrd="0" presId="urn:microsoft.com/office/officeart/2005/8/layout/orgChart1"/>
    <dgm:cxn modelId="{1C76E4B3-C892-9645-9D80-9AF2F72CCAC5}" type="presParOf" srcId="{D6D0DF59-8790-5F42-98A2-7BD4BECC873E}" destId="{09D34B4F-C711-684F-922B-046552BDCEFF}" srcOrd="2" destOrd="0" presId="urn:microsoft.com/office/officeart/2005/8/layout/orgChart1"/>
    <dgm:cxn modelId="{2FEB44F4-7A22-DB41-AF6D-7318935B57C0}" type="presParOf" srcId="{37F9B70D-CE89-A145-A12B-90E4757B0C26}" destId="{28913033-852A-E045-8E77-E7FAE4B46D7E}" srcOrd="12" destOrd="0" presId="urn:microsoft.com/office/officeart/2005/8/layout/orgChart1"/>
    <dgm:cxn modelId="{D03DCA68-1EC1-3D41-B21C-AD53FE29FCBE}" type="presParOf" srcId="{37F9B70D-CE89-A145-A12B-90E4757B0C26}" destId="{01B017F2-AACA-3E4A-A70F-1594E4DB2E58}" srcOrd="13" destOrd="0" presId="urn:microsoft.com/office/officeart/2005/8/layout/orgChart1"/>
    <dgm:cxn modelId="{DFEEF6F5-B75A-3E4B-BB67-772C1E54CB95}" type="presParOf" srcId="{01B017F2-AACA-3E4A-A70F-1594E4DB2E58}" destId="{953FEBAF-F60F-9649-A3DA-DA616C9F37C4}" srcOrd="0" destOrd="0" presId="urn:microsoft.com/office/officeart/2005/8/layout/orgChart1"/>
    <dgm:cxn modelId="{EEE114AC-5D3C-C447-B93A-6C08E3BE72FD}" type="presParOf" srcId="{953FEBAF-F60F-9649-A3DA-DA616C9F37C4}" destId="{C7C0FC61-5608-FE4E-A8A4-FB5905E838E4}" srcOrd="0" destOrd="0" presId="urn:microsoft.com/office/officeart/2005/8/layout/orgChart1"/>
    <dgm:cxn modelId="{CB422D72-5727-4B4A-AE5C-83E71C5EE5DF}" type="presParOf" srcId="{953FEBAF-F60F-9649-A3DA-DA616C9F37C4}" destId="{3CECC578-DB49-3D43-ACEC-01D7605664ED}" srcOrd="1" destOrd="0" presId="urn:microsoft.com/office/officeart/2005/8/layout/orgChart1"/>
    <dgm:cxn modelId="{CA2461C0-EFC7-C143-A3C8-F2BF55165ECF}" type="presParOf" srcId="{01B017F2-AACA-3E4A-A70F-1594E4DB2E58}" destId="{0237E537-7F3E-C045-B341-47DBF3667329}" srcOrd="1" destOrd="0" presId="urn:microsoft.com/office/officeart/2005/8/layout/orgChart1"/>
    <dgm:cxn modelId="{04A45765-764F-2540-9879-EE1AE2655153}" type="presParOf" srcId="{0237E537-7F3E-C045-B341-47DBF3667329}" destId="{170F12F9-3CC8-2349-BCC0-04F76FF118D1}" srcOrd="0" destOrd="0" presId="urn:microsoft.com/office/officeart/2005/8/layout/orgChart1"/>
    <dgm:cxn modelId="{DD0EBEA8-6A44-3E42-AB0A-2251BDE7723C}" type="presParOf" srcId="{0237E537-7F3E-C045-B341-47DBF3667329}" destId="{E43E782C-7D48-5349-B496-37538771D9D3}" srcOrd="1" destOrd="0" presId="urn:microsoft.com/office/officeart/2005/8/layout/orgChart1"/>
    <dgm:cxn modelId="{26EC366F-77BE-4A44-AB37-8D11DCE0A535}" type="presParOf" srcId="{E43E782C-7D48-5349-B496-37538771D9D3}" destId="{F348A453-6517-F047-A8F8-F6FCC7A0BBAC}" srcOrd="0" destOrd="0" presId="urn:microsoft.com/office/officeart/2005/8/layout/orgChart1"/>
    <dgm:cxn modelId="{091A0D2A-5D30-EB43-9718-F279A8116190}" type="presParOf" srcId="{F348A453-6517-F047-A8F8-F6FCC7A0BBAC}" destId="{829DFE92-204C-DA48-9FEB-CEE3B6780E63}" srcOrd="0" destOrd="0" presId="urn:microsoft.com/office/officeart/2005/8/layout/orgChart1"/>
    <dgm:cxn modelId="{396ACF4B-2DFA-BC49-B4DF-8270EEE7D44B}" type="presParOf" srcId="{F348A453-6517-F047-A8F8-F6FCC7A0BBAC}" destId="{730955B3-56D6-2B4F-8FE9-8DDA9C34D59A}" srcOrd="1" destOrd="0" presId="urn:microsoft.com/office/officeart/2005/8/layout/orgChart1"/>
    <dgm:cxn modelId="{1AFF4407-B0EA-1E49-9F17-BD7655F16255}" type="presParOf" srcId="{E43E782C-7D48-5349-B496-37538771D9D3}" destId="{075FE93B-241A-4A4D-AC8F-EC359F97C59B}" srcOrd="1" destOrd="0" presId="urn:microsoft.com/office/officeart/2005/8/layout/orgChart1"/>
    <dgm:cxn modelId="{84F830C7-DE49-2A49-A19E-1C2699CE52F7}" type="presParOf" srcId="{E43E782C-7D48-5349-B496-37538771D9D3}" destId="{591FA8D8-AD71-2B4F-9DE0-F73B50BF639A}" srcOrd="2" destOrd="0" presId="urn:microsoft.com/office/officeart/2005/8/layout/orgChart1"/>
    <dgm:cxn modelId="{3B3F469B-0436-8645-BE13-BA9EFA450373}" type="presParOf" srcId="{0237E537-7F3E-C045-B341-47DBF3667329}" destId="{BF0FB599-F0AE-544D-9966-2F79031BD902}" srcOrd="2" destOrd="0" presId="urn:microsoft.com/office/officeart/2005/8/layout/orgChart1"/>
    <dgm:cxn modelId="{33E15B4B-F515-3F44-9345-9A6F2A3554F7}" type="presParOf" srcId="{0237E537-7F3E-C045-B341-47DBF3667329}" destId="{3A335FA4-D655-704F-AAC7-5AB7ABD746AE}" srcOrd="3" destOrd="0" presId="urn:microsoft.com/office/officeart/2005/8/layout/orgChart1"/>
    <dgm:cxn modelId="{E397FC63-07AA-AD42-8942-6C786E8CCFCD}" type="presParOf" srcId="{3A335FA4-D655-704F-AAC7-5AB7ABD746AE}" destId="{E6798627-A813-3A42-AB5A-81E3ABA2BC13}" srcOrd="0" destOrd="0" presId="urn:microsoft.com/office/officeart/2005/8/layout/orgChart1"/>
    <dgm:cxn modelId="{F428C672-2269-B549-AC9F-D18C91029E45}" type="presParOf" srcId="{E6798627-A813-3A42-AB5A-81E3ABA2BC13}" destId="{7B8EF4A6-059A-234C-BF20-85098513BD7E}" srcOrd="0" destOrd="0" presId="urn:microsoft.com/office/officeart/2005/8/layout/orgChart1"/>
    <dgm:cxn modelId="{DC0A9C30-0B0D-F248-B50A-0F16AA43794B}" type="presParOf" srcId="{E6798627-A813-3A42-AB5A-81E3ABA2BC13}" destId="{9EB83347-0021-F246-AD41-E9D507B0F72C}" srcOrd="1" destOrd="0" presId="urn:microsoft.com/office/officeart/2005/8/layout/orgChart1"/>
    <dgm:cxn modelId="{74AC0704-820B-DD41-8AA3-B23FB9E36113}" type="presParOf" srcId="{3A335FA4-D655-704F-AAC7-5AB7ABD746AE}" destId="{2FA0E26A-ECCA-EB4E-AEFC-D4646E0B8DA7}" srcOrd="1" destOrd="0" presId="urn:microsoft.com/office/officeart/2005/8/layout/orgChart1"/>
    <dgm:cxn modelId="{488E5BCD-9F9D-CE4B-B340-040599086D6C}" type="presParOf" srcId="{3A335FA4-D655-704F-AAC7-5AB7ABD746AE}" destId="{5EED14B5-59A6-714D-907B-7A16E6E8F671}" srcOrd="2" destOrd="0" presId="urn:microsoft.com/office/officeart/2005/8/layout/orgChart1"/>
    <dgm:cxn modelId="{58795EE2-3027-6943-8F19-3E93AE78C696}" type="presParOf" srcId="{01B017F2-AACA-3E4A-A70F-1594E4DB2E58}" destId="{5527A787-6405-524C-A97B-0A49248EB078}" srcOrd="2" destOrd="0" presId="urn:microsoft.com/office/officeart/2005/8/layout/orgChart1"/>
    <dgm:cxn modelId="{9A783EEB-9A71-2141-8089-EC02BE61A9CF}" type="presParOf" srcId="{01F5CDFA-67CA-C34F-BAD3-810AD2A99024}" destId="{0185CB30-EAD9-DD43-87B1-BE0612B04F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168D4-180F-BA4D-A927-D493A337D336}" type="doc">
      <dgm:prSet loTypeId="urn:microsoft.com/office/officeart/2005/8/layout/venn1" loCatId="" qsTypeId="urn:microsoft.com/office/officeart/2005/8/quickstyle/simple4" qsCatId="simple" csTypeId="urn:microsoft.com/office/officeart/2005/8/colors/accent1_2" csCatId="accent1" phldr="1"/>
      <dgm:spPr/>
    </dgm:pt>
    <dgm:pt modelId="{B9361141-6F5B-BA4D-A772-37A491EFB11B}">
      <dgm:prSet phldrT="[Text]"/>
      <dgm:spPr/>
      <dgm:t>
        <a:bodyPr/>
        <a:lstStyle/>
        <a:p>
          <a:r>
            <a:rPr lang="en-GB" dirty="0" smtClean="0"/>
            <a:t>legal</a:t>
          </a:r>
          <a:endParaRPr lang="en-GB" dirty="0"/>
        </a:p>
      </dgm:t>
    </dgm:pt>
    <dgm:pt modelId="{34FB6D74-FCF4-8A4D-B2FB-C021A31EFD57}" type="parTrans" cxnId="{852CC5DD-FAE4-3247-B3B3-A8ABE1228359}">
      <dgm:prSet/>
      <dgm:spPr/>
      <dgm:t>
        <a:bodyPr/>
        <a:lstStyle/>
        <a:p>
          <a:endParaRPr lang="en-GB"/>
        </a:p>
      </dgm:t>
    </dgm:pt>
    <dgm:pt modelId="{ECD27140-03FB-E940-A9FB-DB22514C69D5}" type="sibTrans" cxnId="{852CC5DD-FAE4-3247-B3B3-A8ABE1228359}">
      <dgm:prSet/>
      <dgm:spPr/>
      <dgm:t>
        <a:bodyPr/>
        <a:lstStyle/>
        <a:p>
          <a:endParaRPr lang="en-GB"/>
        </a:p>
      </dgm:t>
    </dgm:pt>
    <dgm:pt modelId="{6B6E3157-579E-0D4D-8AE5-7925631141BB}">
      <dgm:prSet phldrT="[Text]"/>
      <dgm:spPr/>
      <dgm:t>
        <a:bodyPr/>
        <a:lstStyle/>
        <a:p>
          <a:r>
            <a:rPr lang="en-GB" dirty="0" smtClean="0"/>
            <a:t>ethical</a:t>
          </a:r>
          <a:endParaRPr lang="en-GB" dirty="0"/>
        </a:p>
      </dgm:t>
    </dgm:pt>
    <dgm:pt modelId="{695D4782-307D-E046-BB42-E2C04C04CD38}" type="parTrans" cxnId="{6B51C74C-86DB-A142-B532-0E2DACD84C30}">
      <dgm:prSet/>
      <dgm:spPr/>
      <dgm:t>
        <a:bodyPr/>
        <a:lstStyle/>
        <a:p>
          <a:endParaRPr lang="en-GB"/>
        </a:p>
      </dgm:t>
    </dgm:pt>
    <dgm:pt modelId="{A15C3D91-CE92-A248-9B04-9AF006B348E7}" type="sibTrans" cxnId="{6B51C74C-86DB-A142-B532-0E2DACD84C30}">
      <dgm:prSet/>
      <dgm:spPr/>
      <dgm:t>
        <a:bodyPr/>
        <a:lstStyle/>
        <a:p>
          <a:endParaRPr lang="en-GB"/>
        </a:p>
      </dgm:t>
    </dgm:pt>
    <dgm:pt modelId="{F24EEA41-6277-8441-AA93-BA6DF4A258A6}">
      <dgm:prSet phldrT="[Text]"/>
      <dgm:spPr/>
      <dgm:t>
        <a:bodyPr/>
        <a:lstStyle/>
        <a:p>
          <a:r>
            <a:rPr lang="en-GB" dirty="0" smtClean="0"/>
            <a:t>workplace</a:t>
          </a:r>
          <a:endParaRPr lang="en-GB" dirty="0"/>
        </a:p>
      </dgm:t>
    </dgm:pt>
    <dgm:pt modelId="{AD1E675B-89AC-7F44-980B-93556B639FC4}" type="parTrans" cxnId="{B27E25B9-A017-E547-AFD8-9D35F4029370}">
      <dgm:prSet/>
      <dgm:spPr/>
      <dgm:t>
        <a:bodyPr/>
        <a:lstStyle/>
        <a:p>
          <a:endParaRPr lang="en-GB"/>
        </a:p>
      </dgm:t>
    </dgm:pt>
    <dgm:pt modelId="{F7147F81-4B3E-A345-8989-3B81C2A37AF0}" type="sibTrans" cxnId="{B27E25B9-A017-E547-AFD8-9D35F4029370}">
      <dgm:prSet/>
      <dgm:spPr/>
      <dgm:t>
        <a:bodyPr/>
        <a:lstStyle/>
        <a:p>
          <a:endParaRPr lang="en-GB"/>
        </a:p>
      </dgm:t>
    </dgm:pt>
    <dgm:pt modelId="{819B1926-B116-9449-8488-1A0E4BFE7ACC}" type="pres">
      <dgm:prSet presAssocID="{4F3168D4-180F-BA4D-A927-D493A337D336}" presName="compositeShape" presStyleCnt="0">
        <dgm:presLayoutVars>
          <dgm:chMax val="7"/>
          <dgm:dir/>
          <dgm:resizeHandles val="exact"/>
        </dgm:presLayoutVars>
      </dgm:prSet>
      <dgm:spPr/>
    </dgm:pt>
    <dgm:pt modelId="{88D13877-12EA-EC4D-A2F0-36CECACC008E}" type="pres">
      <dgm:prSet presAssocID="{B9361141-6F5B-BA4D-A772-37A491EFB11B}" presName="circ1" presStyleLbl="vennNode1" presStyleIdx="0" presStyleCnt="3"/>
      <dgm:spPr/>
      <dgm:t>
        <a:bodyPr/>
        <a:lstStyle/>
        <a:p>
          <a:endParaRPr lang="en-GB"/>
        </a:p>
      </dgm:t>
    </dgm:pt>
    <dgm:pt modelId="{4E57C483-B1A5-BA43-819C-B2D07BCEE456}" type="pres">
      <dgm:prSet presAssocID="{B9361141-6F5B-BA4D-A772-37A491EFB11B}" presName="circ1Tx" presStyleLbl="revTx" presStyleIdx="0" presStyleCnt="0">
        <dgm:presLayoutVars>
          <dgm:chMax val="0"/>
          <dgm:chPref val="0"/>
          <dgm:bulletEnabled val="1"/>
        </dgm:presLayoutVars>
      </dgm:prSet>
      <dgm:spPr/>
      <dgm:t>
        <a:bodyPr/>
        <a:lstStyle/>
        <a:p>
          <a:endParaRPr lang="en-GB"/>
        </a:p>
      </dgm:t>
    </dgm:pt>
    <dgm:pt modelId="{AE7F2020-03D4-5142-8DB9-AA332AAF370B}" type="pres">
      <dgm:prSet presAssocID="{6B6E3157-579E-0D4D-8AE5-7925631141BB}" presName="circ2" presStyleLbl="vennNode1" presStyleIdx="1" presStyleCnt="3"/>
      <dgm:spPr/>
      <dgm:t>
        <a:bodyPr/>
        <a:lstStyle/>
        <a:p>
          <a:endParaRPr lang="en-GB"/>
        </a:p>
      </dgm:t>
    </dgm:pt>
    <dgm:pt modelId="{CDB59578-92FD-C24E-8717-C0599029708B}" type="pres">
      <dgm:prSet presAssocID="{6B6E3157-579E-0D4D-8AE5-7925631141BB}" presName="circ2Tx" presStyleLbl="revTx" presStyleIdx="0" presStyleCnt="0">
        <dgm:presLayoutVars>
          <dgm:chMax val="0"/>
          <dgm:chPref val="0"/>
          <dgm:bulletEnabled val="1"/>
        </dgm:presLayoutVars>
      </dgm:prSet>
      <dgm:spPr/>
      <dgm:t>
        <a:bodyPr/>
        <a:lstStyle/>
        <a:p>
          <a:endParaRPr lang="en-GB"/>
        </a:p>
      </dgm:t>
    </dgm:pt>
    <dgm:pt modelId="{C300C7B9-0888-974C-BD1E-57CDC1B4E62C}" type="pres">
      <dgm:prSet presAssocID="{F24EEA41-6277-8441-AA93-BA6DF4A258A6}" presName="circ3" presStyleLbl="vennNode1" presStyleIdx="2" presStyleCnt="3"/>
      <dgm:spPr/>
      <dgm:t>
        <a:bodyPr/>
        <a:lstStyle/>
        <a:p>
          <a:endParaRPr lang="en-GB"/>
        </a:p>
      </dgm:t>
    </dgm:pt>
    <dgm:pt modelId="{21522EFA-515C-2846-987C-2D8D20945295}" type="pres">
      <dgm:prSet presAssocID="{F24EEA41-6277-8441-AA93-BA6DF4A258A6}" presName="circ3Tx" presStyleLbl="revTx" presStyleIdx="0" presStyleCnt="0">
        <dgm:presLayoutVars>
          <dgm:chMax val="0"/>
          <dgm:chPref val="0"/>
          <dgm:bulletEnabled val="1"/>
        </dgm:presLayoutVars>
      </dgm:prSet>
      <dgm:spPr/>
      <dgm:t>
        <a:bodyPr/>
        <a:lstStyle/>
        <a:p>
          <a:endParaRPr lang="en-GB"/>
        </a:p>
      </dgm:t>
    </dgm:pt>
  </dgm:ptLst>
  <dgm:cxnLst>
    <dgm:cxn modelId="{E0002A8C-437A-A144-AC0F-7A3F9D937DC7}" type="presOf" srcId="{B9361141-6F5B-BA4D-A772-37A491EFB11B}" destId="{4E57C483-B1A5-BA43-819C-B2D07BCEE456}" srcOrd="1" destOrd="0" presId="urn:microsoft.com/office/officeart/2005/8/layout/venn1"/>
    <dgm:cxn modelId="{245EC7A5-899C-FA45-94F3-4635C007B07E}" type="presOf" srcId="{F24EEA41-6277-8441-AA93-BA6DF4A258A6}" destId="{21522EFA-515C-2846-987C-2D8D20945295}" srcOrd="1" destOrd="0" presId="urn:microsoft.com/office/officeart/2005/8/layout/venn1"/>
    <dgm:cxn modelId="{852CC5DD-FAE4-3247-B3B3-A8ABE1228359}" srcId="{4F3168D4-180F-BA4D-A927-D493A337D336}" destId="{B9361141-6F5B-BA4D-A772-37A491EFB11B}" srcOrd="0" destOrd="0" parTransId="{34FB6D74-FCF4-8A4D-B2FB-C021A31EFD57}" sibTransId="{ECD27140-03FB-E940-A9FB-DB22514C69D5}"/>
    <dgm:cxn modelId="{EF9688DE-5744-CF40-A4AF-8222DE813813}" type="presOf" srcId="{F24EEA41-6277-8441-AA93-BA6DF4A258A6}" destId="{C300C7B9-0888-974C-BD1E-57CDC1B4E62C}" srcOrd="0" destOrd="0" presId="urn:microsoft.com/office/officeart/2005/8/layout/venn1"/>
    <dgm:cxn modelId="{B27E25B9-A017-E547-AFD8-9D35F4029370}" srcId="{4F3168D4-180F-BA4D-A927-D493A337D336}" destId="{F24EEA41-6277-8441-AA93-BA6DF4A258A6}" srcOrd="2" destOrd="0" parTransId="{AD1E675B-89AC-7F44-980B-93556B639FC4}" sibTransId="{F7147F81-4B3E-A345-8989-3B81C2A37AF0}"/>
    <dgm:cxn modelId="{0FF989CD-962E-7A43-B4B8-684363CA2902}" type="presOf" srcId="{B9361141-6F5B-BA4D-A772-37A491EFB11B}" destId="{88D13877-12EA-EC4D-A2F0-36CECACC008E}" srcOrd="0" destOrd="0" presId="urn:microsoft.com/office/officeart/2005/8/layout/venn1"/>
    <dgm:cxn modelId="{BB6C677A-09DC-E44F-84E4-07A2C7B84375}" type="presOf" srcId="{6B6E3157-579E-0D4D-8AE5-7925631141BB}" destId="{CDB59578-92FD-C24E-8717-C0599029708B}" srcOrd="1" destOrd="0" presId="urn:microsoft.com/office/officeart/2005/8/layout/venn1"/>
    <dgm:cxn modelId="{66AE1D7C-20C0-0343-B817-587FB146F199}" type="presOf" srcId="{6B6E3157-579E-0D4D-8AE5-7925631141BB}" destId="{AE7F2020-03D4-5142-8DB9-AA332AAF370B}" srcOrd="0" destOrd="0" presId="urn:microsoft.com/office/officeart/2005/8/layout/venn1"/>
    <dgm:cxn modelId="{D368C6E2-977B-9545-A470-87F83F840ADA}" type="presOf" srcId="{4F3168D4-180F-BA4D-A927-D493A337D336}" destId="{819B1926-B116-9449-8488-1A0E4BFE7ACC}" srcOrd="0" destOrd="0" presId="urn:microsoft.com/office/officeart/2005/8/layout/venn1"/>
    <dgm:cxn modelId="{6B51C74C-86DB-A142-B532-0E2DACD84C30}" srcId="{4F3168D4-180F-BA4D-A927-D493A337D336}" destId="{6B6E3157-579E-0D4D-8AE5-7925631141BB}" srcOrd="1" destOrd="0" parTransId="{695D4782-307D-E046-BB42-E2C04C04CD38}" sibTransId="{A15C3D91-CE92-A248-9B04-9AF006B348E7}"/>
    <dgm:cxn modelId="{93F1FB7B-377C-8942-ADAB-0B0836269520}" type="presParOf" srcId="{819B1926-B116-9449-8488-1A0E4BFE7ACC}" destId="{88D13877-12EA-EC4D-A2F0-36CECACC008E}" srcOrd="0" destOrd="0" presId="urn:microsoft.com/office/officeart/2005/8/layout/venn1"/>
    <dgm:cxn modelId="{ADCCB0D9-3A70-114C-AF78-B430D91AAF67}" type="presParOf" srcId="{819B1926-B116-9449-8488-1A0E4BFE7ACC}" destId="{4E57C483-B1A5-BA43-819C-B2D07BCEE456}" srcOrd="1" destOrd="0" presId="urn:microsoft.com/office/officeart/2005/8/layout/venn1"/>
    <dgm:cxn modelId="{B0A74541-A407-3E4A-A0F5-06A199781E7D}" type="presParOf" srcId="{819B1926-B116-9449-8488-1A0E4BFE7ACC}" destId="{AE7F2020-03D4-5142-8DB9-AA332AAF370B}" srcOrd="2" destOrd="0" presId="urn:microsoft.com/office/officeart/2005/8/layout/venn1"/>
    <dgm:cxn modelId="{AC961FA5-44F9-5441-9C1F-ACFA5FF747BC}" type="presParOf" srcId="{819B1926-B116-9449-8488-1A0E4BFE7ACC}" destId="{CDB59578-92FD-C24E-8717-C0599029708B}" srcOrd="3" destOrd="0" presId="urn:microsoft.com/office/officeart/2005/8/layout/venn1"/>
    <dgm:cxn modelId="{EE10851A-8162-094D-BDB4-0C5AD53D3D1E}" type="presParOf" srcId="{819B1926-B116-9449-8488-1A0E4BFE7ACC}" destId="{C300C7B9-0888-974C-BD1E-57CDC1B4E62C}" srcOrd="4" destOrd="0" presId="urn:microsoft.com/office/officeart/2005/8/layout/venn1"/>
    <dgm:cxn modelId="{F89F3133-2CC9-4C4E-A443-4C1527272564}" type="presParOf" srcId="{819B1926-B116-9449-8488-1A0E4BFE7ACC}" destId="{21522EFA-515C-2846-987C-2D8D2094529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784C7-F190-A74C-881A-F4E096CA41F5}" type="doc">
      <dgm:prSet loTypeId="urn:microsoft.com/office/officeart/2005/8/layout/venn1" loCatId="" qsTypeId="urn:microsoft.com/office/officeart/2005/8/quickstyle/simple4" qsCatId="simple" csTypeId="urn:microsoft.com/office/officeart/2005/8/colors/accent1_2" csCatId="accent1" phldr="1"/>
      <dgm:spPr/>
    </dgm:pt>
    <dgm:pt modelId="{FACAEEA3-67E9-9440-A405-948E8F0BD77A}">
      <dgm:prSet phldrT="[Text]" custT="1"/>
      <dgm:spPr>
        <a:solidFill>
          <a:schemeClr val="bg2">
            <a:lumMod val="75000"/>
            <a:alpha val="28000"/>
          </a:schemeClr>
        </a:solidFill>
      </dgm:spPr>
      <dgm:t>
        <a:bodyPr/>
        <a:lstStyle/>
        <a:p>
          <a:r>
            <a:rPr lang="en-GB" sz="2800" dirty="0" smtClean="0"/>
            <a:t>Info</a:t>
          </a:r>
          <a:br>
            <a:rPr lang="en-GB" sz="2800" dirty="0" smtClean="0"/>
          </a:br>
          <a:r>
            <a:rPr lang="en-GB" sz="2800" dirty="0" smtClean="0"/>
            <a:t>Security</a:t>
          </a:r>
          <a:endParaRPr lang="en-GB" sz="2800" dirty="0"/>
        </a:p>
      </dgm:t>
    </dgm:pt>
    <dgm:pt modelId="{1D8C579E-96C4-3841-B4E3-9223EFFE3F24}" type="parTrans" cxnId="{20862621-DA38-4D46-8FC6-2EE26BAD53E7}">
      <dgm:prSet/>
      <dgm:spPr/>
      <dgm:t>
        <a:bodyPr/>
        <a:lstStyle/>
        <a:p>
          <a:endParaRPr lang="en-GB"/>
        </a:p>
      </dgm:t>
    </dgm:pt>
    <dgm:pt modelId="{6DB4F2E3-E3FD-124F-BC98-1785D69CB4F5}" type="sibTrans" cxnId="{20862621-DA38-4D46-8FC6-2EE26BAD53E7}">
      <dgm:prSet/>
      <dgm:spPr/>
      <dgm:t>
        <a:bodyPr/>
        <a:lstStyle/>
        <a:p>
          <a:endParaRPr lang="en-GB"/>
        </a:p>
      </dgm:t>
    </dgm:pt>
    <dgm:pt modelId="{588505B2-B49C-DB46-9A12-6707A7E044E7}">
      <dgm:prSet phldrT="[Text]" custT="1"/>
      <dgm:spPr>
        <a:solidFill>
          <a:schemeClr val="bg2">
            <a:lumMod val="75000"/>
            <a:alpha val="28000"/>
          </a:schemeClr>
        </a:solidFill>
      </dgm:spPr>
      <dgm:t>
        <a:bodyPr/>
        <a:lstStyle/>
        <a:p>
          <a:r>
            <a:rPr lang="en-GB" sz="2800" dirty="0" smtClean="0"/>
            <a:t>Data </a:t>
          </a:r>
          <a:br>
            <a:rPr lang="en-GB" sz="2800" dirty="0" smtClean="0"/>
          </a:br>
          <a:r>
            <a:rPr lang="en-GB" sz="2800" dirty="0" smtClean="0"/>
            <a:t>Privacy</a:t>
          </a:r>
          <a:endParaRPr lang="en-GB" sz="2800" dirty="0"/>
        </a:p>
      </dgm:t>
    </dgm:pt>
    <dgm:pt modelId="{4584FA5A-3792-6E4D-B3D1-3F4C537B60A2}" type="parTrans" cxnId="{2BA9F8BC-D5FA-BD46-950F-2D1BCF8DBBDA}">
      <dgm:prSet/>
      <dgm:spPr/>
      <dgm:t>
        <a:bodyPr/>
        <a:lstStyle/>
        <a:p>
          <a:endParaRPr lang="en-GB"/>
        </a:p>
      </dgm:t>
    </dgm:pt>
    <dgm:pt modelId="{7EBF84C5-5785-9C4E-8EB7-3664BA05CC3B}" type="sibTrans" cxnId="{2BA9F8BC-D5FA-BD46-950F-2D1BCF8DBBDA}">
      <dgm:prSet/>
      <dgm:spPr/>
      <dgm:t>
        <a:bodyPr/>
        <a:lstStyle/>
        <a:p>
          <a:endParaRPr lang="en-GB"/>
        </a:p>
      </dgm:t>
    </dgm:pt>
    <dgm:pt modelId="{CCB848A2-2A8D-F64E-8836-ABFC3CBEBED0}" type="pres">
      <dgm:prSet presAssocID="{1AF784C7-F190-A74C-881A-F4E096CA41F5}" presName="compositeShape" presStyleCnt="0">
        <dgm:presLayoutVars>
          <dgm:chMax val="7"/>
          <dgm:dir/>
          <dgm:resizeHandles val="exact"/>
        </dgm:presLayoutVars>
      </dgm:prSet>
      <dgm:spPr/>
    </dgm:pt>
    <dgm:pt modelId="{A21E823B-430F-6D4F-A358-4570BB9EA4D6}" type="pres">
      <dgm:prSet presAssocID="{FACAEEA3-67E9-9440-A405-948E8F0BD77A}" presName="circ1" presStyleLbl="vennNode1" presStyleIdx="0" presStyleCnt="2" custLinFactNeighborX="4162" custLinFactNeighborY="832"/>
      <dgm:spPr/>
      <dgm:t>
        <a:bodyPr/>
        <a:lstStyle/>
        <a:p>
          <a:endParaRPr lang="en-GB"/>
        </a:p>
      </dgm:t>
    </dgm:pt>
    <dgm:pt modelId="{504D964E-463D-3343-90A1-51E71B56DDE7}" type="pres">
      <dgm:prSet presAssocID="{FACAEEA3-67E9-9440-A405-948E8F0BD77A}" presName="circ1Tx" presStyleLbl="revTx" presStyleIdx="0" presStyleCnt="0">
        <dgm:presLayoutVars>
          <dgm:chMax val="0"/>
          <dgm:chPref val="0"/>
          <dgm:bulletEnabled val="1"/>
        </dgm:presLayoutVars>
      </dgm:prSet>
      <dgm:spPr/>
      <dgm:t>
        <a:bodyPr/>
        <a:lstStyle/>
        <a:p>
          <a:endParaRPr lang="en-GB"/>
        </a:p>
      </dgm:t>
    </dgm:pt>
    <dgm:pt modelId="{5D3D0218-7F80-A442-BBC7-D5C33EECFFCE}" type="pres">
      <dgm:prSet presAssocID="{588505B2-B49C-DB46-9A12-6707A7E044E7}" presName="circ2" presStyleLbl="vennNode1" presStyleIdx="1" presStyleCnt="2" custLinFactNeighborX="-11098" custLinFactNeighborY="-832"/>
      <dgm:spPr/>
      <dgm:t>
        <a:bodyPr/>
        <a:lstStyle/>
        <a:p>
          <a:endParaRPr lang="en-GB"/>
        </a:p>
      </dgm:t>
    </dgm:pt>
    <dgm:pt modelId="{0C8F178D-FE08-134F-94D0-7C9A56F2896C}" type="pres">
      <dgm:prSet presAssocID="{588505B2-B49C-DB46-9A12-6707A7E044E7}" presName="circ2Tx" presStyleLbl="revTx" presStyleIdx="0" presStyleCnt="0">
        <dgm:presLayoutVars>
          <dgm:chMax val="0"/>
          <dgm:chPref val="0"/>
          <dgm:bulletEnabled val="1"/>
        </dgm:presLayoutVars>
      </dgm:prSet>
      <dgm:spPr/>
      <dgm:t>
        <a:bodyPr/>
        <a:lstStyle/>
        <a:p>
          <a:endParaRPr lang="en-GB"/>
        </a:p>
      </dgm:t>
    </dgm:pt>
  </dgm:ptLst>
  <dgm:cxnLst>
    <dgm:cxn modelId="{2BA9F8BC-D5FA-BD46-950F-2D1BCF8DBBDA}" srcId="{1AF784C7-F190-A74C-881A-F4E096CA41F5}" destId="{588505B2-B49C-DB46-9A12-6707A7E044E7}" srcOrd="1" destOrd="0" parTransId="{4584FA5A-3792-6E4D-B3D1-3F4C537B60A2}" sibTransId="{7EBF84C5-5785-9C4E-8EB7-3664BA05CC3B}"/>
    <dgm:cxn modelId="{20862621-DA38-4D46-8FC6-2EE26BAD53E7}" srcId="{1AF784C7-F190-A74C-881A-F4E096CA41F5}" destId="{FACAEEA3-67E9-9440-A405-948E8F0BD77A}" srcOrd="0" destOrd="0" parTransId="{1D8C579E-96C4-3841-B4E3-9223EFFE3F24}" sibTransId="{6DB4F2E3-E3FD-124F-BC98-1785D69CB4F5}"/>
    <dgm:cxn modelId="{100B281C-DDD6-C344-9E20-1DD899C15143}" type="presOf" srcId="{FACAEEA3-67E9-9440-A405-948E8F0BD77A}" destId="{504D964E-463D-3343-90A1-51E71B56DDE7}" srcOrd="1" destOrd="0" presId="urn:microsoft.com/office/officeart/2005/8/layout/venn1"/>
    <dgm:cxn modelId="{A4B30C5E-9B1D-6740-B7CD-DD24AD3B7784}" type="presOf" srcId="{1AF784C7-F190-A74C-881A-F4E096CA41F5}" destId="{CCB848A2-2A8D-F64E-8836-ABFC3CBEBED0}" srcOrd="0" destOrd="0" presId="urn:microsoft.com/office/officeart/2005/8/layout/venn1"/>
    <dgm:cxn modelId="{F9885EE4-C01B-2946-B187-225B6EF5B98D}" type="presOf" srcId="{588505B2-B49C-DB46-9A12-6707A7E044E7}" destId="{0C8F178D-FE08-134F-94D0-7C9A56F2896C}" srcOrd="1" destOrd="0" presId="urn:microsoft.com/office/officeart/2005/8/layout/venn1"/>
    <dgm:cxn modelId="{71EE6784-AB88-6944-993E-851807EA4766}" type="presOf" srcId="{FACAEEA3-67E9-9440-A405-948E8F0BD77A}" destId="{A21E823B-430F-6D4F-A358-4570BB9EA4D6}" srcOrd="0" destOrd="0" presId="urn:microsoft.com/office/officeart/2005/8/layout/venn1"/>
    <dgm:cxn modelId="{B64BFC5E-F808-984E-A95A-C2D8DB799E7F}" type="presOf" srcId="{588505B2-B49C-DB46-9A12-6707A7E044E7}" destId="{5D3D0218-7F80-A442-BBC7-D5C33EECFFCE}" srcOrd="0" destOrd="0" presId="urn:microsoft.com/office/officeart/2005/8/layout/venn1"/>
    <dgm:cxn modelId="{86E1D608-4EDC-214B-8CC3-F970CE260CBD}" type="presParOf" srcId="{CCB848A2-2A8D-F64E-8836-ABFC3CBEBED0}" destId="{A21E823B-430F-6D4F-A358-4570BB9EA4D6}" srcOrd="0" destOrd="0" presId="urn:microsoft.com/office/officeart/2005/8/layout/venn1"/>
    <dgm:cxn modelId="{6DCB9C00-E04B-9641-B0DD-83EFBFB8B9A6}" type="presParOf" srcId="{CCB848A2-2A8D-F64E-8836-ABFC3CBEBED0}" destId="{504D964E-463D-3343-90A1-51E71B56DDE7}" srcOrd="1" destOrd="0" presId="urn:microsoft.com/office/officeart/2005/8/layout/venn1"/>
    <dgm:cxn modelId="{0B556B01-E787-6047-8745-B7204ADBF61B}" type="presParOf" srcId="{CCB848A2-2A8D-F64E-8836-ABFC3CBEBED0}" destId="{5D3D0218-7F80-A442-BBC7-D5C33EECFFCE}" srcOrd="2" destOrd="0" presId="urn:microsoft.com/office/officeart/2005/8/layout/venn1"/>
    <dgm:cxn modelId="{308F17FB-EB6D-B64F-B30A-5BA776CED2E2}" type="presParOf" srcId="{CCB848A2-2A8D-F64E-8836-ABFC3CBEBED0}" destId="{0C8F178D-FE08-134F-94D0-7C9A56F2896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BC51A-C020-514A-B6BD-D1E5A5F39818}"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GB"/>
        </a:p>
      </dgm:t>
    </dgm:pt>
    <dgm:pt modelId="{BC869A64-1C38-E649-B847-F0BD3D913EF3}">
      <dgm:prSet phldrT="[Text]"/>
      <dgm:spPr/>
      <dgm:t>
        <a:bodyPr/>
        <a:lstStyle/>
        <a:p>
          <a:r>
            <a:rPr lang="en-GB" dirty="0" smtClean="0"/>
            <a:t>Statute law</a:t>
          </a:r>
          <a:endParaRPr lang="en-GB" dirty="0"/>
        </a:p>
      </dgm:t>
    </dgm:pt>
    <dgm:pt modelId="{A935C185-13EB-0E47-9A9D-775A72555D70}" type="parTrans" cxnId="{A4B941C2-AC44-F943-B998-4D90863FD684}">
      <dgm:prSet/>
      <dgm:spPr/>
      <dgm:t>
        <a:bodyPr/>
        <a:lstStyle/>
        <a:p>
          <a:endParaRPr lang="en-GB"/>
        </a:p>
      </dgm:t>
    </dgm:pt>
    <dgm:pt modelId="{F794DA4E-5CF0-5A4B-B489-2DB07ED3516A}" type="sibTrans" cxnId="{A4B941C2-AC44-F943-B998-4D90863FD684}">
      <dgm:prSet/>
      <dgm:spPr/>
      <dgm:t>
        <a:bodyPr/>
        <a:lstStyle/>
        <a:p>
          <a:endParaRPr lang="en-GB"/>
        </a:p>
      </dgm:t>
    </dgm:pt>
    <dgm:pt modelId="{BD3E1365-78CF-2443-A6CC-9F3FA4AA044A}">
      <dgm:prSet phldrT="[Text]"/>
      <dgm:spPr/>
      <dgm:t>
        <a:bodyPr/>
        <a:lstStyle/>
        <a:p>
          <a:r>
            <a:rPr lang="en-GB" dirty="0" smtClean="0"/>
            <a:t>Common law</a:t>
          </a:r>
          <a:endParaRPr lang="en-GB" dirty="0"/>
        </a:p>
      </dgm:t>
    </dgm:pt>
    <dgm:pt modelId="{B8CA6F91-4E69-7D4D-8C1C-8B8B70A984AA}" type="parTrans" cxnId="{C9F1A950-FD14-AC40-B002-584F6A2C17A8}">
      <dgm:prSet/>
      <dgm:spPr/>
      <dgm:t>
        <a:bodyPr/>
        <a:lstStyle/>
        <a:p>
          <a:endParaRPr lang="en-GB"/>
        </a:p>
      </dgm:t>
    </dgm:pt>
    <dgm:pt modelId="{30FE3341-2229-1F40-B82C-F344385AFBF2}" type="sibTrans" cxnId="{C9F1A950-FD14-AC40-B002-584F6A2C17A8}">
      <dgm:prSet/>
      <dgm:spPr/>
      <dgm:t>
        <a:bodyPr/>
        <a:lstStyle/>
        <a:p>
          <a:endParaRPr lang="en-GB"/>
        </a:p>
      </dgm:t>
    </dgm:pt>
    <dgm:pt modelId="{229CBF77-A77B-A04F-A1E2-CBD390EE5BEF}">
      <dgm:prSet phldrT="[Text]"/>
      <dgm:spPr/>
      <dgm:t>
        <a:bodyPr/>
        <a:lstStyle/>
        <a:p>
          <a:r>
            <a:rPr lang="en-GB" dirty="0" smtClean="0"/>
            <a:t>International law</a:t>
          </a:r>
          <a:endParaRPr lang="en-GB" dirty="0"/>
        </a:p>
      </dgm:t>
    </dgm:pt>
    <dgm:pt modelId="{89C42AE5-E790-DD40-A0B0-2E54B9597D43}" type="parTrans" cxnId="{22880900-F54F-DC4B-A567-ABB9B0EB3B60}">
      <dgm:prSet/>
      <dgm:spPr/>
      <dgm:t>
        <a:bodyPr/>
        <a:lstStyle/>
        <a:p>
          <a:endParaRPr lang="en-GB"/>
        </a:p>
      </dgm:t>
    </dgm:pt>
    <dgm:pt modelId="{92F60278-0961-114E-A7DF-333F02B462D3}" type="sibTrans" cxnId="{22880900-F54F-DC4B-A567-ABB9B0EB3B60}">
      <dgm:prSet/>
      <dgm:spPr/>
      <dgm:t>
        <a:bodyPr/>
        <a:lstStyle/>
        <a:p>
          <a:endParaRPr lang="en-GB"/>
        </a:p>
      </dgm:t>
    </dgm:pt>
    <dgm:pt modelId="{D55C478D-1135-2C4D-82C0-634076ED8FC0}" type="pres">
      <dgm:prSet presAssocID="{CD0BC51A-C020-514A-B6BD-D1E5A5F39818}" presName="linear" presStyleCnt="0">
        <dgm:presLayoutVars>
          <dgm:dir/>
          <dgm:animLvl val="lvl"/>
          <dgm:resizeHandles val="exact"/>
        </dgm:presLayoutVars>
      </dgm:prSet>
      <dgm:spPr/>
      <dgm:t>
        <a:bodyPr/>
        <a:lstStyle/>
        <a:p>
          <a:endParaRPr lang="en-GB"/>
        </a:p>
      </dgm:t>
    </dgm:pt>
    <dgm:pt modelId="{8054BB2D-5D67-6544-8300-4A3310F44C21}" type="pres">
      <dgm:prSet presAssocID="{BC869A64-1C38-E649-B847-F0BD3D913EF3}" presName="parentLin" presStyleCnt="0"/>
      <dgm:spPr/>
    </dgm:pt>
    <dgm:pt modelId="{8F399FDA-0186-B648-9056-A806AC1298B8}" type="pres">
      <dgm:prSet presAssocID="{BC869A64-1C38-E649-B847-F0BD3D913EF3}" presName="parentLeftMargin" presStyleLbl="node1" presStyleIdx="0" presStyleCnt="3"/>
      <dgm:spPr/>
      <dgm:t>
        <a:bodyPr/>
        <a:lstStyle/>
        <a:p>
          <a:endParaRPr lang="en-GB"/>
        </a:p>
      </dgm:t>
    </dgm:pt>
    <dgm:pt modelId="{DECDB06F-71FE-F14D-8789-61B18EECA5C3}" type="pres">
      <dgm:prSet presAssocID="{BC869A64-1C38-E649-B847-F0BD3D913EF3}" presName="parentText" presStyleLbl="node1" presStyleIdx="0" presStyleCnt="3">
        <dgm:presLayoutVars>
          <dgm:chMax val="0"/>
          <dgm:bulletEnabled val="1"/>
        </dgm:presLayoutVars>
      </dgm:prSet>
      <dgm:spPr/>
      <dgm:t>
        <a:bodyPr/>
        <a:lstStyle/>
        <a:p>
          <a:endParaRPr lang="en-GB"/>
        </a:p>
      </dgm:t>
    </dgm:pt>
    <dgm:pt modelId="{824068BB-2B33-9B47-A44C-626AF5758505}" type="pres">
      <dgm:prSet presAssocID="{BC869A64-1C38-E649-B847-F0BD3D913EF3}" presName="negativeSpace" presStyleCnt="0"/>
      <dgm:spPr/>
    </dgm:pt>
    <dgm:pt modelId="{7E2B7CF9-8AA1-F54B-B132-DBE3CED73D11}" type="pres">
      <dgm:prSet presAssocID="{BC869A64-1C38-E649-B847-F0BD3D913EF3}" presName="childText" presStyleLbl="conFgAcc1" presStyleIdx="0" presStyleCnt="3">
        <dgm:presLayoutVars>
          <dgm:bulletEnabled val="1"/>
        </dgm:presLayoutVars>
      </dgm:prSet>
      <dgm:spPr/>
    </dgm:pt>
    <dgm:pt modelId="{0B67289B-6E26-E74A-95CE-313B0713FA6C}" type="pres">
      <dgm:prSet presAssocID="{F794DA4E-5CF0-5A4B-B489-2DB07ED3516A}" presName="spaceBetweenRectangles" presStyleCnt="0"/>
      <dgm:spPr/>
    </dgm:pt>
    <dgm:pt modelId="{51A64E23-AA04-C34C-A49C-F309A54110E2}" type="pres">
      <dgm:prSet presAssocID="{BD3E1365-78CF-2443-A6CC-9F3FA4AA044A}" presName="parentLin" presStyleCnt="0"/>
      <dgm:spPr/>
    </dgm:pt>
    <dgm:pt modelId="{8C5BF09D-943D-AF4A-8D19-DF6F19556A61}" type="pres">
      <dgm:prSet presAssocID="{BD3E1365-78CF-2443-A6CC-9F3FA4AA044A}" presName="parentLeftMargin" presStyleLbl="node1" presStyleIdx="0" presStyleCnt="3"/>
      <dgm:spPr/>
      <dgm:t>
        <a:bodyPr/>
        <a:lstStyle/>
        <a:p>
          <a:endParaRPr lang="en-GB"/>
        </a:p>
      </dgm:t>
    </dgm:pt>
    <dgm:pt modelId="{687EFAA7-26BB-6B4A-B396-880A8ABBBAA3}" type="pres">
      <dgm:prSet presAssocID="{BD3E1365-78CF-2443-A6CC-9F3FA4AA044A}" presName="parentText" presStyleLbl="node1" presStyleIdx="1" presStyleCnt="3">
        <dgm:presLayoutVars>
          <dgm:chMax val="0"/>
          <dgm:bulletEnabled val="1"/>
        </dgm:presLayoutVars>
      </dgm:prSet>
      <dgm:spPr/>
      <dgm:t>
        <a:bodyPr/>
        <a:lstStyle/>
        <a:p>
          <a:endParaRPr lang="en-GB"/>
        </a:p>
      </dgm:t>
    </dgm:pt>
    <dgm:pt modelId="{C77FF4ED-B194-0B45-AC75-42D1937FF6F9}" type="pres">
      <dgm:prSet presAssocID="{BD3E1365-78CF-2443-A6CC-9F3FA4AA044A}" presName="negativeSpace" presStyleCnt="0"/>
      <dgm:spPr/>
    </dgm:pt>
    <dgm:pt modelId="{9BA05784-07D1-334B-B690-7DF35230095A}" type="pres">
      <dgm:prSet presAssocID="{BD3E1365-78CF-2443-A6CC-9F3FA4AA044A}" presName="childText" presStyleLbl="conFgAcc1" presStyleIdx="1" presStyleCnt="3">
        <dgm:presLayoutVars>
          <dgm:bulletEnabled val="1"/>
        </dgm:presLayoutVars>
      </dgm:prSet>
      <dgm:spPr/>
    </dgm:pt>
    <dgm:pt modelId="{548F2932-5AFA-4C49-9613-8D40FA506B57}" type="pres">
      <dgm:prSet presAssocID="{30FE3341-2229-1F40-B82C-F344385AFBF2}" presName="spaceBetweenRectangles" presStyleCnt="0"/>
      <dgm:spPr/>
    </dgm:pt>
    <dgm:pt modelId="{8E3BBD86-A24D-824A-84A6-5C1300EEB004}" type="pres">
      <dgm:prSet presAssocID="{229CBF77-A77B-A04F-A1E2-CBD390EE5BEF}" presName="parentLin" presStyleCnt="0"/>
      <dgm:spPr/>
    </dgm:pt>
    <dgm:pt modelId="{CC35D961-55C3-0942-8369-85D5099D25B9}" type="pres">
      <dgm:prSet presAssocID="{229CBF77-A77B-A04F-A1E2-CBD390EE5BEF}" presName="parentLeftMargin" presStyleLbl="node1" presStyleIdx="1" presStyleCnt="3"/>
      <dgm:spPr/>
      <dgm:t>
        <a:bodyPr/>
        <a:lstStyle/>
        <a:p>
          <a:endParaRPr lang="en-GB"/>
        </a:p>
      </dgm:t>
    </dgm:pt>
    <dgm:pt modelId="{D3F47FF8-0450-B344-AAEC-A51DD5E16C77}" type="pres">
      <dgm:prSet presAssocID="{229CBF77-A77B-A04F-A1E2-CBD390EE5BEF}" presName="parentText" presStyleLbl="node1" presStyleIdx="2" presStyleCnt="3">
        <dgm:presLayoutVars>
          <dgm:chMax val="0"/>
          <dgm:bulletEnabled val="1"/>
        </dgm:presLayoutVars>
      </dgm:prSet>
      <dgm:spPr/>
      <dgm:t>
        <a:bodyPr/>
        <a:lstStyle/>
        <a:p>
          <a:endParaRPr lang="en-GB"/>
        </a:p>
      </dgm:t>
    </dgm:pt>
    <dgm:pt modelId="{AC319757-876D-6944-AF6D-4398F84ED499}" type="pres">
      <dgm:prSet presAssocID="{229CBF77-A77B-A04F-A1E2-CBD390EE5BEF}" presName="negativeSpace" presStyleCnt="0"/>
      <dgm:spPr/>
    </dgm:pt>
    <dgm:pt modelId="{159BE80A-2B91-DC41-8297-34EF73F5DE25}" type="pres">
      <dgm:prSet presAssocID="{229CBF77-A77B-A04F-A1E2-CBD390EE5BEF}" presName="childText" presStyleLbl="conFgAcc1" presStyleIdx="2" presStyleCnt="3">
        <dgm:presLayoutVars>
          <dgm:bulletEnabled val="1"/>
        </dgm:presLayoutVars>
      </dgm:prSet>
      <dgm:spPr/>
    </dgm:pt>
  </dgm:ptLst>
  <dgm:cxnLst>
    <dgm:cxn modelId="{C9F1A950-FD14-AC40-B002-584F6A2C17A8}" srcId="{CD0BC51A-C020-514A-B6BD-D1E5A5F39818}" destId="{BD3E1365-78CF-2443-A6CC-9F3FA4AA044A}" srcOrd="1" destOrd="0" parTransId="{B8CA6F91-4E69-7D4D-8C1C-8B8B70A984AA}" sibTransId="{30FE3341-2229-1F40-B82C-F344385AFBF2}"/>
    <dgm:cxn modelId="{A4B941C2-AC44-F943-B998-4D90863FD684}" srcId="{CD0BC51A-C020-514A-B6BD-D1E5A5F39818}" destId="{BC869A64-1C38-E649-B847-F0BD3D913EF3}" srcOrd="0" destOrd="0" parTransId="{A935C185-13EB-0E47-9A9D-775A72555D70}" sibTransId="{F794DA4E-5CF0-5A4B-B489-2DB07ED3516A}"/>
    <dgm:cxn modelId="{FB1973A8-C2CB-CF45-BCDE-C59F26DD94EB}" type="presOf" srcId="{229CBF77-A77B-A04F-A1E2-CBD390EE5BEF}" destId="{CC35D961-55C3-0942-8369-85D5099D25B9}" srcOrd="0" destOrd="0" presId="urn:microsoft.com/office/officeart/2005/8/layout/list1"/>
    <dgm:cxn modelId="{F4A5BCAF-7C04-8445-823C-9D27037E6075}" type="presOf" srcId="{229CBF77-A77B-A04F-A1E2-CBD390EE5BEF}" destId="{D3F47FF8-0450-B344-AAEC-A51DD5E16C77}" srcOrd="1" destOrd="0" presId="urn:microsoft.com/office/officeart/2005/8/layout/list1"/>
    <dgm:cxn modelId="{9518A391-5254-8447-BC32-97E973A6816B}" type="presOf" srcId="{BC869A64-1C38-E649-B847-F0BD3D913EF3}" destId="{8F399FDA-0186-B648-9056-A806AC1298B8}" srcOrd="0" destOrd="0" presId="urn:microsoft.com/office/officeart/2005/8/layout/list1"/>
    <dgm:cxn modelId="{1857EF01-D155-784A-8EF3-94E36F301946}" type="presOf" srcId="{BD3E1365-78CF-2443-A6CC-9F3FA4AA044A}" destId="{8C5BF09D-943D-AF4A-8D19-DF6F19556A61}" srcOrd="0" destOrd="0" presId="urn:microsoft.com/office/officeart/2005/8/layout/list1"/>
    <dgm:cxn modelId="{4B4F935B-31EE-C84B-BB1A-A819FC75D654}" type="presOf" srcId="{CD0BC51A-C020-514A-B6BD-D1E5A5F39818}" destId="{D55C478D-1135-2C4D-82C0-634076ED8FC0}" srcOrd="0" destOrd="0" presId="urn:microsoft.com/office/officeart/2005/8/layout/list1"/>
    <dgm:cxn modelId="{443BCBBC-3C02-F244-8C66-D3925AF5D44C}" type="presOf" srcId="{BD3E1365-78CF-2443-A6CC-9F3FA4AA044A}" destId="{687EFAA7-26BB-6B4A-B396-880A8ABBBAA3}" srcOrd="1" destOrd="0" presId="urn:microsoft.com/office/officeart/2005/8/layout/list1"/>
    <dgm:cxn modelId="{F04DA529-98A4-6745-96DF-5CEA278F6882}" type="presOf" srcId="{BC869A64-1C38-E649-B847-F0BD3D913EF3}" destId="{DECDB06F-71FE-F14D-8789-61B18EECA5C3}" srcOrd="1" destOrd="0" presId="urn:microsoft.com/office/officeart/2005/8/layout/list1"/>
    <dgm:cxn modelId="{22880900-F54F-DC4B-A567-ABB9B0EB3B60}" srcId="{CD0BC51A-C020-514A-B6BD-D1E5A5F39818}" destId="{229CBF77-A77B-A04F-A1E2-CBD390EE5BEF}" srcOrd="2" destOrd="0" parTransId="{89C42AE5-E790-DD40-A0B0-2E54B9597D43}" sibTransId="{92F60278-0961-114E-A7DF-333F02B462D3}"/>
    <dgm:cxn modelId="{DEC7F47B-6E5E-A949-81F3-98B75FA92196}" type="presParOf" srcId="{D55C478D-1135-2C4D-82C0-634076ED8FC0}" destId="{8054BB2D-5D67-6544-8300-4A3310F44C21}" srcOrd="0" destOrd="0" presId="urn:microsoft.com/office/officeart/2005/8/layout/list1"/>
    <dgm:cxn modelId="{5869F08A-57E7-5F42-8FBB-EE3DC6E4FB27}" type="presParOf" srcId="{8054BB2D-5D67-6544-8300-4A3310F44C21}" destId="{8F399FDA-0186-B648-9056-A806AC1298B8}" srcOrd="0" destOrd="0" presId="urn:microsoft.com/office/officeart/2005/8/layout/list1"/>
    <dgm:cxn modelId="{8838EA35-BFA5-3046-9694-38F52C73241D}" type="presParOf" srcId="{8054BB2D-5D67-6544-8300-4A3310F44C21}" destId="{DECDB06F-71FE-F14D-8789-61B18EECA5C3}" srcOrd="1" destOrd="0" presId="urn:microsoft.com/office/officeart/2005/8/layout/list1"/>
    <dgm:cxn modelId="{497B8F40-D2BC-5F4C-89DD-908994115AB4}" type="presParOf" srcId="{D55C478D-1135-2C4D-82C0-634076ED8FC0}" destId="{824068BB-2B33-9B47-A44C-626AF5758505}" srcOrd="1" destOrd="0" presId="urn:microsoft.com/office/officeart/2005/8/layout/list1"/>
    <dgm:cxn modelId="{330FF9D1-84A7-544D-9C4F-47BFC26705B1}" type="presParOf" srcId="{D55C478D-1135-2C4D-82C0-634076ED8FC0}" destId="{7E2B7CF9-8AA1-F54B-B132-DBE3CED73D11}" srcOrd="2" destOrd="0" presId="urn:microsoft.com/office/officeart/2005/8/layout/list1"/>
    <dgm:cxn modelId="{99630AAB-01EF-3E44-BBCF-78D276508EEA}" type="presParOf" srcId="{D55C478D-1135-2C4D-82C0-634076ED8FC0}" destId="{0B67289B-6E26-E74A-95CE-313B0713FA6C}" srcOrd="3" destOrd="0" presId="urn:microsoft.com/office/officeart/2005/8/layout/list1"/>
    <dgm:cxn modelId="{B20ED40B-F1B8-434B-8FB8-7DFD5FB5A3C9}" type="presParOf" srcId="{D55C478D-1135-2C4D-82C0-634076ED8FC0}" destId="{51A64E23-AA04-C34C-A49C-F309A54110E2}" srcOrd="4" destOrd="0" presId="urn:microsoft.com/office/officeart/2005/8/layout/list1"/>
    <dgm:cxn modelId="{D56E7EE4-C014-6841-9C6D-B8A1400CBB93}" type="presParOf" srcId="{51A64E23-AA04-C34C-A49C-F309A54110E2}" destId="{8C5BF09D-943D-AF4A-8D19-DF6F19556A61}" srcOrd="0" destOrd="0" presId="urn:microsoft.com/office/officeart/2005/8/layout/list1"/>
    <dgm:cxn modelId="{9BD864EF-1661-D042-A8CD-AF3FCB68A372}" type="presParOf" srcId="{51A64E23-AA04-C34C-A49C-F309A54110E2}" destId="{687EFAA7-26BB-6B4A-B396-880A8ABBBAA3}" srcOrd="1" destOrd="0" presId="urn:microsoft.com/office/officeart/2005/8/layout/list1"/>
    <dgm:cxn modelId="{0F538AC0-4E53-9D4A-97B4-AFBDF20053B5}" type="presParOf" srcId="{D55C478D-1135-2C4D-82C0-634076ED8FC0}" destId="{C77FF4ED-B194-0B45-AC75-42D1937FF6F9}" srcOrd="5" destOrd="0" presId="urn:microsoft.com/office/officeart/2005/8/layout/list1"/>
    <dgm:cxn modelId="{CB97F6E6-AB1B-5C4B-989A-45033C31F57D}" type="presParOf" srcId="{D55C478D-1135-2C4D-82C0-634076ED8FC0}" destId="{9BA05784-07D1-334B-B690-7DF35230095A}" srcOrd="6" destOrd="0" presId="urn:microsoft.com/office/officeart/2005/8/layout/list1"/>
    <dgm:cxn modelId="{E3E0858D-B8F0-7A4D-A691-73358CB3B128}" type="presParOf" srcId="{D55C478D-1135-2C4D-82C0-634076ED8FC0}" destId="{548F2932-5AFA-4C49-9613-8D40FA506B57}" srcOrd="7" destOrd="0" presId="urn:microsoft.com/office/officeart/2005/8/layout/list1"/>
    <dgm:cxn modelId="{DA325C06-6252-1B47-8919-6EC027A43621}" type="presParOf" srcId="{D55C478D-1135-2C4D-82C0-634076ED8FC0}" destId="{8E3BBD86-A24D-824A-84A6-5C1300EEB004}" srcOrd="8" destOrd="0" presId="urn:microsoft.com/office/officeart/2005/8/layout/list1"/>
    <dgm:cxn modelId="{26D54333-E9FB-F944-ADFF-4A2CC76C241A}" type="presParOf" srcId="{8E3BBD86-A24D-824A-84A6-5C1300EEB004}" destId="{CC35D961-55C3-0942-8369-85D5099D25B9}" srcOrd="0" destOrd="0" presId="urn:microsoft.com/office/officeart/2005/8/layout/list1"/>
    <dgm:cxn modelId="{9E3E9B7F-5E5A-A046-88DE-CA4B071CC581}" type="presParOf" srcId="{8E3BBD86-A24D-824A-84A6-5C1300EEB004}" destId="{D3F47FF8-0450-B344-AAEC-A51DD5E16C77}" srcOrd="1" destOrd="0" presId="urn:microsoft.com/office/officeart/2005/8/layout/list1"/>
    <dgm:cxn modelId="{08EDDE50-5341-5241-8BAC-FFB8B44500E4}" type="presParOf" srcId="{D55C478D-1135-2C4D-82C0-634076ED8FC0}" destId="{AC319757-876D-6944-AF6D-4398F84ED499}" srcOrd="9" destOrd="0" presId="urn:microsoft.com/office/officeart/2005/8/layout/list1"/>
    <dgm:cxn modelId="{D73A0189-BD93-E947-A901-72D325574582}" type="presParOf" srcId="{D55C478D-1135-2C4D-82C0-634076ED8FC0}" destId="{159BE80A-2B91-DC41-8297-34EF73F5DE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5AA8F-9E5F-924E-AD88-1A6293BC2DC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12F46F1-5CAE-E749-871C-7F64A29D2ABD}">
      <dgm:prSet/>
      <dgm:spPr>
        <a:solidFill>
          <a:schemeClr val="accent5"/>
        </a:solidFill>
      </dgm:spPr>
      <dgm:t>
        <a:bodyPr/>
        <a:lstStyle/>
        <a:p>
          <a:pPr rtl="0"/>
          <a:r>
            <a:rPr lang="en-US" dirty="0" smtClean="0"/>
            <a:t>Timescales and </a:t>
          </a:r>
          <a:br>
            <a:rPr lang="en-US" dirty="0" smtClean="0"/>
          </a:br>
          <a:r>
            <a:rPr lang="en-US" dirty="0" smtClean="0"/>
            <a:t>Topics</a:t>
          </a:r>
          <a:endParaRPr lang="en-US" dirty="0"/>
        </a:p>
      </dgm:t>
    </dgm:pt>
    <dgm:pt modelId="{17FDE812-28D0-2341-8BF0-A8ED926423B5}" type="parTrans" cxnId="{B9BCFE68-9F4D-8847-9851-672283156E51}">
      <dgm:prSet/>
      <dgm:spPr/>
      <dgm:t>
        <a:bodyPr/>
        <a:lstStyle/>
        <a:p>
          <a:endParaRPr lang="en-US"/>
        </a:p>
      </dgm:t>
    </dgm:pt>
    <dgm:pt modelId="{6F26AA17-26FC-7749-B76D-C8038FA90452}" type="sibTrans" cxnId="{B9BCFE68-9F4D-8847-9851-672283156E51}">
      <dgm:prSet/>
      <dgm:spPr/>
      <dgm:t>
        <a:bodyPr/>
        <a:lstStyle/>
        <a:p>
          <a:endParaRPr lang="en-US"/>
        </a:p>
      </dgm:t>
    </dgm:pt>
    <dgm:pt modelId="{9101A01B-72C8-FF48-9E1F-DBD16BE2BF81}">
      <dgm:prSet/>
      <dgm:spPr>
        <a:solidFill>
          <a:schemeClr val="accent5"/>
        </a:solidFill>
      </dgm:spPr>
      <dgm:t>
        <a:bodyPr/>
        <a:lstStyle/>
        <a:p>
          <a:r>
            <a:rPr lang="en-US" dirty="0" smtClean="0"/>
            <a:t>W7: Uni w24</a:t>
          </a:r>
          <a:br>
            <a:rPr lang="en-US" dirty="0" smtClean="0"/>
          </a:br>
          <a:r>
            <a:rPr lang="en-US" dirty="0" smtClean="0"/>
            <a:t>w/c 10/3</a:t>
          </a:r>
          <a:endParaRPr lang="en-US" dirty="0"/>
        </a:p>
      </dgm:t>
    </dgm:pt>
    <dgm:pt modelId="{6ED14867-0C71-9B46-8269-E030F9F911E2}" type="parTrans" cxnId="{3B200216-0486-D248-83CD-72CB01EE46CF}">
      <dgm:prSet/>
      <dgm:spPr/>
      <dgm:t>
        <a:bodyPr/>
        <a:lstStyle/>
        <a:p>
          <a:endParaRPr lang="en-US"/>
        </a:p>
      </dgm:t>
    </dgm:pt>
    <dgm:pt modelId="{8F362966-C926-6347-849A-CF673B8242CB}" type="sibTrans" cxnId="{3B200216-0486-D248-83CD-72CB01EE46CF}">
      <dgm:prSet/>
      <dgm:spPr/>
      <dgm:t>
        <a:bodyPr/>
        <a:lstStyle/>
        <a:p>
          <a:endParaRPr lang="en-US"/>
        </a:p>
      </dgm:t>
    </dgm:pt>
    <dgm:pt modelId="{8200451A-CAF8-D241-A294-DF51C018D3A5}">
      <dgm:prSet/>
      <dgm:spPr>
        <a:solidFill>
          <a:schemeClr val="accent5"/>
        </a:solidFill>
      </dgm:spPr>
      <dgm:t>
        <a:bodyPr/>
        <a:lstStyle/>
        <a:p>
          <a:r>
            <a:rPr lang="en-US" dirty="0" smtClean="0"/>
            <a:t>W8: Uni w25</a:t>
          </a:r>
          <a:br>
            <a:rPr lang="en-US" dirty="0" smtClean="0"/>
          </a:br>
          <a:r>
            <a:rPr lang="en-US" dirty="0" smtClean="0"/>
            <a:t>w/c 17/3</a:t>
          </a:r>
          <a:endParaRPr lang="en-US" dirty="0"/>
        </a:p>
      </dgm:t>
    </dgm:pt>
    <dgm:pt modelId="{CD953DD3-C636-E544-B7D3-E26B95A528C2}" type="parTrans" cxnId="{D04216C2-3DE8-8E42-BDCB-B82295408246}">
      <dgm:prSet/>
      <dgm:spPr/>
      <dgm:t>
        <a:bodyPr/>
        <a:lstStyle/>
        <a:p>
          <a:endParaRPr lang="en-US"/>
        </a:p>
      </dgm:t>
    </dgm:pt>
    <dgm:pt modelId="{6E73189E-F1D3-4C44-B2BA-5D44717E8CCB}" type="sibTrans" cxnId="{D04216C2-3DE8-8E42-BDCB-B82295408246}">
      <dgm:prSet/>
      <dgm:spPr/>
      <dgm:t>
        <a:bodyPr/>
        <a:lstStyle/>
        <a:p>
          <a:endParaRPr lang="en-US"/>
        </a:p>
      </dgm:t>
    </dgm:pt>
    <dgm:pt modelId="{0EC09D31-8937-B343-BDA7-B68ED2601CA1}">
      <dgm:prSet/>
      <dgm:spPr>
        <a:solidFill>
          <a:schemeClr val="accent5"/>
        </a:solidFill>
      </dgm:spPr>
      <dgm:t>
        <a:bodyPr/>
        <a:lstStyle/>
        <a:p>
          <a:r>
            <a:rPr lang="en-US" dirty="0" smtClean="0"/>
            <a:t>W9: Uni w26</a:t>
          </a:r>
          <a:br>
            <a:rPr lang="en-US" dirty="0" smtClean="0"/>
          </a:br>
          <a:r>
            <a:rPr lang="en-US" dirty="0" smtClean="0"/>
            <a:t>w/c 24/3</a:t>
          </a:r>
          <a:endParaRPr lang="en-US" dirty="0"/>
        </a:p>
      </dgm:t>
    </dgm:pt>
    <dgm:pt modelId="{14C8C483-C0A9-8F42-8AFD-1A8D2905FB2A}" type="parTrans" cxnId="{080969D1-2CC9-4C4B-906E-B1B6F3A05156}">
      <dgm:prSet/>
      <dgm:spPr/>
      <dgm:t>
        <a:bodyPr/>
        <a:lstStyle/>
        <a:p>
          <a:endParaRPr lang="en-US"/>
        </a:p>
      </dgm:t>
    </dgm:pt>
    <dgm:pt modelId="{4427AE45-324B-D948-89BE-0756DCD130C0}" type="sibTrans" cxnId="{080969D1-2CC9-4C4B-906E-B1B6F3A05156}">
      <dgm:prSet/>
      <dgm:spPr/>
      <dgm:t>
        <a:bodyPr/>
        <a:lstStyle/>
        <a:p>
          <a:endParaRPr lang="en-US"/>
        </a:p>
      </dgm:t>
    </dgm:pt>
    <dgm:pt modelId="{8BB95E58-5F5A-274F-9409-B8D9E8454DE2}">
      <dgm:prSet/>
      <dgm:spPr>
        <a:solidFill>
          <a:schemeClr val="accent5"/>
        </a:solidFill>
      </dgm:spPr>
      <dgm:t>
        <a:bodyPr/>
        <a:lstStyle/>
        <a:p>
          <a:r>
            <a:rPr lang="en-US" dirty="0" smtClean="0"/>
            <a:t>W10: Uni w31</a:t>
          </a:r>
          <a:br>
            <a:rPr lang="en-US" dirty="0" smtClean="0"/>
          </a:br>
          <a:r>
            <a:rPr lang="en-US" dirty="0" smtClean="0"/>
            <a:t>w/c28/4</a:t>
          </a:r>
          <a:endParaRPr lang="en-US" dirty="0"/>
        </a:p>
      </dgm:t>
    </dgm:pt>
    <dgm:pt modelId="{56B51295-98A1-B447-BAF3-5858FFBFCE0C}" type="parTrans" cxnId="{D7989D56-98E8-B740-94C0-A621868E5284}">
      <dgm:prSet/>
      <dgm:spPr/>
      <dgm:t>
        <a:bodyPr/>
        <a:lstStyle/>
        <a:p>
          <a:endParaRPr lang="en-US"/>
        </a:p>
      </dgm:t>
    </dgm:pt>
    <dgm:pt modelId="{A79043D9-7BCC-6A41-943B-2FFC61D3F07B}" type="sibTrans" cxnId="{D7989D56-98E8-B740-94C0-A621868E5284}">
      <dgm:prSet/>
      <dgm:spPr/>
      <dgm:t>
        <a:bodyPr/>
        <a:lstStyle/>
        <a:p>
          <a:endParaRPr lang="en-US"/>
        </a:p>
      </dgm:t>
    </dgm:pt>
    <dgm:pt modelId="{6CBEDEC5-E4FB-044C-82AA-504331EB74BE}">
      <dgm:prSet/>
      <dgm:spPr>
        <a:solidFill>
          <a:schemeClr val="accent5"/>
        </a:solidFill>
      </dgm:spPr>
      <dgm:t>
        <a:bodyPr/>
        <a:lstStyle/>
        <a:p>
          <a:r>
            <a:rPr lang="en-US" dirty="0" smtClean="0"/>
            <a:t>W11: Uni w32</a:t>
          </a:r>
          <a:br>
            <a:rPr lang="en-US" dirty="0" smtClean="0"/>
          </a:br>
          <a:r>
            <a:rPr lang="en-US" dirty="0" smtClean="0"/>
            <a:t>w/c 5/5</a:t>
          </a:r>
          <a:endParaRPr lang="en-US" dirty="0"/>
        </a:p>
      </dgm:t>
    </dgm:pt>
    <dgm:pt modelId="{2D2ECA46-A751-DD46-A2FE-50BC1DF170A6}" type="parTrans" cxnId="{DA41D614-AE39-5148-B414-9C6599484223}">
      <dgm:prSet/>
      <dgm:spPr/>
      <dgm:t>
        <a:bodyPr/>
        <a:lstStyle/>
        <a:p>
          <a:endParaRPr lang="en-US"/>
        </a:p>
      </dgm:t>
    </dgm:pt>
    <dgm:pt modelId="{A83E85EB-EAD4-7147-8604-9C730A085254}" type="sibTrans" cxnId="{DA41D614-AE39-5148-B414-9C6599484223}">
      <dgm:prSet/>
      <dgm:spPr/>
      <dgm:t>
        <a:bodyPr/>
        <a:lstStyle/>
        <a:p>
          <a:endParaRPr lang="en-US"/>
        </a:p>
      </dgm:t>
    </dgm:pt>
    <dgm:pt modelId="{AF972646-9049-6247-925E-F25727028A44}">
      <dgm:prSet/>
      <dgm:spPr>
        <a:solidFill>
          <a:schemeClr val="accent5"/>
        </a:solidFill>
      </dgm:spPr>
      <dgm:t>
        <a:bodyPr/>
        <a:lstStyle/>
        <a:p>
          <a:r>
            <a:rPr lang="en-US" dirty="0" smtClean="0"/>
            <a:t>W12: Uni w33</a:t>
          </a:r>
          <a:br>
            <a:rPr lang="en-US" dirty="0" smtClean="0"/>
          </a:br>
          <a:r>
            <a:rPr lang="en-US" dirty="0" smtClean="0"/>
            <a:t>w/c 12/5</a:t>
          </a:r>
          <a:endParaRPr lang="en-US" dirty="0"/>
        </a:p>
      </dgm:t>
    </dgm:pt>
    <dgm:pt modelId="{B305DCA8-7B6A-1141-BFD4-B7C8938EDCFB}" type="parTrans" cxnId="{4BE05A9A-2462-F243-9043-B96F325C7D70}">
      <dgm:prSet/>
      <dgm:spPr/>
      <dgm:t>
        <a:bodyPr/>
        <a:lstStyle/>
        <a:p>
          <a:endParaRPr lang="en-US"/>
        </a:p>
      </dgm:t>
    </dgm:pt>
    <dgm:pt modelId="{5BB1BCE9-2897-9043-A9E2-3C1B9F170624}" type="sibTrans" cxnId="{4BE05A9A-2462-F243-9043-B96F325C7D70}">
      <dgm:prSet/>
      <dgm:spPr/>
      <dgm:t>
        <a:bodyPr/>
        <a:lstStyle/>
        <a:p>
          <a:endParaRPr lang="en-US"/>
        </a:p>
      </dgm:t>
    </dgm:pt>
    <dgm:pt modelId="{E19B43CA-B336-1943-8FE1-C5D4D2054E37}">
      <dgm:prSet/>
      <dgm:spPr>
        <a:solidFill>
          <a:schemeClr val="accent5"/>
        </a:solidFill>
      </dgm:spPr>
      <dgm:t>
        <a:bodyPr/>
        <a:lstStyle/>
        <a:p>
          <a:r>
            <a:rPr lang="en-US" dirty="0" smtClean="0"/>
            <a:t>Vacation</a:t>
          </a:r>
          <a:br>
            <a:rPr lang="en-US" dirty="0" smtClean="0"/>
          </a:br>
          <a:r>
            <a:rPr lang="en-US" dirty="0" smtClean="0"/>
            <a:t>Easter</a:t>
          </a:r>
          <a:endParaRPr lang="en-US" dirty="0"/>
        </a:p>
      </dgm:t>
    </dgm:pt>
    <dgm:pt modelId="{F2537C7A-47B0-6643-AEC5-B6A426D593C0}" type="parTrans" cxnId="{B3408779-5F23-0444-91A5-45686849FA9C}">
      <dgm:prSet/>
      <dgm:spPr/>
      <dgm:t>
        <a:bodyPr/>
        <a:lstStyle/>
        <a:p>
          <a:endParaRPr lang="en-US"/>
        </a:p>
      </dgm:t>
    </dgm:pt>
    <dgm:pt modelId="{937DF377-4342-5245-9716-410A5D7A9F9E}" type="sibTrans" cxnId="{B3408779-5F23-0444-91A5-45686849FA9C}">
      <dgm:prSet/>
      <dgm:spPr/>
      <dgm:t>
        <a:bodyPr/>
        <a:lstStyle/>
        <a:p>
          <a:endParaRPr lang="en-US"/>
        </a:p>
      </dgm:t>
    </dgm:pt>
    <dgm:pt modelId="{5D5C9ECA-E70B-8E49-AF77-FE825795CECC}">
      <dgm:prSet/>
      <dgm:spPr>
        <a:solidFill>
          <a:schemeClr val="accent5"/>
        </a:solidFill>
      </dgm:spPr>
      <dgm:t>
        <a:bodyPr/>
        <a:lstStyle/>
        <a:p>
          <a:r>
            <a:rPr lang="en-US" dirty="0" smtClean="0"/>
            <a:t>Presentations</a:t>
          </a:r>
          <a:endParaRPr lang="en-US" dirty="0"/>
        </a:p>
      </dgm:t>
    </dgm:pt>
    <dgm:pt modelId="{33D60244-E559-394B-AB77-0DA0046EBFCF}" type="parTrans" cxnId="{09B2F97F-2FA2-814A-AD88-AE6553AC9635}">
      <dgm:prSet/>
      <dgm:spPr/>
      <dgm:t>
        <a:bodyPr/>
        <a:lstStyle/>
        <a:p>
          <a:endParaRPr lang="en-US"/>
        </a:p>
      </dgm:t>
    </dgm:pt>
    <dgm:pt modelId="{25CA7FAD-D212-C840-B248-E6226C675A3C}" type="sibTrans" cxnId="{09B2F97F-2FA2-814A-AD88-AE6553AC9635}">
      <dgm:prSet/>
      <dgm:spPr/>
      <dgm:t>
        <a:bodyPr/>
        <a:lstStyle/>
        <a:p>
          <a:endParaRPr lang="en-US"/>
        </a:p>
      </dgm:t>
    </dgm:pt>
    <dgm:pt modelId="{5E636790-8AE3-F049-B357-6BECB21A7588}">
      <dgm:prSet/>
      <dgm:spPr>
        <a:solidFill>
          <a:schemeClr val="accent5"/>
        </a:solidFill>
      </dgm:spPr>
      <dgm:t>
        <a:bodyPr/>
        <a:lstStyle/>
        <a:p>
          <a:r>
            <a:rPr lang="en-US" dirty="0" smtClean="0"/>
            <a:t>Presentations</a:t>
          </a:r>
          <a:endParaRPr lang="en-US" dirty="0"/>
        </a:p>
      </dgm:t>
    </dgm:pt>
    <dgm:pt modelId="{97741BBB-C329-7A46-90F0-9510F1E213EB}" type="parTrans" cxnId="{E5E77C2C-FDA5-BE4F-9DFB-0F98B2CD6575}">
      <dgm:prSet/>
      <dgm:spPr/>
      <dgm:t>
        <a:bodyPr/>
        <a:lstStyle/>
        <a:p>
          <a:endParaRPr lang="en-US"/>
        </a:p>
      </dgm:t>
    </dgm:pt>
    <dgm:pt modelId="{DB6BD4F3-5A70-BD42-B0FD-31BCEA0FEFE8}" type="sibTrans" cxnId="{E5E77C2C-FDA5-BE4F-9DFB-0F98B2CD6575}">
      <dgm:prSet/>
      <dgm:spPr/>
      <dgm:t>
        <a:bodyPr/>
        <a:lstStyle/>
        <a:p>
          <a:endParaRPr lang="en-US"/>
        </a:p>
      </dgm:t>
    </dgm:pt>
    <dgm:pt modelId="{A15403C2-17F4-E14E-A27F-953CDA5824F1}">
      <dgm:prSet/>
      <dgm:spPr>
        <a:solidFill>
          <a:schemeClr val="accent5"/>
        </a:solidFill>
      </dgm:spPr>
      <dgm:t>
        <a:bodyPr/>
        <a:lstStyle/>
        <a:p>
          <a:r>
            <a:rPr lang="en-US" dirty="0" smtClean="0"/>
            <a:t>Presentations</a:t>
          </a:r>
          <a:br>
            <a:rPr lang="en-US" dirty="0" smtClean="0"/>
          </a:br>
          <a:r>
            <a:rPr lang="en-US" dirty="0" smtClean="0"/>
            <a:t>Hand in</a:t>
          </a:r>
          <a:endParaRPr lang="en-US" dirty="0"/>
        </a:p>
      </dgm:t>
    </dgm:pt>
    <dgm:pt modelId="{423615F8-87C5-3743-AFCD-5174F355E9F5}" type="parTrans" cxnId="{CBC3CB63-1D3A-FE4D-9211-FAC9F9C5E21C}">
      <dgm:prSet/>
      <dgm:spPr/>
      <dgm:t>
        <a:bodyPr/>
        <a:lstStyle/>
        <a:p>
          <a:endParaRPr lang="en-US"/>
        </a:p>
      </dgm:t>
    </dgm:pt>
    <dgm:pt modelId="{05DA7662-EBC0-6246-A664-A2FFE4983A84}" type="sibTrans" cxnId="{CBC3CB63-1D3A-FE4D-9211-FAC9F9C5E21C}">
      <dgm:prSet/>
      <dgm:spPr/>
      <dgm:t>
        <a:bodyPr/>
        <a:lstStyle/>
        <a:p>
          <a:endParaRPr lang="en-US"/>
        </a:p>
      </dgm:t>
    </dgm:pt>
    <dgm:pt modelId="{DEFFE292-F006-AC42-97E5-8A525CFF179F}">
      <dgm:prSet/>
      <dgm:spPr>
        <a:solidFill>
          <a:schemeClr val="accent5"/>
        </a:solidFill>
      </dgm:spPr>
      <dgm:t>
        <a:bodyPr/>
        <a:lstStyle/>
        <a:p>
          <a:r>
            <a:rPr lang="en-US" dirty="0" smtClean="0"/>
            <a:t>Overview</a:t>
          </a:r>
        </a:p>
        <a:p>
          <a:r>
            <a:rPr lang="en-US" dirty="0" smtClean="0"/>
            <a:t>&amp; Intro</a:t>
          </a:r>
          <a:endParaRPr lang="en-US" dirty="0"/>
        </a:p>
      </dgm:t>
    </dgm:pt>
    <dgm:pt modelId="{613AE7B3-DAF5-7E45-BF83-98A0F97F4D96}" type="parTrans" cxnId="{7759BE98-59CE-5D49-A6FE-62B004CA1FA3}">
      <dgm:prSet/>
      <dgm:spPr/>
      <dgm:t>
        <a:bodyPr/>
        <a:lstStyle/>
        <a:p>
          <a:endParaRPr lang="en-US"/>
        </a:p>
      </dgm:t>
    </dgm:pt>
    <dgm:pt modelId="{55773910-B530-1747-B617-F16D6C105782}" type="sibTrans" cxnId="{7759BE98-59CE-5D49-A6FE-62B004CA1FA3}">
      <dgm:prSet/>
      <dgm:spPr/>
      <dgm:t>
        <a:bodyPr/>
        <a:lstStyle/>
        <a:p>
          <a:endParaRPr lang="en-US"/>
        </a:p>
      </dgm:t>
    </dgm:pt>
    <dgm:pt modelId="{A60738CC-EBAA-8745-896B-7CA33F64D458}">
      <dgm:prSet/>
      <dgm:spPr>
        <a:solidFill>
          <a:schemeClr val="accent5"/>
        </a:solidFill>
      </dgm:spPr>
      <dgm:t>
        <a:bodyPr/>
        <a:lstStyle/>
        <a:p>
          <a:r>
            <a:rPr lang="en-US" dirty="0" smtClean="0"/>
            <a:t>Presentation task briefing</a:t>
          </a:r>
          <a:endParaRPr lang="en-US" dirty="0"/>
        </a:p>
      </dgm:t>
    </dgm:pt>
    <dgm:pt modelId="{122E9289-A7AA-7146-AC08-043E97FB9940}" type="parTrans" cxnId="{7036B85F-1BC2-A34C-A6BB-8B32E0DF1E08}">
      <dgm:prSet/>
      <dgm:spPr/>
      <dgm:t>
        <a:bodyPr/>
        <a:lstStyle/>
        <a:p>
          <a:endParaRPr lang="en-US"/>
        </a:p>
      </dgm:t>
    </dgm:pt>
    <dgm:pt modelId="{D2A060B5-76A1-6A49-9B69-A68F3E3218D6}" type="sibTrans" cxnId="{7036B85F-1BC2-A34C-A6BB-8B32E0DF1E08}">
      <dgm:prSet/>
      <dgm:spPr/>
      <dgm:t>
        <a:bodyPr/>
        <a:lstStyle/>
        <a:p>
          <a:endParaRPr lang="en-US"/>
        </a:p>
      </dgm:t>
    </dgm:pt>
    <dgm:pt modelId="{E5C93C24-E416-B54A-A852-168E6AAD2FC9}">
      <dgm:prSet/>
      <dgm:spPr>
        <a:solidFill>
          <a:schemeClr val="accent5"/>
        </a:solidFill>
      </dgm:spPr>
      <dgm:t>
        <a:bodyPr/>
        <a:lstStyle/>
        <a:p>
          <a:r>
            <a:rPr lang="en-US" dirty="0" smtClean="0"/>
            <a:t>Legal &amp; workplace 1</a:t>
          </a:r>
          <a:endParaRPr lang="en-US" dirty="0"/>
        </a:p>
      </dgm:t>
    </dgm:pt>
    <dgm:pt modelId="{EF145E05-1C3B-E847-9A27-27E5F674A71A}" type="parTrans" cxnId="{D2033ABD-2AFA-D541-92F6-6D66F07F45DD}">
      <dgm:prSet/>
      <dgm:spPr/>
      <dgm:t>
        <a:bodyPr/>
        <a:lstStyle/>
        <a:p>
          <a:endParaRPr lang="en-US"/>
        </a:p>
      </dgm:t>
    </dgm:pt>
    <dgm:pt modelId="{1D17DE2A-7645-9143-8C09-8C25B3C52F97}" type="sibTrans" cxnId="{D2033ABD-2AFA-D541-92F6-6D66F07F45DD}">
      <dgm:prSet/>
      <dgm:spPr/>
      <dgm:t>
        <a:bodyPr/>
        <a:lstStyle/>
        <a:p>
          <a:endParaRPr lang="en-US"/>
        </a:p>
      </dgm:t>
    </dgm:pt>
    <dgm:pt modelId="{2A0C0AE1-316E-0D45-AE42-FBEC30B3BE89}">
      <dgm:prSet/>
      <dgm:spPr>
        <a:solidFill>
          <a:schemeClr val="accent5"/>
        </a:solidFill>
      </dgm:spPr>
      <dgm:t>
        <a:bodyPr/>
        <a:lstStyle/>
        <a:p>
          <a:r>
            <a:rPr lang="en-US" dirty="0" smtClean="0"/>
            <a:t>Legal and workplace 2</a:t>
          </a:r>
          <a:endParaRPr lang="en-US" dirty="0"/>
        </a:p>
      </dgm:t>
    </dgm:pt>
    <dgm:pt modelId="{F9C19523-B87A-794D-9A12-73CEED5DA560}" type="parTrans" cxnId="{63AA2391-2AE6-224B-84A8-9AB61F63A75F}">
      <dgm:prSet/>
      <dgm:spPr/>
      <dgm:t>
        <a:bodyPr/>
        <a:lstStyle/>
        <a:p>
          <a:endParaRPr lang="en-US"/>
        </a:p>
      </dgm:t>
    </dgm:pt>
    <dgm:pt modelId="{8416C4BF-DEA4-564D-9A7F-730402762BC6}" type="sibTrans" cxnId="{63AA2391-2AE6-224B-84A8-9AB61F63A75F}">
      <dgm:prSet/>
      <dgm:spPr/>
      <dgm:t>
        <a:bodyPr/>
        <a:lstStyle/>
        <a:p>
          <a:endParaRPr lang="en-US"/>
        </a:p>
      </dgm:t>
    </dgm:pt>
    <dgm:pt modelId="{854B35F6-5445-9540-9EDF-B280E34FB427}">
      <dgm:prSet/>
      <dgm:spPr>
        <a:solidFill>
          <a:schemeClr val="accent5"/>
        </a:solidFill>
      </dgm:spPr>
      <dgm:t>
        <a:bodyPr/>
        <a:lstStyle/>
        <a:p>
          <a:r>
            <a:rPr lang="en-US" dirty="0" smtClean="0"/>
            <a:t>Peer marking</a:t>
          </a:r>
        </a:p>
        <a:p>
          <a:r>
            <a:rPr lang="en-US" dirty="0" smtClean="0"/>
            <a:t>(audience)</a:t>
          </a:r>
          <a:endParaRPr lang="en-US" dirty="0"/>
        </a:p>
      </dgm:t>
    </dgm:pt>
    <dgm:pt modelId="{7C34FB41-B0E6-7148-9BF0-B4D6EF8C113E}" type="parTrans" cxnId="{5CF71F09-3B8F-ED43-84EE-E1D9A053BC51}">
      <dgm:prSet/>
      <dgm:spPr/>
      <dgm:t>
        <a:bodyPr/>
        <a:lstStyle/>
        <a:p>
          <a:endParaRPr lang="en-US"/>
        </a:p>
      </dgm:t>
    </dgm:pt>
    <dgm:pt modelId="{AEC47BDB-74C7-1F42-A1FE-ACDF027DDA1B}" type="sibTrans" cxnId="{5CF71F09-3B8F-ED43-84EE-E1D9A053BC51}">
      <dgm:prSet/>
      <dgm:spPr/>
      <dgm:t>
        <a:bodyPr/>
        <a:lstStyle/>
        <a:p>
          <a:endParaRPr lang="en-US"/>
        </a:p>
      </dgm:t>
    </dgm:pt>
    <dgm:pt modelId="{2663149F-871F-D348-9716-2C9574A80C4D}">
      <dgm:prSet/>
      <dgm:spPr>
        <a:solidFill>
          <a:schemeClr val="accent5"/>
        </a:solidFill>
      </dgm:spPr>
      <dgm:t>
        <a:bodyPr/>
        <a:lstStyle/>
        <a:p>
          <a:r>
            <a:rPr lang="en-US" dirty="0" smtClean="0"/>
            <a:t>Peer marking</a:t>
          </a:r>
        </a:p>
        <a:p>
          <a:r>
            <a:rPr lang="en-US" dirty="0" smtClean="0"/>
            <a:t>(audience)</a:t>
          </a:r>
          <a:endParaRPr lang="en-US" dirty="0"/>
        </a:p>
      </dgm:t>
    </dgm:pt>
    <dgm:pt modelId="{498ADBB9-9046-8B4F-B632-BEF3A60FFA4C}" type="parTrans" cxnId="{0B6F3F50-5583-3548-A7BF-930CFAE411F5}">
      <dgm:prSet/>
      <dgm:spPr/>
      <dgm:t>
        <a:bodyPr/>
        <a:lstStyle/>
        <a:p>
          <a:endParaRPr lang="en-US"/>
        </a:p>
      </dgm:t>
    </dgm:pt>
    <dgm:pt modelId="{6260681F-D7C3-FA49-9EFC-D752559D4D1F}" type="sibTrans" cxnId="{0B6F3F50-5583-3548-A7BF-930CFAE411F5}">
      <dgm:prSet/>
      <dgm:spPr/>
      <dgm:t>
        <a:bodyPr/>
        <a:lstStyle/>
        <a:p>
          <a:endParaRPr lang="en-US"/>
        </a:p>
      </dgm:t>
    </dgm:pt>
    <dgm:pt modelId="{DEB4B9BA-0291-044D-806C-AEA372FE82D0}">
      <dgm:prSet/>
      <dgm:spPr>
        <a:solidFill>
          <a:schemeClr val="accent5"/>
        </a:solidFill>
      </dgm:spPr>
      <dgm:t>
        <a:bodyPr/>
        <a:lstStyle/>
        <a:p>
          <a:r>
            <a:rPr lang="en-US" dirty="0" smtClean="0"/>
            <a:t>Security guest lecture</a:t>
          </a:r>
          <a:endParaRPr lang="en-US" dirty="0"/>
        </a:p>
      </dgm:t>
    </dgm:pt>
    <dgm:pt modelId="{35479627-4697-3B43-9365-26C441958B1E}" type="parTrans" cxnId="{12AA48DD-85B9-A040-AF21-D5FBCEAE25B6}">
      <dgm:prSet/>
      <dgm:spPr/>
      <dgm:t>
        <a:bodyPr/>
        <a:lstStyle/>
        <a:p>
          <a:endParaRPr lang="en-US"/>
        </a:p>
      </dgm:t>
    </dgm:pt>
    <dgm:pt modelId="{A8D8509D-91AE-434A-A497-06CED27DAC6C}" type="sibTrans" cxnId="{12AA48DD-85B9-A040-AF21-D5FBCEAE25B6}">
      <dgm:prSet/>
      <dgm:spPr/>
      <dgm:t>
        <a:bodyPr/>
        <a:lstStyle/>
        <a:p>
          <a:endParaRPr lang="en-US"/>
        </a:p>
      </dgm:t>
    </dgm:pt>
    <dgm:pt modelId="{CEF117B5-E050-F743-8C03-396AA1964FD1}" type="pres">
      <dgm:prSet presAssocID="{A965AA8F-9E5F-924E-AD88-1A6293BC2DC5}" presName="hierChild1" presStyleCnt="0">
        <dgm:presLayoutVars>
          <dgm:orgChart val="1"/>
          <dgm:chPref val="1"/>
          <dgm:dir/>
          <dgm:animOne val="branch"/>
          <dgm:animLvl val="lvl"/>
          <dgm:resizeHandles/>
        </dgm:presLayoutVars>
      </dgm:prSet>
      <dgm:spPr/>
      <dgm:t>
        <a:bodyPr/>
        <a:lstStyle/>
        <a:p>
          <a:endParaRPr lang="en-US"/>
        </a:p>
      </dgm:t>
    </dgm:pt>
    <dgm:pt modelId="{01F5CDFA-67CA-C34F-BAD3-810AD2A99024}" type="pres">
      <dgm:prSet presAssocID="{512F46F1-5CAE-E749-871C-7F64A29D2ABD}" presName="hierRoot1" presStyleCnt="0">
        <dgm:presLayoutVars>
          <dgm:hierBranch val="init"/>
        </dgm:presLayoutVars>
      </dgm:prSet>
      <dgm:spPr/>
    </dgm:pt>
    <dgm:pt modelId="{1843EDF7-FB71-904D-9EBA-9269240CB953}" type="pres">
      <dgm:prSet presAssocID="{512F46F1-5CAE-E749-871C-7F64A29D2ABD}" presName="rootComposite1" presStyleCnt="0"/>
      <dgm:spPr/>
    </dgm:pt>
    <dgm:pt modelId="{51F502E9-316B-D647-9ABB-86B7B8BC8FE4}" type="pres">
      <dgm:prSet presAssocID="{512F46F1-5CAE-E749-871C-7F64A29D2ABD}" presName="rootText1" presStyleLbl="node0" presStyleIdx="0" presStyleCnt="1">
        <dgm:presLayoutVars>
          <dgm:chPref val="3"/>
        </dgm:presLayoutVars>
      </dgm:prSet>
      <dgm:spPr/>
      <dgm:t>
        <a:bodyPr/>
        <a:lstStyle/>
        <a:p>
          <a:endParaRPr lang="en-US"/>
        </a:p>
      </dgm:t>
    </dgm:pt>
    <dgm:pt modelId="{3594F771-86F4-5942-A4ED-5DEC60EE388E}" type="pres">
      <dgm:prSet presAssocID="{512F46F1-5CAE-E749-871C-7F64A29D2ABD}" presName="rootConnector1" presStyleLbl="node1" presStyleIdx="0" presStyleCnt="0"/>
      <dgm:spPr/>
      <dgm:t>
        <a:bodyPr/>
        <a:lstStyle/>
        <a:p>
          <a:endParaRPr lang="en-US"/>
        </a:p>
      </dgm:t>
    </dgm:pt>
    <dgm:pt modelId="{37F9B70D-CE89-A145-A12B-90E4757B0C26}" type="pres">
      <dgm:prSet presAssocID="{512F46F1-5CAE-E749-871C-7F64A29D2ABD}" presName="hierChild2" presStyleCnt="0"/>
      <dgm:spPr/>
    </dgm:pt>
    <dgm:pt modelId="{D159E819-7476-DF48-8A2E-46F8EECB6726}" type="pres">
      <dgm:prSet presAssocID="{6ED14867-0C71-9B46-8269-E030F9F911E2}" presName="Name37" presStyleLbl="parChTrans1D2" presStyleIdx="0" presStyleCnt="7"/>
      <dgm:spPr/>
      <dgm:t>
        <a:bodyPr/>
        <a:lstStyle/>
        <a:p>
          <a:endParaRPr lang="en-US"/>
        </a:p>
      </dgm:t>
    </dgm:pt>
    <dgm:pt modelId="{05D205AD-01EE-0646-9EEF-8C13398475D5}" type="pres">
      <dgm:prSet presAssocID="{9101A01B-72C8-FF48-9E1F-DBD16BE2BF81}" presName="hierRoot2" presStyleCnt="0">
        <dgm:presLayoutVars>
          <dgm:hierBranch val="init"/>
        </dgm:presLayoutVars>
      </dgm:prSet>
      <dgm:spPr/>
    </dgm:pt>
    <dgm:pt modelId="{7AF647C4-038C-2C44-8923-B61C320CA6F6}" type="pres">
      <dgm:prSet presAssocID="{9101A01B-72C8-FF48-9E1F-DBD16BE2BF81}" presName="rootComposite" presStyleCnt="0"/>
      <dgm:spPr/>
    </dgm:pt>
    <dgm:pt modelId="{68D3E7E8-A926-3445-AB47-4F3AB8FF1354}" type="pres">
      <dgm:prSet presAssocID="{9101A01B-72C8-FF48-9E1F-DBD16BE2BF81}" presName="rootText" presStyleLbl="node2" presStyleIdx="0" presStyleCnt="7" custLinFactNeighborX="13838">
        <dgm:presLayoutVars>
          <dgm:chPref val="3"/>
        </dgm:presLayoutVars>
      </dgm:prSet>
      <dgm:spPr/>
      <dgm:t>
        <a:bodyPr/>
        <a:lstStyle/>
        <a:p>
          <a:endParaRPr lang="en-US"/>
        </a:p>
      </dgm:t>
    </dgm:pt>
    <dgm:pt modelId="{8F3D40AE-F26F-1147-9306-39064509DFE6}" type="pres">
      <dgm:prSet presAssocID="{9101A01B-72C8-FF48-9E1F-DBD16BE2BF81}" presName="rootConnector" presStyleLbl="node2" presStyleIdx="0" presStyleCnt="7"/>
      <dgm:spPr/>
      <dgm:t>
        <a:bodyPr/>
        <a:lstStyle/>
        <a:p>
          <a:endParaRPr lang="en-US"/>
        </a:p>
      </dgm:t>
    </dgm:pt>
    <dgm:pt modelId="{6DFBCF85-4837-B541-A943-B236ADF92C7F}" type="pres">
      <dgm:prSet presAssocID="{9101A01B-72C8-FF48-9E1F-DBD16BE2BF81}" presName="hierChild4" presStyleCnt="0"/>
      <dgm:spPr/>
    </dgm:pt>
    <dgm:pt modelId="{19DBD4F1-E5BB-074B-B3FC-C17CD987B06D}" type="pres">
      <dgm:prSet presAssocID="{613AE7B3-DAF5-7E45-BF83-98A0F97F4D96}" presName="Name37" presStyleLbl="parChTrans1D3" presStyleIdx="0" presStyleCnt="10"/>
      <dgm:spPr/>
      <dgm:t>
        <a:bodyPr/>
        <a:lstStyle/>
        <a:p>
          <a:endParaRPr lang="en-US"/>
        </a:p>
      </dgm:t>
    </dgm:pt>
    <dgm:pt modelId="{02305A92-90E1-0346-A29A-0901F80DCFF4}" type="pres">
      <dgm:prSet presAssocID="{DEFFE292-F006-AC42-97E5-8A525CFF179F}" presName="hierRoot2" presStyleCnt="0">
        <dgm:presLayoutVars>
          <dgm:hierBranch val="init"/>
        </dgm:presLayoutVars>
      </dgm:prSet>
      <dgm:spPr/>
    </dgm:pt>
    <dgm:pt modelId="{1F9F46BA-90D4-5F4F-B9F1-FEE6EAE3721A}" type="pres">
      <dgm:prSet presAssocID="{DEFFE292-F006-AC42-97E5-8A525CFF179F}" presName="rootComposite" presStyleCnt="0"/>
      <dgm:spPr/>
    </dgm:pt>
    <dgm:pt modelId="{9855644D-DD42-4F42-9720-54E6EF54639F}" type="pres">
      <dgm:prSet presAssocID="{DEFFE292-F006-AC42-97E5-8A525CFF179F}" presName="rootText" presStyleLbl="node3" presStyleIdx="0" presStyleCnt="10" custLinFactNeighborX="554" custLinFactNeighborY="-3348">
        <dgm:presLayoutVars>
          <dgm:chPref val="3"/>
        </dgm:presLayoutVars>
      </dgm:prSet>
      <dgm:spPr/>
      <dgm:t>
        <a:bodyPr/>
        <a:lstStyle/>
        <a:p>
          <a:endParaRPr lang="en-US"/>
        </a:p>
      </dgm:t>
    </dgm:pt>
    <dgm:pt modelId="{8F8A6F0E-8A22-AC42-A14E-D5CAE984F3AF}" type="pres">
      <dgm:prSet presAssocID="{DEFFE292-F006-AC42-97E5-8A525CFF179F}" presName="rootConnector" presStyleLbl="node3" presStyleIdx="0" presStyleCnt="10"/>
      <dgm:spPr/>
      <dgm:t>
        <a:bodyPr/>
        <a:lstStyle/>
        <a:p>
          <a:endParaRPr lang="en-US"/>
        </a:p>
      </dgm:t>
    </dgm:pt>
    <dgm:pt modelId="{DEA0722C-A818-624C-8D01-D3F8C0BFE614}" type="pres">
      <dgm:prSet presAssocID="{DEFFE292-F006-AC42-97E5-8A525CFF179F}" presName="hierChild4" presStyleCnt="0"/>
      <dgm:spPr/>
    </dgm:pt>
    <dgm:pt modelId="{D3D08383-3F31-8746-9282-47BF248DAB26}" type="pres">
      <dgm:prSet presAssocID="{DEFFE292-F006-AC42-97E5-8A525CFF179F}" presName="hierChild5" presStyleCnt="0"/>
      <dgm:spPr/>
    </dgm:pt>
    <dgm:pt modelId="{F723D7E0-8D7A-A043-81CD-7B1A3DE7B2A8}" type="pres">
      <dgm:prSet presAssocID="{9101A01B-72C8-FF48-9E1F-DBD16BE2BF81}" presName="hierChild5" presStyleCnt="0"/>
      <dgm:spPr/>
    </dgm:pt>
    <dgm:pt modelId="{989EF5B9-C834-424B-9C82-FD6429145950}" type="pres">
      <dgm:prSet presAssocID="{CD953DD3-C636-E544-B7D3-E26B95A528C2}" presName="Name37" presStyleLbl="parChTrans1D2" presStyleIdx="1" presStyleCnt="7"/>
      <dgm:spPr/>
      <dgm:t>
        <a:bodyPr/>
        <a:lstStyle/>
        <a:p>
          <a:endParaRPr lang="en-US"/>
        </a:p>
      </dgm:t>
    </dgm:pt>
    <dgm:pt modelId="{9C36D38A-0C28-E94B-8D77-92240135BFF6}" type="pres">
      <dgm:prSet presAssocID="{8200451A-CAF8-D241-A294-DF51C018D3A5}" presName="hierRoot2" presStyleCnt="0">
        <dgm:presLayoutVars>
          <dgm:hierBranch val="init"/>
        </dgm:presLayoutVars>
      </dgm:prSet>
      <dgm:spPr/>
    </dgm:pt>
    <dgm:pt modelId="{2328F7B1-956A-F042-94CE-972A227D8E4F}" type="pres">
      <dgm:prSet presAssocID="{8200451A-CAF8-D241-A294-DF51C018D3A5}" presName="rootComposite" presStyleCnt="0"/>
      <dgm:spPr/>
    </dgm:pt>
    <dgm:pt modelId="{E6A032D8-CAB7-8E42-8BD4-CAC7279CD1C9}" type="pres">
      <dgm:prSet presAssocID="{8200451A-CAF8-D241-A294-DF51C018D3A5}" presName="rootText" presStyleLbl="node2" presStyleIdx="1" presStyleCnt="7" custLinFactNeighborX="9206">
        <dgm:presLayoutVars>
          <dgm:chPref val="3"/>
        </dgm:presLayoutVars>
      </dgm:prSet>
      <dgm:spPr/>
      <dgm:t>
        <a:bodyPr/>
        <a:lstStyle/>
        <a:p>
          <a:endParaRPr lang="en-US"/>
        </a:p>
      </dgm:t>
    </dgm:pt>
    <dgm:pt modelId="{65F84103-22EA-2A4F-A8FF-945F1A256DAF}" type="pres">
      <dgm:prSet presAssocID="{8200451A-CAF8-D241-A294-DF51C018D3A5}" presName="rootConnector" presStyleLbl="node2" presStyleIdx="1" presStyleCnt="7"/>
      <dgm:spPr/>
      <dgm:t>
        <a:bodyPr/>
        <a:lstStyle/>
        <a:p>
          <a:endParaRPr lang="en-US"/>
        </a:p>
      </dgm:t>
    </dgm:pt>
    <dgm:pt modelId="{07F0F8F4-5BA3-2A4D-A099-C28B624565C2}" type="pres">
      <dgm:prSet presAssocID="{8200451A-CAF8-D241-A294-DF51C018D3A5}" presName="hierChild4" presStyleCnt="0"/>
      <dgm:spPr/>
    </dgm:pt>
    <dgm:pt modelId="{B3E59A78-BEC6-8C4D-B19D-A4BCA542F7F5}" type="pres">
      <dgm:prSet presAssocID="{35479627-4697-3B43-9365-26C441958B1E}" presName="Name37" presStyleLbl="parChTrans1D3" presStyleIdx="1" presStyleCnt="10"/>
      <dgm:spPr/>
      <dgm:t>
        <a:bodyPr/>
        <a:lstStyle/>
        <a:p>
          <a:endParaRPr lang="en-GB"/>
        </a:p>
      </dgm:t>
    </dgm:pt>
    <dgm:pt modelId="{D4311043-2D28-0B43-B297-A5CF23157C2A}" type="pres">
      <dgm:prSet presAssocID="{DEB4B9BA-0291-044D-806C-AEA372FE82D0}" presName="hierRoot2" presStyleCnt="0">
        <dgm:presLayoutVars>
          <dgm:hierBranch val="init"/>
        </dgm:presLayoutVars>
      </dgm:prSet>
      <dgm:spPr/>
    </dgm:pt>
    <dgm:pt modelId="{22E01516-D0EE-7E40-A6B4-13DFB8E0CD5F}" type="pres">
      <dgm:prSet presAssocID="{DEB4B9BA-0291-044D-806C-AEA372FE82D0}" presName="rootComposite" presStyleCnt="0"/>
      <dgm:spPr/>
    </dgm:pt>
    <dgm:pt modelId="{42D8D207-75F5-6D4D-A83D-0A53990A34FA}" type="pres">
      <dgm:prSet presAssocID="{DEB4B9BA-0291-044D-806C-AEA372FE82D0}" presName="rootText" presStyleLbl="node3" presStyleIdx="1" presStyleCnt="10">
        <dgm:presLayoutVars>
          <dgm:chPref val="3"/>
        </dgm:presLayoutVars>
      </dgm:prSet>
      <dgm:spPr/>
      <dgm:t>
        <a:bodyPr/>
        <a:lstStyle/>
        <a:p>
          <a:endParaRPr lang="en-US"/>
        </a:p>
      </dgm:t>
    </dgm:pt>
    <dgm:pt modelId="{9A8C1A70-74E2-D643-B54F-16FEDC523010}" type="pres">
      <dgm:prSet presAssocID="{DEB4B9BA-0291-044D-806C-AEA372FE82D0}" presName="rootConnector" presStyleLbl="node3" presStyleIdx="1" presStyleCnt="10"/>
      <dgm:spPr/>
      <dgm:t>
        <a:bodyPr/>
        <a:lstStyle/>
        <a:p>
          <a:endParaRPr lang="en-US"/>
        </a:p>
      </dgm:t>
    </dgm:pt>
    <dgm:pt modelId="{34CFF8D0-3C50-3A4B-9C75-0224DDC358D6}" type="pres">
      <dgm:prSet presAssocID="{DEB4B9BA-0291-044D-806C-AEA372FE82D0}" presName="hierChild4" presStyleCnt="0"/>
      <dgm:spPr/>
    </dgm:pt>
    <dgm:pt modelId="{80B91E2F-0149-164A-8F20-CF164AFB35A9}" type="pres">
      <dgm:prSet presAssocID="{DEB4B9BA-0291-044D-806C-AEA372FE82D0}" presName="hierChild5" presStyleCnt="0"/>
      <dgm:spPr/>
    </dgm:pt>
    <dgm:pt modelId="{A862F78F-8E27-E648-8E4E-17161DEDBB2F}" type="pres">
      <dgm:prSet presAssocID="{122E9289-A7AA-7146-AC08-043E97FB9940}" presName="Name37" presStyleLbl="parChTrans1D3" presStyleIdx="2" presStyleCnt="10"/>
      <dgm:spPr/>
      <dgm:t>
        <a:bodyPr/>
        <a:lstStyle/>
        <a:p>
          <a:endParaRPr lang="en-US"/>
        </a:p>
      </dgm:t>
    </dgm:pt>
    <dgm:pt modelId="{CB70CF2E-E0CB-EC49-BD2D-6AE23614DFBC}" type="pres">
      <dgm:prSet presAssocID="{A60738CC-EBAA-8745-896B-7CA33F64D458}" presName="hierRoot2" presStyleCnt="0">
        <dgm:presLayoutVars>
          <dgm:hierBranch val="init"/>
        </dgm:presLayoutVars>
      </dgm:prSet>
      <dgm:spPr/>
    </dgm:pt>
    <dgm:pt modelId="{F3C44F81-2ACB-8247-8819-AE493BD1FBCF}" type="pres">
      <dgm:prSet presAssocID="{A60738CC-EBAA-8745-896B-7CA33F64D458}" presName="rootComposite" presStyleCnt="0"/>
      <dgm:spPr/>
    </dgm:pt>
    <dgm:pt modelId="{B47A670E-44CC-A447-BD35-9477CB8F5D27}" type="pres">
      <dgm:prSet presAssocID="{A60738CC-EBAA-8745-896B-7CA33F64D458}" presName="rootText" presStyleLbl="node3" presStyleIdx="2" presStyleCnt="10" custLinFactNeighborX="-1552" custLinFactNeighborY="-1674">
        <dgm:presLayoutVars>
          <dgm:chPref val="3"/>
        </dgm:presLayoutVars>
      </dgm:prSet>
      <dgm:spPr/>
      <dgm:t>
        <a:bodyPr/>
        <a:lstStyle/>
        <a:p>
          <a:endParaRPr lang="en-US"/>
        </a:p>
      </dgm:t>
    </dgm:pt>
    <dgm:pt modelId="{055A0C1C-635E-D94F-A332-D01B137D9D56}" type="pres">
      <dgm:prSet presAssocID="{A60738CC-EBAA-8745-896B-7CA33F64D458}" presName="rootConnector" presStyleLbl="node3" presStyleIdx="2" presStyleCnt="10"/>
      <dgm:spPr/>
      <dgm:t>
        <a:bodyPr/>
        <a:lstStyle/>
        <a:p>
          <a:endParaRPr lang="en-US"/>
        </a:p>
      </dgm:t>
    </dgm:pt>
    <dgm:pt modelId="{1B10BD1B-F729-AA4B-9A0A-7EA6403DC429}" type="pres">
      <dgm:prSet presAssocID="{A60738CC-EBAA-8745-896B-7CA33F64D458}" presName="hierChild4" presStyleCnt="0"/>
      <dgm:spPr/>
    </dgm:pt>
    <dgm:pt modelId="{CC66AD41-EF43-1744-8035-770A238A53E6}" type="pres">
      <dgm:prSet presAssocID="{A60738CC-EBAA-8745-896B-7CA33F64D458}" presName="hierChild5" presStyleCnt="0"/>
      <dgm:spPr/>
    </dgm:pt>
    <dgm:pt modelId="{19FCBB1F-CBC2-C34A-9B6D-8A8AEF748E80}" type="pres">
      <dgm:prSet presAssocID="{8200451A-CAF8-D241-A294-DF51C018D3A5}" presName="hierChild5" presStyleCnt="0"/>
      <dgm:spPr/>
    </dgm:pt>
    <dgm:pt modelId="{EFC97056-F5A0-9045-B3D6-217A328D9D4E}" type="pres">
      <dgm:prSet presAssocID="{14C8C483-C0A9-8F42-8AFD-1A8D2905FB2A}" presName="Name37" presStyleLbl="parChTrans1D2" presStyleIdx="2" presStyleCnt="7"/>
      <dgm:spPr/>
      <dgm:t>
        <a:bodyPr/>
        <a:lstStyle/>
        <a:p>
          <a:endParaRPr lang="en-US"/>
        </a:p>
      </dgm:t>
    </dgm:pt>
    <dgm:pt modelId="{C5D2A735-A238-B54E-A10F-5D05C0174794}" type="pres">
      <dgm:prSet presAssocID="{0EC09D31-8937-B343-BDA7-B68ED2601CA1}" presName="hierRoot2" presStyleCnt="0">
        <dgm:presLayoutVars>
          <dgm:hierBranch val="init"/>
        </dgm:presLayoutVars>
      </dgm:prSet>
      <dgm:spPr/>
    </dgm:pt>
    <dgm:pt modelId="{E7AE3F1A-A1BC-E146-9255-DAFA7B6FB763}" type="pres">
      <dgm:prSet presAssocID="{0EC09D31-8937-B343-BDA7-B68ED2601CA1}" presName="rootComposite" presStyleCnt="0"/>
      <dgm:spPr/>
    </dgm:pt>
    <dgm:pt modelId="{18B94A18-1F37-E845-AF4E-8043AD1905E1}" type="pres">
      <dgm:prSet presAssocID="{0EC09D31-8937-B343-BDA7-B68ED2601CA1}" presName="rootText" presStyleLbl="node2" presStyleIdx="2" presStyleCnt="7" custLinFactNeighborX="2633">
        <dgm:presLayoutVars>
          <dgm:chPref val="3"/>
        </dgm:presLayoutVars>
      </dgm:prSet>
      <dgm:spPr/>
      <dgm:t>
        <a:bodyPr/>
        <a:lstStyle/>
        <a:p>
          <a:endParaRPr lang="en-US"/>
        </a:p>
      </dgm:t>
    </dgm:pt>
    <dgm:pt modelId="{26AF6E79-BA9B-C948-830D-EE1D361C7038}" type="pres">
      <dgm:prSet presAssocID="{0EC09D31-8937-B343-BDA7-B68ED2601CA1}" presName="rootConnector" presStyleLbl="node2" presStyleIdx="2" presStyleCnt="7"/>
      <dgm:spPr/>
      <dgm:t>
        <a:bodyPr/>
        <a:lstStyle/>
        <a:p>
          <a:endParaRPr lang="en-US"/>
        </a:p>
      </dgm:t>
    </dgm:pt>
    <dgm:pt modelId="{B0409C00-4E0E-AA4E-92D9-2E36431297FD}" type="pres">
      <dgm:prSet presAssocID="{0EC09D31-8937-B343-BDA7-B68ED2601CA1}" presName="hierChild4" presStyleCnt="0"/>
      <dgm:spPr/>
    </dgm:pt>
    <dgm:pt modelId="{380E051F-748C-884A-8CAE-2EF7C84D8D94}" type="pres">
      <dgm:prSet presAssocID="{EF145E05-1C3B-E847-9A27-27E5F674A71A}" presName="Name37" presStyleLbl="parChTrans1D3" presStyleIdx="3" presStyleCnt="10"/>
      <dgm:spPr/>
      <dgm:t>
        <a:bodyPr/>
        <a:lstStyle/>
        <a:p>
          <a:endParaRPr lang="en-US"/>
        </a:p>
      </dgm:t>
    </dgm:pt>
    <dgm:pt modelId="{0D0BAFB9-AF6F-784F-ACB8-3FC75E6EF35D}" type="pres">
      <dgm:prSet presAssocID="{E5C93C24-E416-B54A-A852-168E6AAD2FC9}" presName="hierRoot2" presStyleCnt="0">
        <dgm:presLayoutVars>
          <dgm:hierBranch val="init"/>
        </dgm:presLayoutVars>
      </dgm:prSet>
      <dgm:spPr/>
    </dgm:pt>
    <dgm:pt modelId="{A923A056-D51E-BA49-9155-15F7C9252E75}" type="pres">
      <dgm:prSet presAssocID="{E5C93C24-E416-B54A-A852-168E6AAD2FC9}" presName="rootComposite" presStyleCnt="0"/>
      <dgm:spPr/>
    </dgm:pt>
    <dgm:pt modelId="{0BF0D07C-3904-8740-92A9-9B9DB93660C3}" type="pres">
      <dgm:prSet presAssocID="{E5C93C24-E416-B54A-A852-168E6AAD2FC9}" presName="rootText" presStyleLbl="node3" presStyleIdx="3" presStyleCnt="10" custLinFactNeighborX="-8247" custLinFactNeighborY="1674">
        <dgm:presLayoutVars>
          <dgm:chPref val="3"/>
        </dgm:presLayoutVars>
      </dgm:prSet>
      <dgm:spPr/>
      <dgm:t>
        <a:bodyPr/>
        <a:lstStyle/>
        <a:p>
          <a:endParaRPr lang="en-US"/>
        </a:p>
      </dgm:t>
    </dgm:pt>
    <dgm:pt modelId="{8B12357F-2121-C54F-9C3C-B0ED6F1FA358}" type="pres">
      <dgm:prSet presAssocID="{E5C93C24-E416-B54A-A852-168E6AAD2FC9}" presName="rootConnector" presStyleLbl="node3" presStyleIdx="3" presStyleCnt="10"/>
      <dgm:spPr/>
      <dgm:t>
        <a:bodyPr/>
        <a:lstStyle/>
        <a:p>
          <a:endParaRPr lang="en-US"/>
        </a:p>
      </dgm:t>
    </dgm:pt>
    <dgm:pt modelId="{407CBD77-E696-8E45-AED4-A3EC526C3D54}" type="pres">
      <dgm:prSet presAssocID="{E5C93C24-E416-B54A-A852-168E6AAD2FC9}" presName="hierChild4" presStyleCnt="0"/>
      <dgm:spPr/>
    </dgm:pt>
    <dgm:pt modelId="{920C5601-1727-BC46-8E16-87E14FD77F3E}" type="pres">
      <dgm:prSet presAssocID="{E5C93C24-E416-B54A-A852-168E6AAD2FC9}" presName="hierChild5" presStyleCnt="0"/>
      <dgm:spPr/>
    </dgm:pt>
    <dgm:pt modelId="{EE6E9EA5-A961-834C-920E-E85447E0F13F}" type="pres">
      <dgm:prSet presAssocID="{0EC09D31-8937-B343-BDA7-B68ED2601CA1}" presName="hierChild5" presStyleCnt="0"/>
      <dgm:spPr/>
    </dgm:pt>
    <dgm:pt modelId="{0435B51E-B9E7-8D48-8326-C257316F84B6}" type="pres">
      <dgm:prSet presAssocID="{F2537C7A-47B0-6643-AEC5-B6A426D593C0}" presName="Name37" presStyleLbl="parChTrans1D2" presStyleIdx="3" presStyleCnt="7"/>
      <dgm:spPr/>
      <dgm:t>
        <a:bodyPr/>
        <a:lstStyle/>
        <a:p>
          <a:endParaRPr lang="en-US"/>
        </a:p>
      </dgm:t>
    </dgm:pt>
    <dgm:pt modelId="{35757502-65E2-C049-83A5-D64C4BE661D6}" type="pres">
      <dgm:prSet presAssocID="{E19B43CA-B336-1943-8FE1-C5D4D2054E37}" presName="hierRoot2" presStyleCnt="0">
        <dgm:presLayoutVars>
          <dgm:hierBranch val="init"/>
        </dgm:presLayoutVars>
      </dgm:prSet>
      <dgm:spPr/>
    </dgm:pt>
    <dgm:pt modelId="{4E8BACF6-8BD8-3F4F-9643-9D6F76B7B4EE}" type="pres">
      <dgm:prSet presAssocID="{E19B43CA-B336-1943-8FE1-C5D4D2054E37}" presName="rootComposite" presStyleCnt="0"/>
      <dgm:spPr/>
    </dgm:pt>
    <dgm:pt modelId="{D3395DA8-3AA1-0641-B8C3-E174D1903412}" type="pres">
      <dgm:prSet presAssocID="{E19B43CA-B336-1943-8FE1-C5D4D2054E37}" presName="rootText" presStyleLbl="node2" presStyleIdx="3" presStyleCnt="7" custLinFactNeighborX="-6573">
        <dgm:presLayoutVars>
          <dgm:chPref val="3"/>
        </dgm:presLayoutVars>
      </dgm:prSet>
      <dgm:spPr/>
      <dgm:t>
        <a:bodyPr/>
        <a:lstStyle/>
        <a:p>
          <a:endParaRPr lang="en-US"/>
        </a:p>
      </dgm:t>
    </dgm:pt>
    <dgm:pt modelId="{0984645F-DD16-C44F-BE10-E1856C527F4F}" type="pres">
      <dgm:prSet presAssocID="{E19B43CA-B336-1943-8FE1-C5D4D2054E37}" presName="rootConnector" presStyleLbl="node2" presStyleIdx="3" presStyleCnt="7"/>
      <dgm:spPr/>
      <dgm:t>
        <a:bodyPr/>
        <a:lstStyle/>
        <a:p>
          <a:endParaRPr lang="en-US"/>
        </a:p>
      </dgm:t>
    </dgm:pt>
    <dgm:pt modelId="{D22C33CA-27F1-CF45-A50B-EED027451969}" type="pres">
      <dgm:prSet presAssocID="{E19B43CA-B336-1943-8FE1-C5D4D2054E37}" presName="hierChild4" presStyleCnt="0"/>
      <dgm:spPr/>
    </dgm:pt>
    <dgm:pt modelId="{509A146C-7340-824B-9FA5-97B22E6F4907}" type="pres">
      <dgm:prSet presAssocID="{E19B43CA-B336-1943-8FE1-C5D4D2054E37}" presName="hierChild5" presStyleCnt="0"/>
      <dgm:spPr/>
    </dgm:pt>
    <dgm:pt modelId="{4D3448B7-BC29-224B-B796-C4A77D7620E3}" type="pres">
      <dgm:prSet presAssocID="{56B51295-98A1-B447-BAF3-5858FFBFCE0C}" presName="Name37" presStyleLbl="parChTrans1D2" presStyleIdx="4" presStyleCnt="7"/>
      <dgm:spPr/>
      <dgm:t>
        <a:bodyPr/>
        <a:lstStyle/>
        <a:p>
          <a:endParaRPr lang="en-US"/>
        </a:p>
      </dgm:t>
    </dgm:pt>
    <dgm:pt modelId="{AE2ADC6A-3FB1-0D43-99DF-594CE9EF1B1E}" type="pres">
      <dgm:prSet presAssocID="{8BB95E58-5F5A-274F-9409-B8D9E8454DE2}" presName="hierRoot2" presStyleCnt="0">
        <dgm:presLayoutVars>
          <dgm:hierBranch val="init"/>
        </dgm:presLayoutVars>
      </dgm:prSet>
      <dgm:spPr/>
    </dgm:pt>
    <dgm:pt modelId="{DCB17ADA-A66D-3E4B-A38D-B381EB328A19}" type="pres">
      <dgm:prSet presAssocID="{8BB95E58-5F5A-274F-9409-B8D9E8454DE2}" presName="rootComposite" presStyleCnt="0"/>
      <dgm:spPr/>
    </dgm:pt>
    <dgm:pt modelId="{C9F7FC26-2B7C-BA47-99A0-9856944DB4B8}" type="pres">
      <dgm:prSet presAssocID="{8BB95E58-5F5A-274F-9409-B8D9E8454DE2}" presName="rootText" presStyleLbl="node2" presStyleIdx="4" presStyleCnt="7" custLinFactNeighborX="-18289">
        <dgm:presLayoutVars>
          <dgm:chPref val="3"/>
        </dgm:presLayoutVars>
      </dgm:prSet>
      <dgm:spPr/>
      <dgm:t>
        <a:bodyPr/>
        <a:lstStyle/>
        <a:p>
          <a:endParaRPr lang="en-US"/>
        </a:p>
      </dgm:t>
    </dgm:pt>
    <dgm:pt modelId="{1BE2C89B-1579-B54C-84D7-F6A9FCBB11D9}" type="pres">
      <dgm:prSet presAssocID="{8BB95E58-5F5A-274F-9409-B8D9E8454DE2}" presName="rootConnector" presStyleLbl="node2" presStyleIdx="4" presStyleCnt="7"/>
      <dgm:spPr/>
      <dgm:t>
        <a:bodyPr/>
        <a:lstStyle/>
        <a:p>
          <a:endParaRPr lang="en-US"/>
        </a:p>
      </dgm:t>
    </dgm:pt>
    <dgm:pt modelId="{42B0D579-7441-AC43-BDA9-EEAF299EDABB}" type="pres">
      <dgm:prSet presAssocID="{8BB95E58-5F5A-274F-9409-B8D9E8454DE2}" presName="hierChild4" presStyleCnt="0"/>
      <dgm:spPr/>
    </dgm:pt>
    <dgm:pt modelId="{7209AEE9-CDDE-D543-B4F0-AD83BB55F457}" type="pres">
      <dgm:prSet presAssocID="{F9C19523-B87A-794D-9A12-73CEED5DA560}" presName="Name37" presStyleLbl="parChTrans1D3" presStyleIdx="4" presStyleCnt="10"/>
      <dgm:spPr/>
      <dgm:t>
        <a:bodyPr/>
        <a:lstStyle/>
        <a:p>
          <a:endParaRPr lang="en-US"/>
        </a:p>
      </dgm:t>
    </dgm:pt>
    <dgm:pt modelId="{BE2AE7BD-207B-6A41-81FE-E219B40F7661}" type="pres">
      <dgm:prSet presAssocID="{2A0C0AE1-316E-0D45-AE42-FBEC30B3BE89}" presName="hierRoot2" presStyleCnt="0">
        <dgm:presLayoutVars>
          <dgm:hierBranch val="init"/>
        </dgm:presLayoutVars>
      </dgm:prSet>
      <dgm:spPr/>
    </dgm:pt>
    <dgm:pt modelId="{A03C9E02-B1B3-9547-BF71-43F41BE62000}" type="pres">
      <dgm:prSet presAssocID="{2A0C0AE1-316E-0D45-AE42-FBEC30B3BE89}" presName="rootComposite" presStyleCnt="0"/>
      <dgm:spPr/>
    </dgm:pt>
    <dgm:pt modelId="{63E953AB-0BD7-E545-96C9-187B7812C8F0}" type="pres">
      <dgm:prSet presAssocID="{2A0C0AE1-316E-0D45-AE42-FBEC30B3BE89}" presName="rootText" presStyleLbl="node3" presStyleIdx="4" presStyleCnt="10" custLinFactNeighborX="-18289">
        <dgm:presLayoutVars>
          <dgm:chPref val="3"/>
        </dgm:presLayoutVars>
      </dgm:prSet>
      <dgm:spPr/>
      <dgm:t>
        <a:bodyPr/>
        <a:lstStyle/>
        <a:p>
          <a:endParaRPr lang="en-US"/>
        </a:p>
      </dgm:t>
    </dgm:pt>
    <dgm:pt modelId="{4345BEA1-79B5-BD45-9531-6B0D31D927BB}" type="pres">
      <dgm:prSet presAssocID="{2A0C0AE1-316E-0D45-AE42-FBEC30B3BE89}" presName="rootConnector" presStyleLbl="node3" presStyleIdx="4" presStyleCnt="10"/>
      <dgm:spPr/>
      <dgm:t>
        <a:bodyPr/>
        <a:lstStyle/>
        <a:p>
          <a:endParaRPr lang="en-US"/>
        </a:p>
      </dgm:t>
    </dgm:pt>
    <dgm:pt modelId="{F4ACF29C-64BD-D548-ABF8-E390AF5F91E2}" type="pres">
      <dgm:prSet presAssocID="{2A0C0AE1-316E-0D45-AE42-FBEC30B3BE89}" presName="hierChild4" presStyleCnt="0"/>
      <dgm:spPr/>
    </dgm:pt>
    <dgm:pt modelId="{052ED5E5-9EC2-DF40-BC1B-24CCE06BA344}" type="pres">
      <dgm:prSet presAssocID="{2A0C0AE1-316E-0D45-AE42-FBEC30B3BE89}" presName="hierChild5" presStyleCnt="0"/>
      <dgm:spPr/>
    </dgm:pt>
    <dgm:pt modelId="{85A7F9DA-0E22-5A47-A3A9-B663A1387949}" type="pres">
      <dgm:prSet presAssocID="{423615F8-87C5-3743-AFCD-5174F355E9F5}" presName="Name37" presStyleLbl="parChTrans1D3" presStyleIdx="5" presStyleCnt="10"/>
      <dgm:spPr/>
      <dgm:t>
        <a:bodyPr/>
        <a:lstStyle/>
        <a:p>
          <a:endParaRPr lang="en-US"/>
        </a:p>
      </dgm:t>
    </dgm:pt>
    <dgm:pt modelId="{9CC2F1EC-E194-8E4F-94C0-1DE79B23D994}" type="pres">
      <dgm:prSet presAssocID="{A15403C2-17F4-E14E-A27F-953CDA5824F1}" presName="hierRoot2" presStyleCnt="0">
        <dgm:presLayoutVars>
          <dgm:hierBranch val="init"/>
        </dgm:presLayoutVars>
      </dgm:prSet>
      <dgm:spPr/>
    </dgm:pt>
    <dgm:pt modelId="{E5E81E3F-47C2-0E44-9D89-76A3F213DDF2}" type="pres">
      <dgm:prSet presAssocID="{A15403C2-17F4-E14E-A27F-953CDA5824F1}" presName="rootComposite" presStyleCnt="0"/>
      <dgm:spPr/>
    </dgm:pt>
    <dgm:pt modelId="{879A78C0-AB9E-264D-9C33-79E697F438E9}" type="pres">
      <dgm:prSet presAssocID="{A15403C2-17F4-E14E-A27F-953CDA5824F1}" presName="rootText" presStyleLbl="node3" presStyleIdx="5" presStyleCnt="10" custLinFactNeighborX="-20922" custLinFactNeighborY="5022">
        <dgm:presLayoutVars>
          <dgm:chPref val="3"/>
        </dgm:presLayoutVars>
      </dgm:prSet>
      <dgm:spPr/>
      <dgm:t>
        <a:bodyPr/>
        <a:lstStyle/>
        <a:p>
          <a:endParaRPr lang="en-US"/>
        </a:p>
      </dgm:t>
    </dgm:pt>
    <dgm:pt modelId="{F7C325B9-3E9F-6C45-9338-D9BE29F49DE3}" type="pres">
      <dgm:prSet presAssocID="{A15403C2-17F4-E14E-A27F-953CDA5824F1}" presName="rootConnector" presStyleLbl="node3" presStyleIdx="5" presStyleCnt="10"/>
      <dgm:spPr/>
      <dgm:t>
        <a:bodyPr/>
        <a:lstStyle/>
        <a:p>
          <a:endParaRPr lang="en-US"/>
        </a:p>
      </dgm:t>
    </dgm:pt>
    <dgm:pt modelId="{3E228B96-4B25-6647-9623-83EEDB260B32}" type="pres">
      <dgm:prSet presAssocID="{A15403C2-17F4-E14E-A27F-953CDA5824F1}" presName="hierChild4" presStyleCnt="0"/>
      <dgm:spPr/>
    </dgm:pt>
    <dgm:pt modelId="{09DAB060-5DA8-B747-8EEF-E612E20ECFDD}" type="pres">
      <dgm:prSet presAssocID="{A15403C2-17F4-E14E-A27F-953CDA5824F1}" presName="hierChild5" presStyleCnt="0"/>
      <dgm:spPr/>
    </dgm:pt>
    <dgm:pt modelId="{689A6AF5-98B3-8A41-B3A7-81CC923B3BBA}" type="pres">
      <dgm:prSet presAssocID="{8BB95E58-5F5A-274F-9409-B8D9E8454DE2}" presName="hierChild5" presStyleCnt="0"/>
      <dgm:spPr/>
    </dgm:pt>
    <dgm:pt modelId="{2026FED7-8A00-A841-BD06-50490CA7C39A}" type="pres">
      <dgm:prSet presAssocID="{2D2ECA46-A751-DD46-A2FE-50BC1DF170A6}" presName="Name37" presStyleLbl="parChTrans1D2" presStyleIdx="5" presStyleCnt="7"/>
      <dgm:spPr/>
      <dgm:t>
        <a:bodyPr/>
        <a:lstStyle/>
        <a:p>
          <a:endParaRPr lang="en-US"/>
        </a:p>
      </dgm:t>
    </dgm:pt>
    <dgm:pt modelId="{D6D0DF59-8790-5F42-98A2-7BD4BECC873E}" type="pres">
      <dgm:prSet presAssocID="{6CBEDEC5-E4FB-044C-82AA-504331EB74BE}" presName="hierRoot2" presStyleCnt="0">
        <dgm:presLayoutVars>
          <dgm:hierBranch val="init"/>
        </dgm:presLayoutVars>
      </dgm:prSet>
      <dgm:spPr/>
    </dgm:pt>
    <dgm:pt modelId="{380989B7-E961-8543-A2B3-E9EAA2A8C789}" type="pres">
      <dgm:prSet presAssocID="{6CBEDEC5-E4FB-044C-82AA-504331EB74BE}" presName="rootComposite" presStyleCnt="0"/>
      <dgm:spPr/>
    </dgm:pt>
    <dgm:pt modelId="{C0F56F06-B141-6245-B28B-942B4DCD1E91}" type="pres">
      <dgm:prSet presAssocID="{6CBEDEC5-E4FB-044C-82AA-504331EB74BE}" presName="rootText" presStyleLbl="node2" presStyleIdx="5" presStyleCnt="7" custLinFactNeighborX="-16616" custLinFactNeighborY="-1674">
        <dgm:presLayoutVars>
          <dgm:chPref val="3"/>
        </dgm:presLayoutVars>
      </dgm:prSet>
      <dgm:spPr/>
      <dgm:t>
        <a:bodyPr/>
        <a:lstStyle/>
        <a:p>
          <a:endParaRPr lang="en-US"/>
        </a:p>
      </dgm:t>
    </dgm:pt>
    <dgm:pt modelId="{762AA235-A183-AB4C-BD1E-7075BDAF0C30}" type="pres">
      <dgm:prSet presAssocID="{6CBEDEC5-E4FB-044C-82AA-504331EB74BE}" presName="rootConnector" presStyleLbl="node2" presStyleIdx="5" presStyleCnt="7"/>
      <dgm:spPr/>
      <dgm:t>
        <a:bodyPr/>
        <a:lstStyle/>
        <a:p>
          <a:endParaRPr lang="en-US"/>
        </a:p>
      </dgm:t>
    </dgm:pt>
    <dgm:pt modelId="{B3F6644C-E184-D44E-87C1-EC21D0E49B62}" type="pres">
      <dgm:prSet presAssocID="{6CBEDEC5-E4FB-044C-82AA-504331EB74BE}" presName="hierChild4" presStyleCnt="0"/>
      <dgm:spPr/>
    </dgm:pt>
    <dgm:pt modelId="{4B802446-A748-7B41-9A5D-7186AEB901CF}" type="pres">
      <dgm:prSet presAssocID="{33D60244-E559-394B-AB77-0DA0046EBFCF}" presName="Name37" presStyleLbl="parChTrans1D3" presStyleIdx="6" presStyleCnt="10"/>
      <dgm:spPr/>
      <dgm:t>
        <a:bodyPr/>
        <a:lstStyle/>
        <a:p>
          <a:endParaRPr lang="en-US"/>
        </a:p>
      </dgm:t>
    </dgm:pt>
    <dgm:pt modelId="{191A73B2-0A3A-0E41-BC52-69A15CDD2044}" type="pres">
      <dgm:prSet presAssocID="{5D5C9ECA-E70B-8E49-AF77-FE825795CECC}" presName="hierRoot2" presStyleCnt="0">
        <dgm:presLayoutVars>
          <dgm:hierBranch val="init"/>
        </dgm:presLayoutVars>
      </dgm:prSet>
      <dgm:spPr/>
    </dgm:pt>
    <dgm:pt modelId="{8459C89C-A004-934E-B16D-28FC5B452B4D}" type="pres">
      <dgm:prSet presAssocID="{5D5C9ECA-E70B-8E49-AF77-FE825795CECC}" presName="rootComposite" presStyleCnt="0"/>
      <dgm:spPr/>
    </dgm:pt>
    <dgm:pt modelId="{B77F9774-06F1-1D47-AE24-872F0057BED1}" type="pres">
      <dgm:prSet presAssocID="{5D5C9ECA-E70B-8E49-AF77-FE825795CECC}" presName="rootText" presStyleLbl="node3" presStyleIdx="6" presStyleCnt="10" custLinFactNeighborX="-24148" custLinFactNeighborY="-1674">
        <dgm:presLayoutVars>
          <dgm:chPref val="3"/>
        </dgm:presLayoutVars>
      </dgm:prSet>
      <dgm:spPr/>
      <dgm:t>
        <a:bodyPr/>
        <a:lstStyle/>
        <a:p>
          <a:endParaRPr lang="en-US"/>
        </a:p>
      </dgm:t>
    </dgm:pt>
    <dgm:pt modelId="{3427A585-2602-F84C-A555-EC2E628149D1}" type="pres">
      <dgm:prSet presAssocID="{5D5C9ECA-E70B-8E49-AF77-FE825795CECC}" presName="rootConnector" presStyleLbl="node3" presStyleIdx="6" presStyleCnt="10"/>
      <dgm:spPr/>
      <dgm:t>
        <a:bodyPr/>
        <a:lstStyle/>
        <a:p>
          <a:endParaRPr lang="en-US"/>
        </a:p>
      </dgm:t>
    </dgm:pt>
    <dgm:pt modelId="{39180935-2055-B245-80D6-1EAA48123ADD}" type="pres">
      <dgm:prSet presAssocID="{5D5C9ECA-E70B-8E49-AF77-FE825795CECC}" presName="hierChild4" presStyleCnt="0"/>
      <dgm:spPr/>
    </dgm:pt>
    <dgm:pt modelId="{8A71836C-2DBF-1344-8A5D-00B937F40A7C}" type="pres">
      <dgm:prSet presAssocID="{5D5C9ECA-E70B-8E49-AF77-FE825795CECC}" presName="hierChild5" presStyleCnt="0"/>
      <dgm:spPr/>
    </dgm:pt>
    <dgm:pt modelId="{27484E5F-E497-2146-AD67-2E37CDBE7D10}" type="pres">
      <dgm:prSet presAssocID="{7C34FB41-B0E6-7148-9BF0-B4D6EF8C113E}" presName="Name37" presStyleLbl="parChTrans1D3" presStyleIdx="7" presStyleCnt="10"/>
      <dgm:spPr/>
      <dgm:t>
        <a:bodyPr/>
        <a:lstStyle/>
        <a:p>
          <a:endParaRPr lang="en-US"/>
        </a:p>
      </dgm:t>
    </dgm:pt>
    <dgm:pt modelId="{7695B137-3CE4-DD40-AC5E-FA6370F2D015}" type="pres">
      <dgm:prSet presAssocID="{854B35F6-5445-9540-9EDF-B280E34FB427}" presName="hierRoot2" presStyleCnt="0">
        <dgm:presLayoutVars>
          <dgm:hierBranch val="init"/>
        </dgm:presLayoutVars>
      </dgm:prSet>
      <dgm:spPr/>
    </dgm:pt>
    <dgm:pt modelId="{824ADB3B-5456-964C-978C-29E3DBD172D2}" type="pres">
      <dgm:prSet presAssocID="{854B35F6-5445-9540-9EDF-B280E34FB427}" presName="rootComposite" presStyleCnt="0"/>
      <dgm:spPr/>
    </dgm:pt>
    <dgm:pt modelId="{1ACBD153-650D-E14B-8AD4-91D039CD6C7E}" type="pres">
      <dgm:prSet presAssocID="{854B35F6-5445-9540-9EDF-B280E34FB427}" presName="rootText" presStyleLbl="node3" presStyleIdx="7" presStyleCnt="10" custLinFactNeighborX="-25107" custLinFactNeighborY="6696">
        <dgm:presLayoutVars>
          <dgm:chPref val="3"/>
        </dgm:presLayoutVars>
      </dgm:prSet>
      <dgm:spPr/>
      <dgm:t>
        <a:bodyPr/>
        <a:lstStyle/>
        <a:p>
          <a:endParaRPr lang="en-US"/>
        </a:p>
      </dgm:t>
    </dgm:pt>
    <dgm:pt modelId="{2B6D9690-044E-8642-B0ED-8487AFE789B5}" type="pres">
      <dgm:prSet presAssocID="{854B35F6-5445-9540-9EDF-B280E34FB427}" presName="rootConnector" presStyleLbl="node3" presStyleIdx="7" presStyleCnt="10"/>
      <dgm:spPr/>
      <dgm:t>
        <a:bodyPr/>
        <a:lstStyle/>
        <a:p>
          <a:endParaRPr lang="en-US"/>
        </a:p>
      </dgm:t>
    </dgm:pt>
    <dgm:pt modelId="{47F5D43C-2F75-A847-B4F4-6C6DE48E0D9E}" type="pres">
      <dgm:prSet presAssocID="{854B35F6-5445-9540-9EDF-B280E34FB427}" presName="hierChild4" presStyleCnt="0"/>
      <dgm:spPr/>
    </dgm:pt>
    <dgm:pt modelId="{080D1648-6A72-034F-8A60-C32C07E15A1D}" type="pres">
      <dgm:prSet presAssocID="{854B35F6-5445-9540-9EDF-B280E34FB427}" presName="hierChild5" presStyleCnt="0"/>
      <dgm:spPr/>
    </dgm:pt>
    <dgm:pt modelId="{09D34B4F-C711-684F-922B-046552BDCEFF}" type="pres">
      <dgm:prSet presAssocID="{6CBEDEC5-E4FB-044C-82AA-504331EB74BE}" presName="hierChild5" presStyleCnt="0"/>
      <dgm:spPr/>
    </dgm:pt>
    <dgm:pt modelId="{28913033-852A-E045-8E77-E7FAE4B46D7E}" type="pres">
      <dgm:prSet presAssocID="{B305DCA8-7B6A-1141-BFD4-B7C8938EDCFB}" presName="Name37" presStyleLbl="parChTrans1D2" presStyleIdx="6" presStyleCnt="7"/>
      <dgm:spPr/>
      <dgm:t>
        <a:bodyPr/>
        <a:lstStyle/>
        <a:p>
          <a:endParaRPr lang="en-US"/>
        </a:p>
      </dgm:t>
    </dgm:pt>
    <dgm:pt modelId="{01B017F2-AACA-3E4A-A70F-1594E4DB2E58}" type="pres">
      <dgm:prSet presAssocID="{AF972646-9049-6247-925E-F25727028A44}" presName="hierRoot2" presStyleCnt="0">
        <dgm:presLayoutVars>
          <dgm:hierBranch val="init"/>
        </dgm:presLayoutVars>
      </dgm:prSet>
      <dgm:spPr/>
    </dgm:pt>
    <dgm:pt modelId="{953FEBAF-F60F-9649-A3DA-DA616C9F37C4}" type="pres">
      <dgm:prSet presAssocID="{AF972646-9049-6247-925E-F25727028A44}" presName="rootComposite" presStyleCnt="0"/>
      <dgm:spPr/>
    </dgm:pt>
    <dgm:pt modelId="{C7C0FC61-5608-FE4E-A8A4-FB5905E838E4}" type="pres">
      <dgm:prSet presAssocID="{AF972646-9049-6247-925E-F25727028A44}" presName="rootText" presStyleLbl="node2" presStyleIdx="6" presStyleCnt="7" custLinFactNeighborX="-25821">
        <dgm:presLayoutVars>
          <dgm:chPref val="3"/>
        </dgm:presLayoutVars>
      </dgm:prSet>
      <dgm:spPr/>
      <dgm:t>
        <a:bodyPr/>
        <a:lstStyle/>
        <a:p>
          <a:endParaRPr lang="en-US"/>
        </a:p>
      </dgm:t>
    </dgm:pt>
    <dgm:pt modelId="{3CECC578-DB49-3D43-ACEC-01D7605664ED}" type="pres">
      <dgm:prSet presAssocID="{AF972646-9049-6247-925E-F25727028A44}" presName="rootConnector" presStyleLbl="node2" presStyleIdx="6" presStyleCnt="7"/>
      <dgm:spPr/>
      <dgm:t>
        <a:bodyPr/>
        <a:lstStyle/>
        <a:p>
          <a:endParaRPr lang="en-US"/>
        </a:p>
      </dgm:t>
    </dgm:pt>
    <dgm:pt modelId="{0237E537-7F3E-C045-B341-47DBF3667329}" type="pres">
      <dgm:prSet presAssocID="{AF972646-9049-6247-925E-F25727028A44}" presName="hierChild4" presStyleCnt="0"/>
      <dgm:spPr/>
    </dgm:pt>
    <dgm:pt modelId="{170F12F9-3CC8-2349-BCC0-04F76FF118D1}" type="pres">
      <dgm:prSet presAssocID="{97741BBB-C329-7A46-90F0-9510F1E213EB}" presName="Name37" presStyleLbl="parChTrans1D3" presStyleIdx="8" presStyleCnt="10"/>
      <dgm:spPr/>
      <dgm:t>
        <a:bodyPr/>
        <a:lstStyle/>
        <a:p>
          <a:endParaRPr lang="en-US"/>
        </a:p>
      </dgm:t>
    </dgm:pt>
    <dgm:pt modelId="{E43E782C-7D48-5349-B496-37538771D9D3}" type="pres">
      <dgm:prSet presAssocID="{5E636790-8AE3-F049-B357-6BECB21A7588}" presName="hierRoot2" presStyleCnt="0">
        <dgm:presLayoutVars>
          <dgm:hierBranch val="init"/>
        </dgm:presLayoutVars>
      </dgm:prSet>
      <dgm:spPr/>
    </dgm:pt>
    <dgm:pt modelId="{F348A453-6517-F047-A8F8-F6FCC7A0BBAC}" type="pres">
      <dgm:prSet presAssocID="{5E636790-8AE3-F049-B357-6BECB21A7588}" presName="rootComposite" presStyleCnt="0"/>
      <dgm:spPr/>
    </dgm:pt>
    <dgm:pt modelId="{829DFE92-204C-DA48-9FEB-CEE3B6780E63}" type="pres">
      <dgm:prSet presAssocID="{5E636790-8AE3-F049-B357-6BECB21A7588}" presName="rootText" presStyleLbl="node3" presStyleIdx="8" presStyleCnt="10" custLinFactNeighborX="-34190">
        <dgm:presLayoutVars>
          <dgm:chPref val="3"/>
        </dgm:presLayoutVars>
      </dgm:prSet>
      <dgm:spPr/>
      <dgm:t>
        <a:bodyPr/>
        <a:lstStyle/>
        <a:p>
          <a:endParaRPr lang="en-US"/>
        </a:p>
      </dgm:t>
    </dgm:pt>
    <dgm:pt modelId="{730955B3-56D6-2B4F-8FE9-8DDA9C34D59A}" type="pres">
      <dgm:prSet presAssocID="{5E636790-8AE3-F049-B357-6BECB21A7588}" presName="rootConnector" presStyleLbl="node3" presStyleIdx="8" presStyleCnt="10"/>
      <dgm:spPr/>
      <dgm:t>
        <a:bodyPr/>
        <a:lstStyle/>
        <a:p>
          <a:endParaRPr lang="en-US"/>
        </a:p>
      </dgm:t>
    </dgm:pt>
    <dgm:pt modelId="{075FE93B-241A-4A4D-AC8F-EC359F97C59B}" type="pres">
      <dgm:prSet presAssocID="{5E636790-8AE3-F049-B357-6BECB21A7588}" presName="hierChild4" presStyleCnt="0"/>
      <dgm:spPr/>
    </dgm:pt>
    <dgm:pt modelId="{591FA8D8-AD71-2B4F-9DE0-F73B50BF639A}" type="pres">
      <dgm:prSet presAssocID="{5E636790-8AE3-F049-B357-6BECB21A7588}" presName="hierChild5" presStyleCnt="0"/>
      <dgm:spPr/>
    </dgm:pt>
    <dgm:pt modelId="{BF0FB599-F0AE-544D-9966-2F79031BD902}" type="pres">
      <dgm:prSet presAssocID="{498ADBB9-9046-8B4F-B632-BEF3A60FFA4C}" presName="Name37" presStyleLbl="parChTrans1D3" presStyleIdx="9" presStyleCnt="10"/>
      <dgm:spPr/>
      <dgm:t>
        <a:bodyPr/>
        <a:lstStyle/>
        <a:p>
          <a:endParaRPr lang="en-US"/>
        </a:p>
      </dgm:t>
    </dgm:pt>
    <dgm:pt modelId="{3A335FA4-D655-704F-AAC7-5AB7ABD746AE}" type="pres">
      <dgm:prSet presAssocID="{2663149F-871F-D348-9716-2C9574A80C4D}" presName="hierRoot2" presStyleCnt="0">
        <dgm:presLayoutVars>
          <dgm:hierBranch val="init"/>
        </dgm:presLayoutVars>
      </dgm:prSet>
      <dgm:spPr/>
    </dgm:pt>
    <dgm:pt modelId="{E6798627-A813-3A42-AB5A-81E3ABA2BC13}" type="pres">
      <dgm:prSet presAssocID="{2663149F-871F-D348-9716-2C9574A80C4D}" presName="rootComposite" presStyleCnt="0"/>
      <dgm:spPr/>
    </dgm:pt>
    <dgm:pt modelId="{7B8EF4A6-059A-234C-BF20-85098513BD7E}" type="pres">
      <dgm:prSet presAssocID="{2663149F-871F-D348-9716-2C9574A80C4D}" presName="rootText" presStyleLbl="node3" presStyleIdx="9" presStyleCnt="10" custLinFactNeighborX="-34313" custLinFactNeighborY="8369">
        <dgm:presLayoutVars>
          <dgm:chPref val="3"/>
        </dgm:presLayoutVars>
      </dgm:prSet>
      <dgm:spPr/>
      <dgm:t>
        <a:bodyPr/>
        <a:lstStyle/>
        <a:p>
          <a:endParaRPr lang="en-US"/>
        </a:p>
      </dgm:t>
    </dgm:pt>
    <dgm:pt modelId="{9EB83347-0021-F246-AD41-E9D507B0F72C}" type="pres">
      <dgm:prSet presAssocID="{2663149F-871F-D348-9716-2C9574A80C4D}" presName="rootConnector" presStyleLbl="node3" presStyleIdx="9" presStyleCnt="10"/>
      <dgm:spPr/>
      <dgm:t>
        <a:bodyPr/>
        <a:lstStyle/>
        <a:p>
          <a:endParaRPr lang="en-US"/>
        </a:p>
      </dgm:t>
    </dgm:pt>
    <dgm:pt modelId="{2FA0E26A-ECCA-EB4E-AEFC-D4646E0B8DA7}" type="pres">
      <dgm:prSet presAssocID="{2663149F-871F-D348-9716-2C9574A80C4D}" presName="hierChild4" presStyleCnt="0"/>
      <dgm:spPr/>
    </dgm:pt>
    <dgm:pt modelId="{5EED14B5-59A6-714D-907B-7A16E6E8F671}" type="pres">
      <dgm:prSet presAssocID="{2663149F-871F-D348-9716-2C9574A80C4D}" presName="hierChild5" presStyleCnt="0"/>
      <dgm:spPr/>
    </dgm:pt>
    <dgm:pt modelId="{5527A787-6405-524C-A97B-0A49248EB078}" type="pres">
      <dgm:prSet presAssocID="{AF972646-9049-6247-925E-F25727028A44}" presName="hierChild5" presStyleCnt="0"/>
      <dgm:spPr/>
    </dgm:pt>
    <dgm:pt modelId="{0185CB30-EAD9-DD43-87B1-BE0612B04F07}" type="pres">
      <dgm:prSet presAssocID="{512F46F1-5CAE-E749-871C-7F64A29D2ABD}" presName="hierChild3" presStyleCnt="0"/>
      <dgm:spPr/>
    </dgm:pt>
  </dgm:ptLst>
  <dgm:cxnLst>
    <dgm:cxn modelId="{E8BB727D-B433-2B43-94B4-73FF5E4281AC}" type="presOf" srcId="{A60738CC-EBAA-8745-896B-7CA33F64D458}" destId="{B47A670E-44CC-A447-BD35-9477CB8F5D27}" srcOrd="0" destOrd="0" presId="urn:microsoft.com/office/officeart/2005/8/layout/orgChart1"/>
    <dgm:cxn modelId="{8800C0BF-18DD-404E-9521-6F5C3DDAB4B5}" type="presOf" srcId="{512F46F1-5CAE-E749-871C-7F64A29D2ABD}" destId="{3594F771-86F4-5942-A4ED-5DEC60EE388E}" srcOrd="1" destOrd="0" presId="urn:microsoft.com/office/officeart/2005/8/layout/orgChart1"/>
    <dgm:cxn modelId="{09B2F97F-2FA2-814A-AD88-AE6553AC9635}" srcId="{6CBEDEC5-E4FB-044C-82AA-504331EB74BE}" destId="{5D5C9ECA-E70B-8E49-AF77-FE825795CECC}" srcOrd="0" destOrd="0" parTransId="{33D60244-E559-394B-AB77-0DA0046EBFCF}" sibTransId="{25CA7FAD-D212-C840-B248-E6226C675A3C}"/>
    <dgm:cxn modelId="{90252F6D-B2D6-1448-ADE1-E5A7C697E966}" type="presOf" srcId="{35479627-4697-3B43-9365-26C441958B1E}" destId="{B3E59A78-BEC6-8C4D-B19D-A4BCA542F7F5}" srcOrd="0" destOrd="0" presId="urn:microsoft.com/office/officeart/2005/8/layout/orgChart1"/>
    <dgm:cxn modelId="{7D450FBF-93C4-4E46-B4F0-0E3D5760F89A}" type="presOf" srcId="{854B35F6-5445-9540-9EDF-B280E34FB427}" destId="{1ACBD153-650D-E14B-8AD4-91D039CD6C7E}" srcOrd="0" destOrd="0" presId="urn:microsoft.com/office/officeart/2005/8/layout/orgChart1"/>
    <dgm:cxn modelId="{FBBFB545-237E-8C41-8A18-06AEBC566A9C}" type="presOf" srcId="{5E636790-8AE3-F049-B357-6BECB21A7588}" destId="{730955B3-56D6-2B4F-8FE9-8DDA9C34D59A}" srcOrd="1" destOrd="0" presId="urn:microsoft.com/office/officeart/2005/8/layout/orgChart1"/>
    <dgm:cxn modelId="{D2033ABD-2AFA-D541-92F6-6D66F07F45DD}" srcId="{0EC09D31-8937-B343-BDA7-B68ED2601CA1}" destId="{E5C93C24-E416-B54A-A852-168E6AAD2FC9}" srcOrd="0" destOrd="0" parTransId="{EF145E05-1C3B-E847-9A27-27E5F674A71A}" sibTransId="{1D17DE2A-7645-9143-8C09-8C25B3C52F97}"/>
    <dgm:cxn modelId="{63AA2391-2AE6-224B-84A8-9AB61F63A75F}" srcId="{8BB95E58-5F5A-274F-9409-B8D9E8454DE2}" destId="{2A0C0AE1-316E-0D45-AE42-FBEC30B3BE89}" srcOrd="0" destOrd="0" parTransId="{F9C19523-B87A-794D-9A12-73CEED5DA560}" sibTransId="{8416C4BF-DEA4-564D-9A7F-730402762BC6}"/>
    <dgm:cxn modelId="{B4D540EB-7497-944D-A725-604270653F07}" type="presOf" srcId="{512F46F1-5CAE-E749-871C-7F64A29D2ABD}" destId="{51F502E9-316B-D647-9ABB-86B7B8BC8FE4}" srcOrd="0" destOrd="0" presId="urn:microsoft.com/office/officeart/2005/8/layout/orgChart1"/>
    <dgm:cxn modelId="{D04216C2-3DE8-8E42-BDCB-B82295408246}" srcId="{512F46F1-5CAE-E749-871C-7F64A29D2ABD}" destId="{8200451A-CAF8-D241-A294-DF51C018D3A5}" srcOrd="1" destOrd="0" parTransId="{CD953DD3-C636-E544-B7D3-E26B95A528C2}" sibTransId="{6E73189E-F1D3-4C44-B2BA-5D44717E8CCB}"/>
    <dgm:cxn modelId="{3AA5BF40-B9C5-4440-A175-B21113AB8E9B}" type="presOf" srcId="{2A0C0AE1-316E-0D45-AE42-FBEC30B3BE89}" destId="{4345BEA1-79B5-BD45-9531-6B0D31D927BB}" srcOrd="1" destOrd="0" presId="urn:microsoft.com/office/officeart/2005/8/layout/orgChart1"/>
    <dgm:cxn modelId="{AA8E9BC1-3C89-784B-85A6-5A6EE1B5D55A}" type="presOf" srcId="{5D5C9ECA-E70B-8E49-AF77-FE825795CECC}" destId="{B77F9774-06F1-1D47-AE24-872F0057BED1}" srcOrd="0" destOrd="0" presId="urn:microsoft.com/office/officeart/2005/8/layout/orgChart1"/>
    <dgm:cxn modelId="{FDFAB417-30B3-7244-9FAB-F300A075B0A3}" type="presOf" srcId="{6CBEDEC5-E4FB-044C-82AA-504331EB74BE}" destId="{762AA235-A183-AB4C-BD1E-7075BDAF0C30}" srcOrd="1" destOrd="0" presId="urn:microsoft.com/office/officeart/2005/8/layout/orgChart1"/>
    <dgm:cxn modelId="{878A72C0-2EB9-7A4A-8494-F7D531A83FD8}" type="presOf" srcId="{33D60244-E559-394B-AB77-0DA0046EBFCF}" destId="{4B802446-A748-7B41-9A5D-7186AEB901CF}" srcOrd="0" destOrd="0" presId="urn:microsoft.com/office/officeart/2005/8/layout/orgChart1"/>
    <dgm:cxn modelId="{4D4B6701-1008-4D4B-8FB8-396545495D57}" type="presOf" srcId="{E5C93C24-E416-B54A-A852-168E6AAD2FC9}" destId="{8B12357F-2121-C54F-9C3C-B0ED6F1FA358}" srcOrd="1" destOrd="0" presId="urn:microsoft.com/office/officeart/2005/8/layout/orgChart1"/>
    <dgm:cxn modelId="{314AE1FE-2D5D-C14F-BF0E-153C04731425}" type="presOf" srcId="{F9C19523-B87A-794D-9A12-73CEED5DA560}" destId="{7209AEE9-CDDE-D543-B4F0-AD83BB55F457}" srcOrd="0" destOrd="0" presId="urn:microsoft.com/office/officeart/2005/8/layout/orgChart1"/>
    <dgm:cxn modelId="{345ACD72-AF4B-5646-9AF8-7E9C1569E0FE}" type="presOf" srcId="{2D2ECA46-A751-DD46-A2FE-50BC1DF170A6}" destId="{2026FED7-8A00-A841-BD06-50490CA7C39A}" srcOrd="0" destOrd="0" presId="urn:microsoft.com/office/officeart/2005/8/layout/orgChart1"/>
    <dgm:cxn modelId="{38675D00-795C-8649-9132-57116D3C01B9}" type="presOf" srcId="{5E636790-8AE3-F049-B357-6BECB21A7588}" destId="{829DFE92-204C-DA48-9FEB-CEE3B6780E63}" srcOrd="0" destOrd="0" presId="urn:microsoft.com/office/officeart/2005/8/layout/orgChart1"/>
    <dgm:cxn modelId="{BF257C20-E61A-9242-A3B3-362A34644CDA}" type="presOf" srcId="{DEFFE292-F006-AC42-97E5-8A525CFF179F}" destId="{8F8A6F0E-8A22-AC42-A14E-D5CAE984F3AF}" srcOrd="1" destOrd="0" presId="urn:microsoft.com/office/officeart/2005/8/layout/orgChart1"/>
    <dgm:cxn modelId="{4BE05A9A-2462-F243-9043-B96F325C7D70}" srcId="{512F46F1-5CAE-E749-871C-7F64A29D2ABD}" destId="{AF972646-9049-6247-925E-F25727028A44}" srcOrd="6" destOrd="0" parTransId="{B305DCA8-7B6A-1141-BFD4-B7C8938EDCFB}" sibTransId="{5BB1BCE9-2897-9043-A9E2-3C1B9F170624}"/>
    <dgm:cxn modelId="{B9BCFE68-9F4D-8847-9851-672283156E51}" srcId="{A965AA8F-9E5F-924E-AD88-1A6293BC2DC5}" destId="{512F46F1-5CAE-E749-871C-7F64A29D2ABD}" srcOrd="0" destOrd="0" parTransId="{17FDE812-28D0-2341-8BF0-A8ED926423B5}" sibTransId="{6F26AA17-26FC-7749-B76D-C8038FA90452}"/>
    <dgm:cxn modelId="{E5B943F2-FCDA-9140-8B10-D5BA458B28E4}" type="presOf" srcId="{9101A01B-72C8-FF48-9E1F-DBD16BE2BF81}" destId="{68D3E7E8-A926-3445-AB47-4F3AB8FF1354}" srcOrd="0" destOrd="0" presId="urn:microsoft.com/office/officeart/2005/8/layout/orgChart1"/>
    <dgm:cxn modelId="{B3408779-5F23-0444-91A5-45686849FA9C}" srcId="{512F46F1-5CAE-E749-871C-7F64A29D2ABD}" destId="{E19B43CA-B336-1943-8FE1-C5D4D2054E37}" srcOrd="3" destOrd="0" parTransId="{F2537C7A-47B0-6643-AEC5-B6A426D593C0}" sibTransId="{937DF377-4342-5245-9716-410A5D7A9F9E}"/>
    <dgm:cxn modelId="{3E5A5BD2-B446-6349-9C2A-42A4356A2E04}" type="presOf" srcId="{E19B43CA-B336-1943-8FE1-C5D4D2054E37}" destId="{0984645F-DD16-C44F-BE10-E1856C527F4F}" srcOrd="1" destOrd="0" presId="urn:microsoft.com/office/officeart/2005/8/layout/orgChart1"/>
    <dgm:cxn modelId="{046E91FD-69D0-8245-A7AD-675434B1CC40}" type="presOf" srcId="{9101A01B-72C8-FF48-9E1F-DBD16BE2BF81}" destId="{8F3D40AE-F26F-1147-9306-39064509DFE6}" srcOrd="1" destOrd="0" presId="urn:microsoft.com/office/officeart/2005/8/layout/orgChart1"/>
    <dgm:cxn modelId="{06D087A5-D8A9-9247-BC64-6C1CE6E2E4E1}" type="presOf" srcId="{AF972646-9049-6247-925E-F25727028A44}" destId="{C7C0FC61-5608-FE4E-A8A4-FB5905E838E4}" srcOrd="0" destOrd="0" presId="urn:microsoft.com/office/officeart/2005/8/layout/orgChart1"/>
    <dgm:cxn modelId="{EAEB9DC7-8A4D-B747-A583-A793DAD83A1D}" type="presOf" srcId="{5D5C9ECA-E70B-8E49-AF77-FE825795CECC}" destId="{3427A585-2602-F84C-A555-EC2E628149D1}" srcOrd="1" destOrd="0" presId="urn:microsoft.com/office/officeart/2005/8/layout/orgChart1"/>
    <dgm:cxn modelId="{0B6F3F50-5583-3548-A7BF-930CFAE411F5}" srcId="{AF972646-9049-6247-925E-F25727028A44}" destId="{2663149F-871F-D348-9716-2C9574A80C4D}" srcOrd="1" destOrd="0" parTransId="{498ADBB9-9046-8B4F-B632-BEF3A60FFA4C}" sibTransId="{6260681F-D7C3-FA49-9EFC-D752559D4D1F}"/>
    <dgm:cxn modelId="{DA41D614-AE39-5148-B414-9C6599484223}" srcId="{512F46F1-5CAE-E749-871C-7F64A29D2ABD}" destId="{6CBEDEC5-E4FB-044C-82AA-504331EB74BE}" srcOrd="5" destOrd="0" parTransId="{2D2ECA46-A751-DD46-A2FE-50BC1DF170A6}" sibTransId="{A83E85EB-EAD4-7147-8604-9C730A085254}"/>
    <dgm:cxn modelId="{7036B85F-1BC2-A34C-A6BB-8B32E0DF1E08}" srcId="{8200451A-CAF8-D241-A294-DF51C018D3A5}" destId="{A60738CC-EBAA-8745-896B-7CA33F64D458}" srcOrd="1" destOrd="0" parTransId="{122E9289-A7AA-7146-AC08-043E97FB9940}" sibTransId="{D2A060B5-76A1-6A49-9B69-A68F3E3218D6}"/>
    <dgm:cxn modelId="{2AA23199-875D-554F-822A-165AE682EEE2}" type="presOf" srcId="{CD953DD3-C636-E544-B7D3-E26B95A528C2}" destId="{989EF5B9-C834-424B-9C82-FD6429145950}" srcOrd="0" destOrd="0" presId="urn:microsoft.com/office/officeart/2005/8/layout/orgChart1"/>
    <dgm:cxn modelId="{446FBFAE-9E57-684A-820E-8DDB6952F13A}" type="presOf" srcId="{F2537C7A-47B0-6643-AEC5-B6A426D593C0}" destId="{0435B51E-B9E7-8D48-8326-C257316F84B6}" srcOrd="0" destOrd="0" presId="urn:microsoft.com/office/officeart/2005/8/layout/orgChart1"/>
    <dgm:cxn modelId="{52E9C4FD-35EE-1A4E-8752-98267900D90E}" type="presOf" srcId="{A15403C2-17F4-E14E-A27F-953CDA5824F1}" destId="{F7C325B9-3E9F-6C45-9338-D9BE29F49DE3}" srcOrd="1" destOrd="0" presId="urn:microsoft.com/office/officeart/2005/8/layout/orgChart1"/>
    <dgm:cxn modelId="{94CB6ACE-2611-0647-A63C-BB8DFA6F7816}" type="presOf" srcId="{0EC09D31-8937-B343-BDA7-B68ED2601CA1}" destId="{26AF6E79-BA9B-C948-830D-EE1D361C7038}" srcOrd="1" destOrd="0" presId="urn:microsoft.com/office/officeart/2005/8/layout/orgChart1"/>
    <dgm:cxn modelId="{046D3927-ADC3-AA4F-BC69-DABEC1F98B19}" type="presOf" srcId="{122E9289-A7AA-7146-AC08-043E97FB9940}" destId="{A862F78F-8E27-E648-8E4E-17161DEDBB2F}" srcOrd="0" destOrd="0" presId="urn:microsoft.com/office/officeart/2005/8/layout/orgChart1"/>
    <dgm:cxn modelId="{A0ED80B6-83D3-0B4F-858A-28D29E55D303}" type="presOf" srcId="{498ADBB9-9046-8B4F-B632-BEF3A60FFA4C}" destId="{BF0FB599-F0AE-544D-9966-2F79031BD902}" srcOrd="0" destOrd="0" presId="urn:microsoft.com/office/officeart/2005/8/layout/orgChart1"/>
    <dgm:cxn modelId="{159AD846-89E3-D74F-A5FB-C4C7E0308BC0}" type="presOf" srcId="{613AE7B3-DAF5-7E45-BF83-98A0F97F4D96}" destId="{19DBD4F1-E5BB-074B-B3FC-C17CD987B06D}" srcOrd="0" destOrd="0" presId="urn:microsoft.com/office/officeart/2005/8/layout/orgChart1"/>
    <dgm:cxn modelId="{E5E77C2C-FDA5-BE4F-9DFB-0F98B2CD6575}" srcId="{AF972646-9049-6247-925E-F25727028A44}" destId="{5E636790-8AE3-F049-B357-6BECB21A7588}" srcOrd="0" destOrd="0" parTransId="{97741BBB-C329-7A46-90F0-9510F1E213EB}" sibTransId="{DB6BD4F3-5A70-BD42-B0FD-31BCEA0FEFE8}"/>
    <dgm:cxn modelId="{BD7A1939-51F6-464C-A354-6B18B8FDC185}" type="presOf" srcId="{E5C93C24-E416-B54A-A852-168E6AAD2FC9}" destId="{0BF0D07C-3904-8740-92A9-9B9DB93660C3}" srcOrd="0" destOrd="0" presId="urn:microsoft.com/office/officeart/2005/8/layout/orgChart1"/>
    <dgm:cxn modelId="{23D45550-9C36-3D46-9998-F1C36A3C82BC}" type="presOf" srcId="{B305DCA8-7B6A-1141-BFD4-B7C8938EDCFB}" destId="{28913033-852A-E045-8E77-E7FAE4B46D7E}" srcOrd="0" destOrd="0" presId="urn:microsoft.com/office/officeart/2005/8/layout/orgChart1"/>
    <dgm:cxn modelId="{97F31925-6864-0B49-AD0C-555212879BD2}" type="presOf" srcId="{8200451A-CAF8-D241-A294-DF51C018D3A5}" destId="{65F84103-22EA-2A4F-A8FF-945F1A256DAF}" srcOrd="1" destOrd="0" presId="urn:microsoft.com/office/officeart/2005/8/layout/orgChart1"/>
    <dgm:cxn modelId="{8897DDA2-9CE5-F147-8C27-3BC8F0121A27}" type="presOf" srcId="{423615F8-87C5-3743-AFCD-5174F355E9F5}" destId="{85A7F9DA-0E22-5A47-A3A9-B663A1387949}" srcOrd="0" destOrd="0" presId="urn:microsoft.com/office/officeart/2005/8/layout/orgChart1"/>
    <dgm:cxn modelId="{7759BE98-59CE-5D49-A6FE-62B004CA1FA3}" srcId="{9101A01B-72C8-FF48-9E1F-DBD16BE2BF81}" destId="{DEFFE292-F006-AC42-97E5-8A525CFF179F}" srcOrd="0" destOrd="0" parTransId="{613AE7B3-DAF5-7E45-BF83-98A0F97F4D96}" sibTransId="{55773910-B530-1747-B617-F16D6C105782}"/>
    <dgm:cxn modelId="{12AA48DD-85B9-A040-AF21-D5FBCEAE25B6}" srcId="{8200451A-CAF8-D241-A294-DF51C018D3A5}" destId="{DEB4B9BA-0291-044D-806C-AEA372FE82D0}" srcOrd="0" destOrd="0" parTransId="{35479627-4697-3B43-9365-26C441958B1E}" sibTransId="{A8D8509D-91AE-434A-A497-06CED27DAC6C}"/>
    <dgm:cxn modelId="{D4B7A52D-767E-904C-B226-791CB27A7F1D}" type="presOf" srcId="{2663149F-871F-D348-9716-2C9574A80C4D}" destId="{7B8EF4A6-059A-234C-BF20-85098513BD7E}" srcOrd="0" destOrd="0" presId="urn:microsoft.com/office/officeart/2005/8/layout/orgChart1"/>
    <dgm:cxn modelId="{61497B1E-5F90-B148-908C-BF915999676E}" type="presOf" srcId="{A15403C2-17F4-E14E-A27F-953CDA5824F1}" destId="{879A78C0-AB9E-264D-9C33-79E697F438E9}" srcOrd="0" destOrd="0" presId="urn:microsoft.com/office/officeart/2005/8/layout/orgChart1"/>
    <dgm:cxn modelId="{2BCD7059-DF8F-B242-95BE-C9D76344F34F}" type="presOf" srcId="{DEFFE292-F006-AC42-97E5-8A525CFF179F}" destId="{9855644D-DD42-4F42-9720-54E6EF54639F}" srcOrd="0" destOrd="0" presId="urn:microsoft.com/office/officeart/2005/8/layout/orgChart1"/>
    <dgm:cxn modelId="{080969D1-2CC9-4C4B-906E-B1B6F3A05156}" srcId="{512F46F1-5CAE-E749-871C-7F64A29D2ABD}" destId="{0EC09D31-8937-B343-BDA7-B68ED2601CA1}" srcOrd="2" destOrd="0" parTransId="{14C8C483-C0A9-8F42-8AFD-1A8D2905FB2A}" sibTransId="{4427AE45-324B-D948-89BE-0756DCD130C0}"/>
    <dgm:cxn modelId="{255141BB-9829-2C40-8261-A6EACC89D39C}" type="presOf" srcId="{14C8C483-C0A9-8F42-8AFD-1A8D2905FB2A}" destId="{EFC97056-F5A0-9045-B3D6-217A328D9D4E}" srcOrd="0" destOrd="0" presId="urn:microsoft.com/office/officeart/2005/8/layout/orgChart1"/>
    <dgm:cxn modelId="{3B200216-0486-D248-83CD-72CB01EE46CF}" srcId="{512F46F1-5CAE-E749-871C-7F64A29D2ABD}" destId="{9101A01B-72C8-FF48-9E1F-DBD16BE2BF81}" srcOrd="0" destOrd="0" parTransId="{6ED14867-0C71-9B46-8269-E030F9F911E2}" sibTransId="{8F362966-C926-6347-849A-CF673B8242CB}"/>
    <dgm:cxn modelId="{D7989D56-98E8-B740-94C0-A621868E5284}" srcId="{512F46F1-5CAE-E749-871C-7F64A29D2ABD}" destId="{8BB95E58-5F5A-274F-9409-B8D9E8454DE2}" srcOrd="4" destOrd="0" parTransId="{56B51295-98A1-B447-BAF3-5858FFBFCE0C}" sibTransId="{A79043D9-7BCC-6A41-943B-2FFC61D3F07B}"/>
    <dgm:cxn modelId="{9830DF18-4E14-2A48-8F89-C68AE9BC0DED}" type="presOf" srcId="{97741BBB-C329-7A46-90F0-9510F1E213EB}" destId="{170F12F9-3CC8-2349-BCC0-04F76FF118D1}" srcOrd="0" destOrd="0" presId="urn:microsoft.com/office/officeart/2005/8/layout/orgChart1"/>
    <dgm:cxn modelId="{7965C168-5087-EF49-9F6C-22D03731CB14}" type="presOf" srcId="{AF972646-9049-6247-925E-F25727028A44}" destId="{3CECC578-DB49-3D43-ACEC-01D7605664ED}" srcOrd="1" destOrd="0" presId="urn:microsoft.com/office/officeart/2005/8/layout/orgChart1"/>
    <dgm:cxn modelId="{CBC3CB63-1D3A-FE4D-9211-FAC9F9C5E21C}" srcId="{8BB95E58-5F5A-274F-9409-B8D9E8454DE2}" destId="{A15403C2-17F4-E14E-A27F-953CDA5824F1}" srcOrd="1" destOrd="0" parTransId="{423615F8-87C5-3743-AFCD-5174F355E9F5}" sibTransId="{05DA7662-EBC0-6246-A664-A2FFE4983A84}"/>
    <dgm:cxn modelId="{3B592825-0D63-7B4A-81A4-FC0218FAFED8}" type="presOf" srcId="{DEB4B9BA-0291-044D-806C-AEA372FE82D0}" destId="{42D8D207-75F5-6D4D-A83D-0A53990A34FA}" srcOrd="0" destOrd="0" presId="urn:microsoft.com/office/officeart/2005/8/layout/orgChart1"/>
    <dgm:cxn modelId="{D3430825-8F54-B04A-8FBA-D68D1CD4DB1A}" type="presOf" srcId="{A60738CC-EBAA-8745-896B-7CA33F64D458}" destId="{055A0C1C-635E-D94F-A332-D01B137D9D56}" srcOrd="1" destOrd="0" presId="urn:microsoft.com/office/officeart/2005/8/layout/orgChart1"/>
    <dgm:cxn modelId="{F78188DE-3A15-114D-8868-D555D18756EF}" type="presOf" srcId="{6CBEDEC5-E4FB-044C-82AA-504331EB74BE}" destId="{C0F56F06-B141-6245-B28B-942B4DCD1E91}" srcOrd="0" destOrd="0" presId="urn:microsoft.com/office/officeart/2005/8/layout/orgChart1"/>
    <dgm:cxn modelId="{53F16A72-F48E-A246-B970-4CBA1998E2B9}" type="presOf" srcId="{56B51295-98A1-B447-BAF3-5858FFBFCE0C}" destId="{4D3448B7-BC29-224B-B796-C4A77D7620E3}" srcOrd="0" destOrd="0" presId="urn:microsoft.com/office/officeart/2005/8/layout/orgChart1"/>
    <dgm:cxn modelId="{3EAC3AB6-3612-E242-A637-07167C8ECD97}" type="presOf" srcId="{6ED14867-0C71-9B46-8269-E030F9F911E2}" destId="{D159E819-7476-DF48-8A2E-46F8EECB6726}" srcOrd="0" destOrd="0" presId="urn:microsoft.com/office/officeart/2005/8/layout/orgChart1"/>
    <dgm:cxn modelId="{BE001E58-D61E-BC43-91D7-E103B502B3DB}" type="presOf" srcId="{8BB95E58-5F5A-274F-9409-B8D9E8454DE2}" destId="{1BE2C89B-1579-B54C-84D7-F6A9FCBB11D9}" srcOrd="1" destOrd="0" presId="urn:microsoft.com/office/officeart/2005/8/layout/orgChart1"/>
    <dgm:cxn modelId="{091730E4-DF75-7743-8C04-227717B7EA62}" type="presOf" srcId="{8BB95E58-5F5A-274F-9409-B8D9E8454DE2}" destId="{C9F7FC26-2B7C-BA47-99A0-9856944DB4B8}" srcOrd="0" destOrd="0" presId="urn:microsoft.com/office/officeart/2005/8/layout/orgChart1"/>
    <dgm:cxn modelId="{3826C3C0-82C7-8647-80F5-79D5EC88E1FC}" type="presOf" srcId="{EF145E05-1C3B-E847-9A27-27E5F674A71A}" destId="{380E051F-748C-884A-8CAE-2EF7C84D8D94}" srcOrd="0" destOrd="0" presId="urn:microsoft.com/office/officeart/2005/8/layout/orgChart1"/>
    <dgm:cxn modelId="{2BEBF3A0-E571-684F-BC43-2D42F0F717B5}" type="presOf" srcId="{2663149F-871F-D348-9716-2C9574A80C4D}" destId="{9EB83347-0021-F246-AD41-E9D507B0F72C}" srcOrd="1" destOrd="0" presId="urn:microsoft.com/office/officeart/2005/8/layout/orgChart1"/>
    <dgm:cxn modelId="{D23D7D61-C295-D943-BE9B-A7DBB14B7756}" type="presOf" srcId="{8200451A-CAF8-D241-A294-DF51C018D3A5}" destId="{E6A032D8-CAB7-8E42-8BD4-CAC7279CD1C9}" srcOrd="0" destOrd="0" presId="urn:microsoft.com/office/officeart/2005/8/layout/orgChart1"/>
    <dgm:cxn modelId="{5CF71F09-3B8F-ED43-84EE-E1D9A053BC51}" srcId="{6CBEDEC5-E4FB-044C-82AA-504331EB74BE}" destId="{854B35F6-5445-9540-9EDF-B280E34FB427}" srcOrd="1" destOrd="0" parTransId="{7C34FB41-B0E6-7148-9BF0-B4D6EF8C113E}" sibTransId="{AEC47BDB-74C7-1F42-A1FE-ACDF027DDA1B}"/>
    <dgm:cxn modelId="{AE464C39-1A24-8149-B0FC-BBF882408649}" type="presOf" srcId="{0EC09D31-8937-B343-BDA7-B68ED2601CA1}" destId="{18B94A18-1F37-E845-AF4E-8043AD1905E1}" srcOrd="0" destOrd="0" presId="urn:microsoft.com/office/officeart/2005/8/layout/orgChart1"/>
    <dgm:cxn modelId="{45DEF5DB-EEAF-BB4F-AF96-8D393A6B0281}" type="presOf" srcId="{A965AA8F-9E5F-924E-AD88-1A6293BC2DC5}" destId="{CEF117B5-E050-F743-8C03-396AA1964FD1}" srcOrd="0" destOrd="0" presId="urn:microsoft.com/office/officeart/2005/8/layout/orgChart1"/>
    <dgm:cxn modelId="{25C235E9-5F85-8344-9D21-8BECCA7ABF79}" type="presOf" srcId="{DEB4B9BA-0291-044D-806C-AEA372FE82D0}" destId="{9A8C1A70-74E2-D643-B54F-16FEDC523010}" srcOrd="1" destOrd="0" presId="urn:microsoft.com/office/officeart/2005/8/layout/orgChart1"/>
    <dgm:cxn modelId="{98309006-19CD-0C4F-884E-4103860A7182}" type="presOf" srcId="{854B35F6-5445-9540-9EDF-B280E34FB427}" destId="{2B6D9690-044E-8642-B0ED-8487AFE789B5}" srcOrd="1" destOrd="0" presId="urn:microsoft.com/office/officeart/2005/8/layout/orgChart1"/>
    <dgm:cxn modelId="{E1A5387E-F3CD-6F4A-9602-57695C933437}" type="presOf" srcId="{E19B43CA-B336-1943-8FE1-C5D4D2054E37}" destId="{D3395DA8-3AA1-0641-B8C3-E174D1903412}" srcOrd="0" destOrd="0" presId="urn:microsoft.com/office/officeart/2005/8/layout/orgChart1"/>
    <dgm:cxn modelId="{183777F1-5D04-2A4B-92C7-C4FC38BBB26F}" type="presOf" srcId="{7C34FB41-B0E6-7148-9BF0-B4D6EF8C113E}" destId="{27484E5F-E497-2146-AD67-2E37CDBE7D10}" srcOrd="0" destOrd="0" presId="urn:microsoft.com/office/officeart/2005/8/layout/orgChart1"/>
    <dgm:cxn modelId="{962B6289-B828-0E42-923A-A382E7DD620C}" type="presOf" srcId="{2A0C0AE1-316E-0D45-AE42-FBEC30B3BE89}" destId="{63E953AB-0BD7-E545-96C9-187B7812C8F0}" srcOrd="0" destOrd="0" presId="urn:microsoft.com/office/officeart/2005/8/layout/orgChart1"/>
    <dgm:cxn modelId="{0363CAD4-DCC9-9545-8D0B-F17E9B0427E0}" type="presParOf" srcId="{CEF117B5-E050-F743-8C03-396AA1964FD1}" destId="{01F5CDFA-67CA-C34F-BAD3-810AD2A99024}" srcOrd="0" destOrd="0" presId="urn:microsoft.com/office/officeart/2005/8/layout/orgChart1"/>
    <dgm:cxn modelId="{DDDA89E8-AE32-1144-9414-3207800D20FC}" type="presParOf" srcId="{01F5CDFA-67CA-C34F-BAD3-810AD2A99024}" destId="{1843EDF7-FB71-904D-9EBA-9269240CB953}" srcOrd="0" destOrd="0" presId="urn:microsoft.com/office/officeart/2005/8/layout/orgChart1"/>
    <dgm:cxn modelId="{0E7B71A6-0735-E84F-AA68-4C2729007907}" type="presParOf" srcId="{1843EDF7-FB71-904D-9EBA-9269240CB953}" destId="{51F502E9-316B-D647-9ABB-86B7B8BC8FE4}" srcOrd="0" destOrd="0" presId="urn:microsoft.com/office/officeart/2005/8/layout/orgChart1"/>
    <dgm:cxn modelId="{B7BB3EFC-945C-474F-B243-5A0CEF12F97B}" type="presParOf" srcId="{1843EDF7-FB71-904D-9EBA-9269240CB953}" destId="{3594F771-86F4-5942-A4ED-5DEC60EE388E}" srcOrd="1" destOrd="0" presId="urn:microsoft.com/office/officeart/2005/8/layout/orgChart1"/>
    <dgm:cxn modelId="{0AA2075F-BBD9-874C-862C-0F9A931DDEB3}" type="presParOf" srcId="{01F5CDFA-67CA-C34F-BAD3-810AD2A99024}" destId="{37F9B70D-CE89-A145-A12B-90E4757B0C26}" srcOrd="1" destOrd="0" presId="urn:microsoft.com/office/officeart/2005/8/layout/orgChart1"/>
    <dgm:cxn modelId="{B1D710D7-8F9C-6544-9B3B-4147FDBED6AF}" type="presParOf" srcId="{37F9B70D-CE89-A145-A12B-90E4757B0C26}" destId="{D159E819-7476-DF48-8A2E-46F8EECB6726}" srcOrd="0" destOrd="0" presId="urn:microsoft.com/office/officeart/2005/8/layout/orgChart1"/>
    <dgm:cxn modelId="{BF18A043-AF8A-1A4F-88FE-1B0DA2146005}" type="presParOf" srcId="{37F9B70D-CE89-A145-A12B-90E4757B0C26}" destId="{05D205AD-01EE-0646-9EEF-8C13398475D5}" srcOrd="1" destOrd="0" presId="urn:microsoft.com/office/officeart/2005/8/layout/orgChart1"/>
    <dgm:cxn modelId="{501AF3F5-B120-E840-BB94-8DF1101F0B3F}" type="presParOf" srcId="{05D205AD-01EE-0646-9EEF-8C13398475D5}" destId="{7AF647C4-038C-2C44-8923-B61C320CA6F6}" srcOrd="0" destOrd="0" presId="urn:microsoft.com/office/officeart/2005/8/layout/orgChart1"/>
    <dgm:cxn modelId="{DF0B3B88-F8F5-8945-88DE-000431020F29}" type="presParOf" srcId="{7AF647C4-038C-2C44-8923-B61C320CA6F6}" destId="{68D3E7E8-A926-3445-AB47-4F3AB8FF1354}" srcOrd="0" destOrd="0" presId="urn:microsoft.com/office/officeart/2005/8/layout/orgChart1"/>
    <dgm:cxn modelId="{87AA9E2C-2AF3-1443-81F2-A3B9385F12F2}" type="presParOf" srcId="{7AF647C4-038C-2C44-8923-B61C320CA6F6}" destId="{8F3D40AE-F26F-1147-9306-39064509DFE6}" srcOrd="1" destOrd="0" presId="urn:microsoft.com/office/officeart/2005/8/layout/orgChart1"/>
    <dgm:cxn modelId="{1C1F972C-EE4D-D640-A8AF-CC1A42214617}" type="presParOf" srcId="{05D205AD-01EE-0646-9EEF-8C13398475D5}" destId="{6DFBCF85-4837-B541-A943-B236ADF92C7F}" srcOrd="1" destOrd="0" presId="urn:microsoft.com/office/officeart/2005/8/layout/orgChart1"/>
    <dgm:cxn modelId="{38A7D3C8-D4A8-FD4C-8159-AF8BF6F8F5CA}" type="presParOf" srcId="{6DFBCF85-4837-B541-A943-B236ADF92C7F}" destId="{19DBD4F1-E5BB-074B-B3FC-C17CD987B06D}" srcOrd="0" destOrd="0" presId="urn:microsoft.com/office/officeart/2005/8/layout/orgChart1"/>
    <dgm:cxn modelId="{C6CE015B-08F0-BB40-B928-0A42D3D0B8F9}" type="presParOf" srcId="{6DFBCF85-4837-B541-A943-B236ADF92C7F}" destId="{02305A92-90E1-0346-A29A-0901F80DCFF4}" srcOrd="1" destOrd="0" presId="urn:microsoft.com/office/officeart/2005/8/layout/orgChart1"/>
    <dgm:cxn modelId="{41F9CA5B-AD07-0E4B-9C9C-80BED90FF72D}" type="presParOf" srcId="{02305A92-90E1-0346-A29A-0901F80DCFF4}" destId="{1F9F46BA-90D4-5F4F-B9F1-FEE6EAE3721A}" srcOrd="0" destOrd="0" presId="urn:microsoft.com/office/officeart/2005/8/layout/orgChart1"/>
    <dgm:cxn modelId="{74D0A567-4EFA-4840-89D1-D56F1BCD3EE8}" type="presParOf" srcId="{1F9F46BA-90D4-5F4F-B9F1-FEE6EAE3721A}" destId="{9855644D-DD42-4F42-9720-54E6EF54639F}" srcOrd="0" destOrd="0" presId="urn:microsoft.com/office/officeart/2005/8/layout/orgChart1"/>
    <dgm:cxn modelId="{5D0BC9A1-880D-1648-8519-DF04F388BAD6}" type="presParOf" srcId="{1F9F46BA-90D4-5F4F-B9F1-FEE6EAE3721A}" destId="{8F8A6F0E-8A22-AC42-A14E-D5CAE984F3AF}" srcOrd="1" destOrd="0" presId="urn:microsoft.com/office/officeart/2005/8/layout/orgChart1"/>
    <dgm:cxn modelId="{1A1F386D-2558-A84D-B01E-DFC53A319C5E}" type="presParOf" srcId="{02305A92-90E1-0346-A29A-0901F80DCFF4}" destId="{DEA0722C-A818-624C-8D01-D3F8C0BFE614}" srcOrd="1" destOrd="0" presId="urn:microsoft.com/office/officeart/2005/8/layout/orgChart1"/>
    <dgm:cxn modelId="{BA5F9DE4-B1CB-F04E-B100-D9841333CC89}" type="presParOf" srcId="{02305A92-90E1-0346-A29A-0901F80DCFF4}" destId="{D3D08383-3F31-8746-9282-47BF248DAB26}" srcOrd="2" destOrd="0" presId="urn:microsoft.com/office/officeart/2005/8/layout/orgChart1"/>
    <dgm:cxn modelId="{94DCF81A-53EA-3641-9E71-89302B8DCF23}" type="presParOf" srcId="{05D205AD-01EE-0646-9EEF-8C13398475D5}" destId="{F723D7E0-8D7A-A043-81CD-7B1A3DE7B2A8}" srcOrd="2" destOrd="0" presId="urn:microsoft.com/office/officeart/2005/8/layout/orgChart1"/>
    <dgm:cxn modelId="{D23E7E84-D8FE-C740-AA57-D2A13244F0DE}" type="presParOf" srcId="{37F9B70D-CE89-A145-A12B-90E4757B0C26}" destId="{989EF5B9-C834-424B-9C82-FD6429145950}" srcOrd="2" destOrd="0" presId="urn:microsoft.com/office/officeart/2005/8/layout/orgChart1"/>
    <dgm:cxn modelId="{E45E245C-9D09-204D-8D07-3383582AB7A0}" type="presParOf" srcId="{37F9B70D-CE89-A145-A12B-90E4757B0C26}" destId="{9C36D38A-0C28-E94B-8D77-92240135BFF6}" srcOrd="3" destOrd="0" presId="urn:microsoft.com/office/officeart/2005/8/layout/orgChart1"/>
    <dgm:cxn modelId="{BEE01A3E-90DC-BA44-B588-7D617F606276}" type="presParOf" srcId="{9C36D38A-0C28-E94B-8D77-92240135BFF6}" destId="{2328F7B1-956A-F042-94CE-972A227D8E4F}" srcOrd="0" destOrd="0" presId="urn:microsoft.com/office/officeart/2005/8/layout/orgChart1"/>
    <dgm:cxn modelId="{9CF5C67C-9958-AD4B-8B7A-0AE2AC8383C1}" type="presParOf" srcId="{2328F7B1-956A-F042-94CE-972A227D8E4F}" destId="{E6A032D8-CAB7-8E42-8BD4-CAC7279CD1C9}" srcOrd="0" destOrd="0" presId="urn:microsoft.com/office/officeart/2005/8/layout/orgChart1"/>
    <dgm:cxn modelId="{8154A7F6-C551-074A-AC2A-A820C4699270}" type="presParOf" srcId="{2328F7B1-956A-F042-94CE-972A227D8E4F}" destId="{65F84103-22EA-2A4F-A8FF-945F1A256DAF}" srcOrd="1" destOrd="0" presId="urn:microsoft.com/office/officeart/2005/8/layout/orgChart1"/>
    <dgm:cxn modelId="{960869A3-69F7-1241-8FC1-A7395B729C77}" type="presParOf" srcId="{9C36D38A-0C28-E94B-8D77-92240135BFF6}" destId="{07F0F8F4-5BA3-2A4D-A099-C28B624565C2}" srcOrd="1" destOrd="0" presId="urn:microsoft.com/office/officeart/2005/8/layout/orgChart1"/>
    <dgm:cxn modelId="{DEECD762-E0CE-A643-94FE-2346D773F97F}" type="presParOf" srcId="{07F0F8F4-5BA3-2A4D-A099-C28B624565C2}" destId="{B3E59A78-BEC6-8C4D-B19D-A4BCA542F7F5}" srcOrd="0" destOrd="0" presId="urn:microsoft.com/office/officeart/2005/8/layout/orgChart1"/>
    <dgm:cxn modelId="{A14551A8-6C19-B943-B8E0-5C3C2753871F}" type="presParOf" srcId="{07F0F8F4-5BA3-2A4D-A099-C28B624565C2}" destId="{D4311043-2D28-0B43-B297-A5CF23157C2A}" srcOrd="1" destOrd="0" presId="urn:microsoft.com/office/officeart/2005/8/layout/orgChart1"/>
    <dgm:cxn modelId="{61BDDD05-E7E4-584E-B790-B7FC3AD1D12D}" type="presParOf" srcId="{D4311043-2D28-0B43-B297-A5CF23157C2A}" destId="{22E01516-D0EE-7E40-A6B4-13DFB8E0CD5F}" srcOrd="0" destOrd="0" presId="urn:microsoft.com/office/officeart/2005/8/layout/orgChart1"/>
    <dgm:cxn modelId="{5CE91753-4752-1442-9845-783E425F484B}" type="presParOf" srcId="{22E01516-D0EE-7E40-A6B4-13DFB8E0CD5F}" destId="{42D8D207-75F5-6D4D-A83D-0A53990A34FA}" srcOrd="0" destOrd="0" presId="urn:microsoft.com/office/officeart/2005/8/layout/orgChart1"/>
    <dgm:cxn modelId="{0B929A60-0CDB-F04E-8B1E-FA4BFCE9B421}" type="presParOf" srcId="{22E01516-D0EE-7E40-A6B4-13DFB8E0CD5F}" destId="{9A8C1A70-74E2-D643-B54F-16FEDC523010}" srcOrd="1" destOrd="0" presId="urn:microsoft.com/office/officeart/2005/8/layout/orgChart1"/>
    <dgm:cxn modelId="{1F0E09CD-8559-CF4E-A91E-5BC26CAD5C6D}" type="presParOf" srcId="{D4311043-2D28-0B43-B297-A5CF23157C2A}" destId="{34CFF8D0-3C50-3A4B-9C75-0224DDC358D6}" srcOrd="1" destOrd="0" presId="urn:microsoft.com/office/officeart/2005/8/layout/orgChart1"/>
    <dgm:cxn modelId="{35AE3041-1878-7C44-92D1-A1DAF194C28B}" type="presParOf" srcId="{D4311043-2D28-0B43-B297-A5CF23157C2A}" destId="{80B91E2F-0149-164A-8F20-CF164AFB35A9}" srcOrd="2" destOrd="0" presId="urn:microsoft.com/office/officeart/2005/8/layout/orgChart1"/>
    <dgm:cxn modelId="{42A44015-B487-5A42-AEBF-56128D830D13}" type="presParOf" srcId="{07F0F8F4-5BA3-2A4D-A099-C28B624565C2}" destId="{A862F78F-8E27-E648-8E4E-17161DEDBB2F}" srcOrd="2" destOrd="0" presId="urn:microsoft.com/office/officeart/2005/8/layout/orgChart1"/>
    <dgm:cxn modelId="{7D7D20B9-C019-1543-9CA6-14936B00DAAC}" type="presParOf" srcId="{07F0F8F4-5BA3-2A4D-A099-C28B624565C2}" destId="{CB70CF2E-E0CB-EC49-BD2D-6AE23614DFBC}" srcOrd="3" destOrd="0" presId="urn:microsoft.com/office/officeart/2005/8/layout/orgChart1"/>
    <dgm:cxn modelId="{EA5BC2DD-A197-F84E-A51B-371DD68095BE}" type="presParOf" srcId="{CB70CF2E-E0CB-EC49-BD2D-6AE23614DFBC}" destId="{F3C44F81-2ACB-8247-8819-AE493BD1FBCF}" srcOrd="0" destOrd="0" presId="urn:microsoft.com/office/officeart/2005/8/layout/orgChart1"/>
    <dgm:cxn modelId="{4CD8CC3B-9114-8A40-A436-6125E610CCE3}" type="presParOf" srcId="{F3C44F81-2ACB-8247-8819-AE493BD1FBCF}" destId="{B47A670E-44CC-A447-BD35-9477CB8F5D27}" srcOrd="0" destOrd="0" presId="urn:microsoft.com/office/officeart/2005/8/layout/orgChart1"/>
    <dgm:cxn modelId="{802325EC-B646-9942-B2E7-F2137C03C35E}" type="presParOf" srcId="{F3C44F81-2ACB-8247-8819-AE493BD1FBCF}" destId="{055A0C1C-635E-D94F-A332-D01B137D9D56}" srcOrd="1" destOrd="0" presId="urn:microsoft.com/office/officeart/2005/8/layout/orgChart1"/>
    <dgm:cxn modelId="{AAE54108-FA97-7344-AA76-911DB3879271}" type="presParOf" srcId="{CB70CF2E-E0CB-EC49-BD2D-6AE23614DFBC}" destId="{1B10BD1B-F729-AA4B-9A0A-7EA6403DC429}" srcOrd="1" destOrd="0" presId="urn:microsoft.com/office/officeart/2005/8/layout/orgChart1"/>
    <dgm:cxn modelId="{55DED58D-8007-8A48-9619-E86B7C84E360}" type="presParOf" srcId="{CB70CF2E-E0CB-EC49-BD2D-6AE23614DFBC}" destId="{CC66AD41-EF43-1744-8035-770A238A53E6}" srcOrd="2" destOrd="0" presId="urn:microsoft.com/office/officeart/2005/8/layout/orgChart1"/>
    <dgm:cxn modelId="{A0F87D3D-D096-D447-8070-1E696ED26068}" type="presParOf" srcId="{9C36D38A-0C28-E94B-8D77-92240135BFF6}" destId="{19FCBB1F-CBC2-C34A-9B6D-8A8AEF748E80}" srcOrd="2" destOrd="0" presId="urn:microsoft.com/office/officeart/2005/8/layout/orgChart1"/>
    <dgm:cxn modelId="{2CE40936-5F4D-C442-A941-81E14E014BD9}" type="presParOf" srcId="{37F9B70D-CE89-A145-A12B-90E4757B0C26}" destId="{EFC97056-F5A0-9045-B3D6-217A328D9D4E}" srcOrd="4" destOrd="0" presId="urn:microsoft.com/office/officeart/2005/8/layout/orgChart1"/>
    <dgm:cxn modelId="{C8159024-654F-AC4E-A32D-C28FA1034773}" type="presParOf" srcId="{37F9B70D-CE89-A145-A12B-90E4757B0C26}" destId="{C5D2A735-A238-B54E-A10F-5D05C0174794}" srcOrd="5" destOrd="0" presId="urn:microsoft.com/office/officeart/2005/8/layout/orgChart1"/>
    <dgm:cxn modelId="{A5655DA5-F47E-2345-982D-376622C9D443}" type="presParOf" srcId="{C5D2A735-A238-B54E-A10F-5D05C0174794}" destId="{E7AE3F1A-A1BC-E146-9255-DAFA7B6FB763}" srcOrd="0" destOrd="0" presId="urn:microsoft.com/office/officeart/2005/8/layout/orgChart1"/>
    <dgm:cxn modelId="{34CF768B-A1EA-294A-933D-515BA871A634}" type="presParOf" srcId="{E7AE3F1A-A1BC-E146-9255-DAFA7B6FB763}" destId="{18B94A18-1F37-E845-AF4E-8043AD1905E1}" srcOrd="0" destOrd="0" presId="urn:microsoft.com/office/officeart/2005/8/layout/orgChart1"/>
    <dgm:cxn modelId="{70173B06-2FC2-4B4E-B40A-EFF29C58298A}" type="presParOf" srcId="{E7AE3F1A-A1BC-E146-9255-DAFA7B6FB763}" destId="{26AF6E79-BA9B-C948-830D-EE1D361C7038}" srcOrd="1" destOrd="0" presId="urn:microsoft.com/office/officeart/2005/8/layout/orgChart1"/>
    <dgm:cxn modelId="{BB21DCF1-C72A-B540-B2BE-8D19ADFE49F1}" type="presParOf" srcId="{C5D2A735-A238-B54E-A10F-5D05C0174794}" destId="{B0409C00-4E0E-AA4E-92D9-2E36431297FD}" srcOrd="1" destOrd="0" presId="urn:microsoft.com/office/officeart/2005/8/layout/orgChart1"/>
    <dgm:cxn modelId="{C7E1AB9D-A23E-CA40-9777-CBAC82C5B300}" type="presParOf" srcId="{B0409C00-4E0E-AA4E-92D9-2E36431297FD}" destId="{380E051F-748C-884A-8CAE-2EF7C84D8D94}" srcOrd="0" destOrd="0" presId="urn:microsoft.com/office/officeart/2005/8/layout/orgChart1"/>
    <dgm:cxn modelId="{13C7E27A-2C68-784A-B714-EAB2D4BA5712}" type="presParOf" srcId="{B0409C00-4E0E-AA4E-92D9-2E36431297FD}" destId="{0D0BAFB9-AF6F-784F-ACB8-3FC75E6EF35D}" srcOrd="1" destOrd="0" presId="urn:microsoft.com/office/officeart/2005/8/layout/orgChart1"/>
    <dgm:cxn modelId="{3A853D0C-6CCA-204B-89DD-BDEBA42191FB}" type="presParOf" srcId="{0D0BAFB9-AF6F-784F-ACB8-3FC75E6EF35D}" destId="{A923A056-D51E-BA49-9155-15F7C9252E75}" srcOrd="0" destOrd="0" presId="urn:microsoft.com/office/officeart/2005/8/layout/orgChart1"/>
    <dgm:cxn modelId="{26E4A45D-A3B1-024C-A25D-643C45BFCF4A}" type="presParOf" srcId="{A923A056-D51E-BA49-9155-15F7C9252E75}" destId="{0BF0D07C-3904-8740-92A9-9B9DB93660C3}" srcOrd="0" destOrd="0" presId="urn:microsoft.com/office/officeart/2005/8/layout/orgChart1"/>
    <dgm:cxn modelId="{4303AE61-56C9-8046-B7BA-1A4CEFC7B36D}" type="presParOf" srcId="{A923A056-D51E-BA49-9155-15F7C9252E75}" destId="{8B12357F-2121-C54F-9C3C-B0ED6F1FA358}" srcOrd="1" destOrd="0" presId="urn:microsoft.com/office/officeart/2005/8/layout/orgChart1"/>
    <dgm:cxn modelId="{6B482843-CBC0-AD4A-9461-089A4EF4C9BE}" type="presParOf" srcId="{0D0BAFB9-AF6F-784F-ACB8-3FC75E6EF35D}" destId="{407CBD77-E696-8E45-AED4-A3EC526C3D54}" srcOrd="1" destOrd="0" presId="urn:microsoft.com/office/officeart/2005/8/layout/orgChart1"/>
    <dgm:cxn modelId="{C6233DDF-85DE-E448-B5C7-A392CDF9AE95}" type="presParOf" srcId="{0D0BAFB9-AF6F-784F-ACB8-3FC75E6EF35D}" destId="{920C5601-1727-BC46-8E16-87E14FD77F3E}" srcOrd="2" destOrd="0" presId="urn:microsoft.com/office/officeart/2005/8/layout/orgChart1"/>
    <dgm:cxn modelId="{E3B485EA-D995-7840-9B87-23721703B853}" type="presParOf" srcId="{C5D2A735-A238-B54E-A10F-5D05C0174794}" destId="{EE6E9EA5-A961-834C-920E-E85447E0F13F}" srcOrd="2" destOrd="0" presId="urn:microsoft.com/office/officeart/2005/8/layout/orgChart1"/>
    <dgm:cxn modelId="{282E1409-CDB1-344D-9492-D87CBBC246BF}" type="presParOf" srcId="{37F9B70D-CE89-A145-A12B-90E4757B0C26}" destId="{0435B51E-B9E7-8D48-8326-C257316F84B6}" srcOrd="6" destOrd="0" presId="urn:microsoft.com/office/officeart/2005/8/layout/orgChart1"/>
    <dgm:cxn modelId="{D7D94AA7-29DC-454C-A828-8CE1F27F4E08}" type="presParOf" srcId="{37F9B70D-CE89-A145-A12B-90E4757B0C26}" destId="{35757502-65E2-C049-83A5-D64C4BE661D6}" srcOrd="7" destOrd="0" presId="urn:microsoft.com/office/officeart/2005/8/layout/orgChart1"/>
    <dgm:cxn modelId="{8333719B-38C1-0248-A50C-BBDB98544DD1}" type="presParOf" srcId="{35757502-65E2-C049-83A5-D64C4BE661D6}" destId="{4E8BACF6-8BD8-3F4F-9643-9D6F76B7B4EE}" srcOrd="0" destOrd="0" presId="urn:microsoft.com/office/officeart/2005/8/layout/orgChart1"/>
    <dgm:cxn modelId="{AB39631F-0543-0D46-A38D-E603580E8F6C}" type="presParOf" srcId="{4E8BACF6-8BD8-3F4F-9643-9D6F76B7B4EE}" destId="{D3395DA8-3AA1-0641-B8C3-E174D1903412}" srcOrd="0" destOrd="0" presId="urn:microsoft.com/office/officeart/2005/8/layout/orgChart1"/>
    <dgm:cxn modelId="{1462DF54-A60A-4B40-9111-98EF401ACC90}" type="presParOf" srcId="{4E8BACF6-8BD8-3F4F-9643-9D6F76B7B4EE}" destId="{0984645F-DD16-C44F-BE10-E1856C527F4F}" srcOrd="1" destOrd="0" presId="urn:microsoft.com/office/officeart/2005/8/layout/orgChart1"/>
    <dgm:cxn modelId="{A708D611-9E69-D44D-B752-B424417C0F8C}" type="presParOf" srcId="{35757502-65E2-C049-83A5-D64C4BE661D6}" destId="{D22C33CA-27F1-CF45-A50B-EED027451969}" srcOrd="1" destOrd="0" presId="urn:microsoft.com/office/officeart/2005/8/layout/orgChart1"/>
    <dgm:cxn modelId="{AEBF230C-EBE0-0841-B048-AB37AFB490F9}" type="presParOf" srcId="{35757502-65E2-C049-83A5-D64C4BE661D6}" destId="{509A146C-7340-824B-9FA5-97B22E6F4907}" srcOrd="2" destOrd="0" presId="urn:microsoft.com/office/officeart/2005/8/layout/orgChart1"/>
    <dgm:cxn modelId="{935F65AD-037B-9448-9CA4-64E68D4DE7DA}" type="presParOf" srcId="{37F9B70D-CE89-A145-A12B-90E4757B0C26}" destId="{4D3448B7-BC29-224B-B796-C4A77D7620E3}" srcOrd="8" destOrd="0" presId="urn:microsoft.com/office/officeart/2005/8/layout/orgChart1"/>
    <dgm:cxn modelId="{317402B5-6650-F242-8C13-4E32B2C5B827}" type="presParOf" srcId="{37F9B70D-CE89-A145-A12B-90E4757B0C26}" destId="{AE2ADC6A-3FB1-0D43-99DF-594CE9EF1B1E}" srcOrd="9" destOrd="0" presId="urn:microsoft.com/office/officeart/2005/8/layout/orgChart1"/>
    <dgm:cxn modelId="{E4CD2152-BE7F-944E-B3D8-5BB4050B8115}" type="presParOf" srcId="{AE2ADC6A-3FB1-0D43-99DF-594CE9EF1B1E}" destId="{DCB17ADA-A66D-3E4B-A38D-B381EB328A19}" srcOrd="0" destOrd="0" presId="urn:microsoft.com/office/officeart/2005/8/layout/orgChart1"/>
    <dgm:cxn modelId="{06D55616-7B41-D84E-BCCA-FCF10911FC17}" type="presParOf" srcId="{DCB17ADA-A66D-3E4B-A38D-B381EB328A19}" destId="{C9F7FC26-2B7C-BA47-99A0-9856944DB4B8}" srcOrd="0" destOrd="0" presId="urn:microsoft.com/office/officeart/2005/8/layout/orgChart1"/>
    <dgm:cxn modelId="{5234A855-1A23-ED4E-B461-F2FB21978164}" type="presParOf" srcId="{DCB17ADA-A66D-3E4B-A38D-B381EB328A19}" destId="{1BE2C89B-1579-B54C-84D7-F6A9FCBB11D9}" srcOrd="1" destOrd="0" presId="urn:microsoft.com/office/officeart/2005/8/layout/orgChart1"/>
    <dgm:cxn modelId="{BE631EBC-0FA6-884B-B9A7-32E42EAB03BD}" type="presParOf" srcId="{AE2ADC6A-3FB1-0D43-99DF-594CE9EF1B1E}" destId="{42B0D579-7441-AC43-BDA9-EEAF299EDABB}" srcOrd="1" destOrd="0" presId="urn:microsoft.com/office/officeart/2005/8/layout/orgChart1"/>
    <dgm:cxn modelId="{0756EE7F-6444-6E44-86D4-877486920D7E}" type="presParOf" srcId="{42B0D579-7441-AC43-BDA9-EEAF299EDABB}" destId="{7209AEE9-CDDE-D543-B4F0-AD83BB55F457}" srcOrd="0" destOrd="0" presId="urn:microsoft.com/office/officeart/2005/8/layout/orgChart1"/>
    <dgm:cxn modelId="{9DAA37E6-E65A-A94C-ABF0-4107251E2881}" type="presParOf" srcId="{42B0D579-7441-AC43-BDA9-EEAF299EDABB}" destId="{BE2AE7BD-207B-6A41-81FE-E219B40F7661}" srcOrd="1" destOrd="0" presId="urn:microsoft.com/office/officeart/2005/8/layout/orgChart1"/>
    <dgm:cxn modelId="{2F83624F-C5F3-CA4B-9522-6CE878E99A02}" type="presParOf" srcId="{BE2AE7BD-207B-6A41-81FE-E219B40F7661}" destId="{A03C9E02-B1B3-9547-BF71-43F41BE62000}" srcOrd="0" destOrd="0" presId="urn:microsoft.com/office/officeart/2005/8/layout/orgChart1"/>
    <dgm:cxn modelId="{8FC0D979-CC22-1E42-81E7-3045820A538E}" type="presParOf" srcId="{A03C9E02-B1B3-9547-BF71-43F41BE62000}" destId="{63E953AB-0BD7-E545-96C9-187B7812C8F0}" srcOrd="0" destOrd="0" presId="urn:microsoft.com/office/officeart/2005/8/layout/orgChart1"/>
    <dgm:cxn modelId="{DB4E68B8-34BE-3A4B-94E7-AE42D1B61192}" type="presParOf" srcId="{A03C9E02-B1B3-9547-BF71-43F41BE62000}" destId="{4345BEA1-79B5-BD45-9531-6B0D31D927BB}" srcOrd="1" destOrd="0" presId="urn:microsoft.com/office/officeart/2005/8/layout/orgChart1"/>
    <dgm:cxn modelId="{0AEBABA6-E305-D642-8A37-B17398BD98D2}" type="presParOf" srcId="{BE2AE7BD-207B-6A41-81FE-E219B40F7661}" destId="{F4ACF29C-64BD-D548-ABF8-E390AF5F91E2}" srcOrd="1" destOrd="0" presId="urn:microsoft.com/office/officeart/2005/8/layout/orgChart1"/>
    <dgm:cxn modelId="{91DBF543-C575-7843-95FC-6CC38200EB0D}" type="presParOf" srcId="{BE2AE7BD-207B-6A41-81FE-E219B40F7661}" destId="{052ED5E5-9EC2-DF40-BC1B-24CCE06BA344}" srcOrd="2" destOrd="0" presId="urn:microsoft.com/office/officeart/2005/8/layout/orgChart1"/>
    <dgm:cxn modelId="{C8763848-B358-474E-8CF6-DDABB16F2AA4}" type="presParOf" srcId="{42B0D579-7441-AC43-BDA9-EEAF299EDABB}" destId="{85A7F9DA-0E22-5A47-A3A9-B663A1387949}" srcOrd="2" destOrd="0" presId="urn:microsoft.com/office/officeart/2005/8/layout/orgChart1"/>
    <dgm:cxn modelId="{0F18F177-03C2-2F4F-A77B-B8B978CC28E5}" type="presParOf" srcId="{42B0D579-7441-AC43-BDA9-EEAF299EDABB}" destId="{9CC2F1EC-E194-8E4F-94C0-1DE79B23D994}" srcOrd="3" destOrd="0" presId="urn:microsoft.com/office/officeart/2005/8/layout/orgChart1"/>
    <dgm:cxn modelId="{C010CCFA-0F3A-D841-B479-4B9F107B6C6D}" type="presParOf" srcId="{9CC2F1EC-E194-8E4F-94C0-1DE79B23D994}" destId="{E5E81E3F-47C2-0E44-9D89-76A3F213DDF2}" srcOrd="0" destOrd="0" presId="urn:microsoft.com/office/officeart/2005/8/layout/orgChart1"/>
    <dgm:cxn modelId="{D550E095-53E2-F845-B863-702F4423B49B}" type="presParOf" srcId="{E5E81E3F-47C2-0E44-9D89-76A3F213DDF2}" destId="{879A78C0-AB9E-264D-9C33-79E697F438E9}" srcOrd="0" destOrd="0" presId="urn:microsoft.com/office/officeart/2005/8/layout/orgChart1"/>
    <dgm:cxn modelId="{644FEF0A-514F-2C4C-B89A-A1E4435D2DA4}" type="presParOf" srcId="{E5E81E3F-47C2-0E44-9D89-76A3F213DDF2}" destId="{F7C325B9-3E9F-6C45-9338-D9BE29F49DE3}" srcOrd="1" destOrd="0" presId="urn:microsoft.com/office/officeart/2005/8/layout/orgChart1"/>
    <dgm:cxn modelId="{EAAC7BEC-CD9A-2140-ACD2-3B423E065639}" type="presParOf" srcId="{9CC2F1EC-E194-8E4F-94C0-1DE79B23D994}" destId="{3E228B96-4B25-6647-9623-83EEDB260B32}" srcOrd="1" destOrd="0" presId="urn:microsoft.com/office/officeart/2005/8/layout/orgChart1"/>
    <dgm:cxn modelId="{31811DDB-DA60-4B41-A9D6-094E186A393A}" type="presParOf" srcId="{9CC2F1EC-E194-8E4F-94C0-1DE79B23D994}" destId="{09DAB060-5DA8-B747-8EEF-E612E20ECFDD}" srcOrd="2" destOrd="0" presId="urn:microsoft.com/office/officeart/2005/8/layout/orgChart1"/>
    <dgm:cxn modelId="{9E31F07C-A32C-8D45-ADC6-1A8E108131E1}" type="presParOf" srcId="{AE2ADC6A-3FB1-0D43-99DF-594CE9EF1B1E}" destId="{689A6AF5-98B3-8A41-B3A7-81CC923B3BBA}" srcOrd="2" destOrd="0" presId="urn:microsoft.com/office/officeart/2005/8/layout/orgChart1"/>
    <dgm:cxn modelId="{F8B302C6-F0B2-1D47-87CD-B66ECBF34935}" type="presParOf" srcId="{37F9B70D-CE89-A145-A12B-90E4757B0C26}" destId="{2026FED7-8A00-A841-BD06-50490CA7C39A}" srcOrd="10" destOrd="0" presId="urn:microsoft.com/office/officeart/2005/8/layout/orgChart1"/>
    <dgm:cxn modelId="{99E858E9-1D7A-3D47-A9AA-FCC6596C1017}" type="presParOf" srcId="{37F9B70D-CE89-A145-A12B-90E4757B0C26}" destId="{D6D0DF59-8790-5F42-98A2-7BD4BECC873E}" srcOrd="11" destOrd="0" presId="urn:microsoft.com/office/officeart/2005/8/layout/orgChart1"/>
    <dgm:cxn modelId="{79C6EDD7-51D6-944C-B8DD-F3C74967E354}" type="presParOf" srcId="{D6D0DF59-8790-5F42-98A2-7BD4BECC873E}" destId="{380989B7-E961-8543-A2B3-E9EAA2A8C789}" srcOrd="0" destOrd="0" presId="urn:microsoft.com/office/officeart/2005/8/layout/orgChart1"/>
    <dgm:cxn modelId="{8B16F808-7736-774E-8268-056E7852C5A8}" type="presParOf" srcId="{380989B7-E961-8543-A2B3-E9EAA2A8C789}" destId="{C0F56F06-B141-6245-B28B-942B4DCD1E91}" srcOrd="0" destOrd="0" presId="urn:microsoft.com/office/officeart/2005/8/layout/orgChart1"/>
    <dgm:cxn modelId="{95BF41B6-82D5-624A-9EE0-3C1EB8B049B1}" type="presParOf" srcId="{380989B7-E961-8543-A2B3-E9EAA2A8C789}" destId="{762AA235-A183-AB4C-BD1E-7075BDAF0C30}" srcOrd="1" destOrd="0" presId="urn:microsoft.com/office/officeart/2005/8/layout/orgChart1"/>
    <dgm:cxn modelId="{B7CC61D2-6659-5D4E-851A-01090AA81F19}" type="presParOf" srcId="{D6D0DF59-8790-5F42-98A2-7BD4BECC873E}" destId="{B3F6644C-E184-D44E-87C1-EC21D0E49B62}" srcOrd="1" destOrd="0" presId="urn:microsoft.com/office/officeart/2005/8/layout/orgChart1"/>
    <dgm:cxn modelId="{29A77E07-F793-9146-BB91-110DE38A0B77}" type="presParOf" srcId="{B3F6644C-E184-D44E-87C1-EC21D0E49B62}" destId="{4B802446-A748-7B41-9A5D-7186AEB901CF}" srcOrd="0" destOrd="0" presId="urn:microsoft.com/office/officeart/2005/8/layout/orgChart1"/>
    <dgm:cxn modelId="{AC81C06E-9D41-1F4B-81B0-1B0A805F0793}" type="presParOf" srcId="{B3F6644C-E184-D44E-87C1-EC21D0E49B62}" destId="{191A73B2-0A3A-0E41-BC52-69A15CDD2044}" srcOrd="1" destOrd="0" presId="urn:microsoft.com/office/officeart/2005/8/layout/orgChart1"/>
    <dgm:cxn modelId="{21CDB234-BD82-D34C-8F59-13FDE7B5D618}" type="presParOf" srcId="{191A73B2-0A3A-0E41-BC52-69A15CDD2044}" destId="{8459C89C-A004-934E-B16D-28FC5B452B4D}" srcOrd="0" destOrd="0" presId="urn:microsoft.com/office/officeart/2005/8/layout/orgChart1"/>
    <dgm:cxn modelId="{3EC3AE33-77F2-5541-95B2-381830B73AB7}" type="presParOf" srcId="{8459C89C-A004-934E-B16D-28FC5B452B4D}" destId="{B77F9774-06F1-1D47-AE24-872F0057BED1}" srcOrd="0" destOrd="0" presId="urn:microsoft.com/office/officeart/2005/8/layout/orgChart1"/>
    <dgm:cxn modelId="{DC9E5254-1E33-534C-9A10-4774C1D76245}" type="presParOf" srcId="{8459C89C-A004-934E-B16D-28FC5B452B4D}" destId="{3427A585-2602-F84C-A555-EC2E628149D1}" srcOrd="1" destOrd="0" presId="urn:microsoft.com/office/officeart/2005/8/layout/orgChart1"/>
    <dgm:cxn modelId="{D8C636E5-844D-5541-809B-1A057B5A8687}" type="presParOf" srcId="{191A73B2-0A3A-0E41-BC52-69A15CDD2044}" destId="{39180935-2055-B245-80D6-1EAA48123ADD}" srcOrd="1" destOrd="0" presId="urn:microsoft.com/office/officeart/2005/8/layout/orgChart1"/>
    <dgm:cxn modelId="{D157079B-46A0-EB46-8615-E285EC36B262}" type="presParOf" srcId="{191A73B2-0A3A-0E41-BC52-69A15CDD2044}" destId="{8A71836C-2DBF-1344-8A5D-00B937F40A7C}" srcOrd="2" destOrd="0" presId="urn:microsoft.com/office/officeart/2005/8/layout/orgChart1"/>
    <dgm:cxn modelId="{1285359D-BCB5-4B42-9072-D2826E386E14}" type="presParOf" srcId="{B3F6644C-E184-D44E-87C1-EC21D0E49B62}" destId="{27484E5F-E497-2146-AD67-2E37CDBE7D10}" srcOrd="2" destOrd="0" presId="urn:microsoft.com/office/officeart/2005/8/layout/orgChart1"/>
    <dgm:cxn modelId="{27172234-E96E-4944-8F3F-3C6F41D83F86}" type="presParOf" srcId="{B3F6644C-E184-D44E-87C1-EC21D0E49B62}" destId="{7695B137-3CE4-DD40-AC5E-FA6370F2D015}" srcOrd="3" destOrd="0" presId="urn:microsoft.com/office/officeart/2005/8/layout/orgChart1"/>
    <dgm:cxn modelId="{DC7EF457-906D-E044-AA40-8F2A0EC13987}" type="presParOf" srcId="{7695B137-3CE4-DD40-AC5E-FA6370F2D015}" destId="{824ADB3B-5456-964C-978C-29E3DBD172D2}" srcOrd="0" destOrd="0" presId="urn:microsoft.com/office/officeart/2005/8/layout/orgChart1"/>
    <dgm:cxn modelId="{454185B9-B1C9-AA46-99CB-2DA9889126A8}" type="presParOf" srcId="{824ADB3B-5456-964C-978C-29E3DBD172D2}" destId="{1ACBD153-650D-E14B-8AD4-91D039CD6C7E}" srcOrd="0" destOrd="0" presId="urn:microsoft.com/office/officeart/2005/8/layout/orgChart1"/>
    <dgm:cxn modelId="{05DD8B65-57E1-3D45-9BF0-7B54DC5E7556}" type="presParOf" srcId="{824ADB3B-5456-964C-978C-29E3DBD172D2}" destId="{2B6D9690-044E-8642-B0ED-8487AFE789B5}" srcOrd="1" destOrd="0" presId="urn:microsoft.com/office/officeart/2005/8/layout/orgChart1"/>
    <dgm:cxn modelId="{6EB18DA6-1DEF-9744-A655-8D11C067307F}" type="presParOf" srcId="{7695B137-3CE4-DD40-AC5E-FA6370F2D015}" destId="{47F5D43C-2F75-A847-B4F4-6C6DE48E0D9E}" srcOrd="1" destOrd="0" presId="urn:microsoft.com/office/officeart/2005/8/layout/orgChart1"/>
    <dgm:cxn modelId="{6787919D-7601-F549-8EFF-C1EB1735334E}" type="presParOf" srcId="{7695B137-3CE4-DD40-AC5E-FA6370F2D015}" destId="{080D1648-6A72-034F-8A60-C32C07E15A1D}" srcOrd="2" destOrd="0" presId="urn:microsoft.com/office/officeart/2005/8/layout/orgChart1"/>
    <dgm:cxn modelId="{A0842580-3E7A-7A42-8D20-9AA326433663}" type="presParOf" srcId="{D6D0DF59-8790-5F42-98A2-7BD4BECC873E}" destId="{09D34B4F-C711-684F-922B-046552BDCEFF}" srcOrd="2" destOrd="0" presId="urn:microsoft.com/office/officeart/2005/8/layout/orgChart1"/>
    <dgm:cxn modelId="{F511449A-CA2B-8C4A-834A-50F201B84400}" type="presParOf" srcId="{37F9B70D-CE89-A145-A12B-90E4757B0C26}" destId="{28913033-852A-E045-8E77-E7FAE4B46D7E}" srcOrd="12" destOrd="0" presId="urn:microsoft.com/office/officeart/2005/8/layout/orgChart1"/>
    <dgm:cxn modelId="{ECF0C5BD-E31E-A348-891F-A6F310648FF9}" type="presParOf" srcId="{37F9B70D-CE89-A145-A12B-90E4757B0C26}" destId="{01B017F2-AACA-3E4A-A70F-1594E4DB2E58}" srcOrd="13" destOrd="0" presId="urn:microsoft.com/office/officeart/2005/8/layout/orgChart1"/>
    <dgm:cxn modelId="{D4B2CCA0-9826-684F-AEFF-6C816EE10A29}" type="presParOf" srcId="{01B017F2-AACA-3E4A-A70F-1594E4DB2E58}" destId="{953FEBAF-F60F-9649-A3DA-DA616C9F37C4}" srcOrd="0" destOrd="0" presId="urn:microsoft.com/office/officeart/2005/8/layout/orgChart1"/>
    <dgm:cxn modelId="{71423275-78FF-2E4D-9B22-EFA5D53A29FA}" type="presParOf" srcId="{953FEBAF-F60F-9649-A3DA-DA616C9F37C4}" destId="{C7C0FC61-5608-FE4E-A8A4-FB5905E838E4}" srcOrd="0" destOrd="0" presId="urn:microsoft.com/office/officeart/2005/8/layout/orgChart1"/>
    <dgm:cxn modelId="{FDDA8437-A271-C243-9C41-C45599278D22}" type="presParOf" srcId="{953FEBAF-F60F-9649-A3DA-DA616C9F37C4}" destId="{3CECC578-DB49-3D43-ACEC-01D7605664ED}" srcOrd="1" destOrd="0" presId="urn:microsoft.com/office/officeart/2005/8/layout/orgChart1"/>
    <dgm:cxn modelId="{4FEDED2E-CDD5-FE4E-889D-DCFF375B1911}" type="presParOf" srcId="{01B017F2-AACA-3E4A-A70F-1594E4DB2E58}" destId="{0237E537-7F3E-C045-B341-47DBF3667329}" srcOrd="1" destOrd="0" presId="urn:microsoft.com/office/officeart/2005/8/layout/orgChart1"/>
    <dgm:cxn modelId="{77ACA036-D3A1-6F44-8478-3FE0CB27C24C}" type="presParOf" srcId="{0237E537-7F3E-C045-B341-47DBF3667329}" destId="{170F12F9-3CC8-2349-BCC0-04F76FF118D1}" srcOrd="0" destOrd="0" presId="urn:microsoft.com/office/officeart/2005/8/layout/orgChart1"/>
    <dgm:cxn modelId="{918926BD-CFD7-2B49-9BA2-39A3DC5A2271}" type="presParOf" srcId="{0237E537-7F3E-C045-B341-47DBF3667329}" destId="{E43E782C-7D48-5349-B496-37538771D9D3}" srcOrd="1" destOrd="0" presId="urn:microsoft.com/office/officeart/2005/8/layout/orgChart1"/>
    <dgm:cxn modelId="{1013FDAD-55AB-894C-B8B5-E24925D42FBC}" type="presParOf" srcId="{E43E782C-7D48-5349-B496-37538771D9D3}" destId="{F348A453-6517-F047-A8F8-F6FCC7A0BBAC}" srcOrd="0" destOrd="0" presId="urn:microsoft.com/office/officeart/2005/8/layout/orgChart1"/>
    <dgm:cxn modelId="{1B269D9D-6B04-0A40-BE50-E4BAE1E77869}" type="presParOf" srcId="{F348A453-6517-F047-A8F8-F6FCC7A0BBAC}" destId="{829DFE92-204C-DA48-9FEB-CEE3B6780E63}" srcOrd="0" destOrd="0" presId="urn:microsoft.com/office/officeart/2005/8/layout/orgChart1"/>
    <dgm:cxn modelId="{7A9C3BC3-0B3E-3C46-93DE-84EDC4F18951}" type="presParOf" srcId="{F348A453-6517-F047-A8F8-F6FCC7A0BBAC}" destId="{730955B3-56D6-2B4F-8FE9-8DDA9C34D59A}" srcOrd="1" destOrd="0" presId="urn:microsoft.com/office/officeart/2005/8/layout/orgChart1"/>
    <dgm:cxn modelId="{D388AC91-A289-5949-B55B-7E6623D45B93}" type="presParOf" srcId="{E43E782C-7D48-5349-B496-37538771D9D3}" destId="{075FE93B-241A-4A4D-AC8F-EC359F97C59B}" srcOrd="1" destOrd="0" presId="urn:microsoft.com/office/officeart/2005/8/layout/orgChart1"/>
    <dgm:cxn modelId="{645765E2-2ACE-6C48-8D93-871012D88581}" type="presParOf" srcId="{E43E782C-7D48-5349-B496-37538771D9D3}" destId="{591FA8D8-AD71-2B4F-9DE0-F73B50BF639A}" srcOrd="2" destOrd="0" presId="urn:microsoft.com/office/officeart/2005/8/layout/orgChart1"/>
    <dgm:cxn modelId="{56FAE5AD-1D86-E246-BAE7-3421942A1CA6}" type="presParOf" srcId="{0237E537-7F3E-C045-B341-47DBF3667329}" destId="{BF0FB599-F0AE-544D-9966-2F79031BD902}" srcOrd="2" destOrd="0" presId="urn:microsoft.com/office/officeart/2005/8/layout/orgChart1"/>
    <dgm:cxn modelId="{1E39F853-3F9F-C84C-84CF-2D9FB0B2FA98}" type="presParOf" srcId="{0237E537-7F3E-C045-B341-47DBF3667329}" destId="{3A335FA4-D655-704F-AAC7-5AB7ABD746AE}" srcOrd="3" destOrd="0" presId="urn:microsoft.com/office/officeart/2005/8/layout/orgChart1"/>
    <dgm:cxn modelId="{BD68976F-F8CD-E44E-B057-A7C746FBDF1E}" type="presParOf" srcId="{3A335FA4-D655-704F-AAC7-5AB7ABD746AE}" destId="{E6798627-A813-3A42-AB5A-81E3ABA2BC13}" srcOrd="0" destOrd="0" presId="urn:microsoft.com/office/officeart/2005/8/layout/orgChart1"/>
    <dgm:cxn modelId="{BBBC9B0C-663E-1245-9A00-502651EF2CA2}" type="presParOf" srcId="{E6798627-A813-3A42-AB5A-81E3ABA2BC13}" destId="{7B8EF4A6-059A-234C-BF20-85098513BD7E}" srcOrd="0" destOrd="0" presId="urn:microsoft.com/office/officeart/2005/8/layout/orgChart1"/>
    <dgm:cxn modelId="{B9D46A1D-A4C8-0C43-B956-722039137CCB}" type="presParOf" srcId="{E6798627-A813-3A42-AB5A-81E3ABA2BC13}" destId="{9EB83347-0021-F246-AD41-E9D507B0F72C}" srcOrd="1" destOrd="0" presId="urn:microsoft.com/office/officeart/2005/8/layout/orgChart1"/>
    <dgm:cxn modelId="{0256FCC3-8884-494E-998F-7ADA19C89BC9}" type="presParOf" srcId="{3A335FA4-D655-704F-AAC7-5AB7ABD746AE}" destId="{2FA0E26A-ECCA-EB4E-AEFC-D4646E0B8DA7}" srcOrd="1" destOrd="0" presId="urn:microsoft.com/office/officeart/2005/8/layout/orgChart1"/>
    <dgm:cxn modelId="{C3EDDF67-ECCF-8644-B0A5-F005496616D9}" type="presParOf" srcId="{3A335FA4-D655-704F-AAC7-5AB7ABD746AE}" destId="{5EED14B5-59A6-714D-907B-7A16E6E8F671}" srcOrd="2" destOrd="0" presId="urn:microsoft.com/office/officeart/2005/8/layout/orgChart1"/>
    <dgm:cxn modelId="{D3E11F15-01AB-384F-BDD1-D9070F421D5C}" type="presParOf" srcId="{01B017F2-AACA-3E4A-A70F-1594E4DB2E58}" destId="{5527A787-6405-524C-A97B-0A49248EB078}" srcOrd="2" destOrd="0" presId="urn:microsoft.com/office/officeart/2005/8/layout/orgChart1"/>
    <dgm:cxn modelId="{7713C0CA-37AE-0241-B853-E47F9FD079A7}" type="presParOf" srcId="{01F5CDFA-67CA-C34F-BAD3-810AD2A99024}" destId="{0185CB30-EAD9-DD43-87B1-BE0612B04F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B599-F0AE-544D-9966-2F79031BD902}">
      <dsp:nvSpPr>
        <dsp:cNvPr id="0" name=""/>
        <dsp:cNvSpPr/>
      </dsp:nvSpPr>
      <dsp:spPr>
        <a:xfrm>
          <a:off x="6862959" y="2527493"/>
          <a:ext cx="91440" cy="1178795"/>
        </a:xfrm>
        <a:custGeom>
          <a:avLst/>
          <a:gdLst/>
          <a:ahLst/>
          <a:cxnLst/>
          <a:rect l="0" t="0" r="0" b="0"/>
          <a:pathLst>
            <a:path>
              <a:moveTo>
                <a:pt x="45720" y="0"/>
              </a:moveTo>
              <a:lnTo>
                <a:pt x="45720" y="1178795"/>
              </a:lnTo>
              <a:lnTo>
                <a:pt x="109025" y="11787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0F12F9-3CC8-2349-BCC0-04F76FF118D1}">
      <dsp:nvSpPr>
        <dsp:cNvPr id="0" name=""/>
        <dsp:cNvSpPr/>
      </dsp:nvSpPr>
      <dsp:spPr>
        <a:xfrm>
          <a:off x="6862959" y="2527493"/>
          <a:ext cx="91440" cy="447454"/>
        </a:xfrm>
        <a:custGeom>
          <a:avLst/>
          <a:gdLst/>
          <a:ahLst/>
          <a:cxnLst/>
          <a:rect l="0" t="0" r="0" b="0"/>
          <a:pathLst>
            <a:path>
              <a:moveTo>
                <a:pt x="45720" y="0"/>
              </a:moveTo>
              <a:lnTo>
                <a:pt x="45720" y="447454"/>
              </a:lnTo>
              <a:lnTo>
                <a:pt x="110221"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913033-852A-E045-8E77-E7FAE4B46D7E}">
      <dsp:nvSpPr>
        <dsp:cNvPr id="0" name=""/>
        <dsp:cNvSpPr/>
      </dsp:nvSpPr>
      <dsp:spPr>
        <a:xfrm>
          <a:off x="4017935" y="1836856"/>
          <a:ext cx="3279835" cy="204272"/>
        </a:xfrm>
        <a:custGeom>
          <a:avLst/>
          <a:gdLst/>
          <a:ahLst/>
          <a:cxnLst/>
          <a:rect l="0" t="0" r="0" b="0"/>
          <a:pathLst>
            <a:path>
              <a:moveTo>
                <a:pt x="0" y="0"/>
              </a:moveTo>
              <a:lnTo>
                <a:pt x="0" y="102136"/>
              </a:lnTo>
              <a:lnTo>
                <a:pt x="3279835" y="102136"/>
              </a:lnTo>
              <a:lnTo>
                <a:pt x="3279835"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484E5F-E497-2146-AD67-2E37CDBE7D10}">
      <dsp:nvSpPr>
        <dsp:cNvPr id="0" name=""/>
        <dsp:cNvSpPr/>
      </dsp:nvSpPr>
      <dsp:spPr>
        <a:xfrm>
          <a:off x="5775498" y="2519351"/>
          <a:ext cx="91440" cy="1178800"/>
        </a:xfrm>
        <a:custGeom>
          <a:avLst/>
          <a:gdLst/>
          <a:ahLst/>
          <a:cxnLst/>
          <a:rect l="0" t="0" r="0" b="0"/>
          <a:pathLst>
            <a:path>
              <a:moveTo>
                <a:pt x="45720" y="0"/>
              </a:moveTo>
              <a:lnTo>
                <a:pt x="45720" y="1178800"/>
              </a:lnTo>
              <a:lnTo>
                <a:pt x="109034" y="117880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802446-A748-7B41-9A5D-7186AEB901CF}">
      <dsp:nvSpPr>
        <dsp:cNvPr id="0" name=""/>
        <dsp:cNvSpPr/>
      </dsp:nvSpPr>
      <dsp:spPr>
        <a:xfrm>
          <a:off x="5775498" y="2519351"/>
          <a:ext cx="91440" cy="447454"/>
        </a:xfrm>
        <a:custGeom>
          <a:avLst/>
          <a:gdLst/>
          <a:ahLst/>
          <a:cxnLst/>
          <a:rect l="0" t="0" r="0" b="0"/>
          <a:pathLst>
            <a:path>
              <a:moveTo>
                <a:pt x="45720" y="0"/>
              </a:moveTo>
              <a:lnTo>
                <a:pt x="45720" y="447454"/>
              </a:lnTo>
              <a:lnTo>
                <a:pt x="118363"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26FED7-8A00-A841-BD06-50490CA7C39A}">
      <dsp:nvSpPr>
        <dsp:cNvPr id="0" name=""/>
        <dsp:cNvSpPr/>
      </dsp:nvSpPr>
      <dsp:spPr>
        <a:xfrm>
          <a:off x="4017935" y="1836856"/>
          <a:ext cx="2192373" cy="196131"/>
        </a:xfrm>
        <a:custGeom>
          <a:avLst/>
          <a:gdLst/>
          <a:ahLst/>
          <a:cxnLst/>
          <a:rect l="0" t="0" r="0" b="0"/>
          <a:pathLst>
            <a:path>
              <a:moveTo>
                <a:pt x="0" y="0"/>
              </a:moveTo>
              <a:lnTo>
                <a:pt x="0" y="93994"/>
              </a:lnTo>
              <a:lnTo>
                <a:pt x="2192373" y="93994"/>
              </a:lnTo>
              <a:lnTo>
                <a:pt x="2192373" y="1961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7F9DA-0E22-5A47-A3A9-B663A1387949}">
      <dsp:nvSpPr>
        <dsp:cNvPr id="0" name=""/>
        <dsp:cNvSpPr/>
      </dsp:nvSpPr>
      <dsp:spPr>
        <a:xfrm>
          <a:off x="4627943" y="2527493"/>
          <a:ext cx="120297" cy="1162517"/>
        </a:xfrm>
        <a:custGeom>
          <a:avLst/>
          <a:gdLst/>
          <a:ahLst/>
          <a:cxnLst/>
          <a:rect l="0" t="0" r="0" b="0"/>
          <a:pathLst>
            <a:path>
              <a:moveTo>
                <a:pt x="0" y="0"/>
              </a:moveTo>
              <a:lnTo>
                <a:pt x="0" y="1162517"/>
              </a:lnTo>
              <a:lnTo>
                <a:pt x="120297" y="11625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09AEE9-CDDE-D543-B4F0-AD83BB55F457}">
      <dsp:nvSpPr>
        <dsp:cNvPr id="0" name=""/>
        <dsp:cNvSpPr/>
      </dsp:nvSpPr>
      <dsp:spPr>
        <a:xfrm>
          <a:off x="4627943" y="2527493"/>
          <a:ext cx="145909" cy="447454"/>
        </a:xfrm>
        <a:custGeom>
          <a:avLst/>
          <a:gdLst/>
          <a:ahLst/>
          <a:cxnLst/>
          <a:rect l="0" t="0" r="0" b="0"/>
          <a:pathLst>
            <a:path>
              <a:moveTo>
                <a:pt x="0" y="0"/>
              </a:moveTo>
              <a:lnTo>
                <a:pt x="0" y="447454"/>
              </a:lnTo>
              <a:lnTo>
                <a:pt x="145909"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3448B7-BC29-224B-B796-C4A77D7620E3}">
      <dsp:nvSpPr>
        <dsp:cNvPr id="0" name=""/>
        <dsp:cNvSpPr/>
      </dsp:nvSpPr>
      <dsp:spPr>
        <a:xfrm>
          <a:off x="4017935" y="1836856"/>
          <a:ext cx="999098" cy="204272"/>
        </a:xfrm>
        <a:custGeom>
          <a:avLst/>
          <a:gdLst/>
          <a:ahLst/>
          <a:cxnLst/>
          <a:rect l="0" t="0" r="0" b="0"/>
          <a:pathLst>
            <a:path>
              <a:moveTo>
                <a:pt x="0" y="0"/>
              </a:moveTo>
              <a:lnTo>
                <a:pt x="0" y="102136"/>
              </a:lnTo>
              <a:lnTo>
                <a:pt x="999098" y="102136"/>
              </a:lnTo>
              <a:lnTo>
                <a:pt x="999098"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35B51E-B9E7-8D48-8326-C257316F84B6}">
      <dsp:nvSpPr>
        <dsp:cNvPr id="0" name=""/>
        <dsp:cNvSpPr/>
      </dsp:nvSpPr>
      <dsp:spPr>
        <a:xfrm>
          <a:off x="3908278" y="1836856"/>
          <a:ext cx="91440" cy="204272"/>
        </a:xfrm>
        <a:custGeom>
          <a:avLst/>
          <a:gdLst/>
          <a:ahLst/>
          <a:cxnLst/>
          <a:rect l="0" t="0" r="0" b="0"/>
          <a:pathLst>
            <a:path>
              <a:moveTo>
                <a:pt x="109657" y="0"/>
              </a:moveTo>
              <a:lnTo>
                <a:pt x="109657" y="102136"/>
              </a:lnTo>
              <a:lnTo>
                <a:pt x="45720" y="102136"/>
              </a:lnTo>
              <a:lnTo>
                <a:pt x="4572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0E051F-748C-884A-8CAE-2EF7C84D8D94}">
      <dsp:nvSpPr>
        <dsp:cNvPr id="0" name=""/>
        <dsp:cNvSpPr/>
      </dsp:nvSpPr>
      <dsp:spPr>
        <a:xfrm>
          <a:off x="2431735" y="2527493"/>
          <a:ext cx="91440" cy="455596"/>
        </a:xfrm>
        <a:custGeom>
          <a:avLst/>
          <a:gdLst/>
          <a:ahLst/>
          <a:cxnLst/>
          <a:rect l="0" t="0" r="0" b="0"/>
          <a:pathLst>
            <a:path>
              <a:moveTo>
                <a:pt x="45720" y="0"/>
              </a:moveTo>
              <a:lnTo>
                <a:pt x="45720" y="455596"/>
              </a:lnTo>
              <a:lnTo>
                <a:pt x="85796" y="4555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C97056-F5A0-9045-B3D6-217A328D9D4E}">
      <dsp:nvSpPr>
        <dsp:cNvPr id="0" name=""/>
        <dsp:cNvSpPr/>
      </dsp:nvSpPr>
      <dsp:spPr>
        <a:xfrm>
          <a:off x="2866546" y="1836856"/>
          <a:ext cx="1151389" cy="204272"/>
        </a:xfrm>
        <a:custGeom>
          <a:avLst/>
          <a:gdLst/>
          <a:ahLst/>
          <a:cxnLst/>
          <a:rect l="0" t="0" r="0" b="0"/>
          <a:pathLst>
            <a:path>
              <a:moveTo>
                <a:pt x="1151389" y="0"/>
              </a:moveTo>
              <a:lnTo>
                <a:pt x="1151389"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62F78F-8E27-E648-8E4E-17161DEDBB2F}">
      <dsp:nvSpPr>
        <dsp:cNvPr id="0" name=""/>
        <dsp:cNvSpPr/>
      </dsp:nvSpPr>
      <dsp:spPr>
        <a:xfrm>
          <a:off x="1318671" y="2527493"/>
          <a:ext cx="91440" cy="1129950"/>
        </a:xfrm>
        <a:custGeom>
          <a:avLst/>
          <a:gdLst/>
          <a:ahLst/>
          <a:cxnLst/>
          <a:rect l="0" t="0" r="0" b="0"/>
          <a:pathLst>
            <a:path>
              <a:moveTo>
                <a:pt x="45720" y="0"/>
              </a:moveTo>
              <a:lnTo>
                <a:pt x="45720" y="1129950"/>
              </a:lnTo>
              <a:lnTo>
                <a:pt x="86983" y="11299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E59A78-BEC6-8C4D-B19D-A4BCA542F7F5}">
      <dsp:nvSpPr>
        <dsp:cNvPr id="0" name=""/>
        <dsp:cNvSpPr/>
      </dsp:nvSpPr>
      <dsp:spPr>
        <a:xfrm>
          <a:off x="1318671" y="2527493"/>
          <a:ext cx="91440" cy="447454"/>
        </a:xfrm>
        <a:custGeom>
          <a:avLst/>
          <a:gdLst/>
          <a:ahLst/>
          <a:cxnLst/>
          <a:rect l="0" t="0" r="0" b="0"/>
          <a:pathLst>
            <a:path>
              <a:moveTo>
                <a:pt x="45720" y="0"/>
              </a:moveTo>
              <a:lnTo>
                <a:pt x="45720" y="447454"/>
              </a:lnTo>
              <a:lnTo>
                <a:pt x="102079"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EF5B9-C834-424B-9C82-FD6429145950}">
      <dsp:nvSpPr>
        <dsp:cNvPr id="0" name=""/>
        <dsp:cNvSpPr/>
      </dsp:nvSpPr>
      <dsp:spPr>
        <a:xfrm>
          <a:off x="1753483" y="1836856"/>
          <a:ext cx="2264452" cy="204272"/>
        </a:xfrm>
        <a:custGeom>
          <a:avLst/>
          <a:gdLst/>
          <a:ahLst/>
          <a:cxnLst/>
          <a:rect l="0" t="0" r="0" b="0"/>
          <a:pathLst>
            <a:path>
              <a:moveTo>
                <a:pt x="2264452" y="0"/>
              </a:moveTo>
              <a:lnTo>
                <a:pt x="2264452"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DBD4F1-E5BB-074B-B3FC-C17CD987B06D}">
      <dsp:nvSpPr>
        <dsp:cNvPr id="0" name=""/>
        <dsp:cNvSpPr/>
      </dsp:nvSpPr>
      <dsp:spPr>
        <a:xfrm>
          <a:off x="186727" y="2527493"/>
          <a:ext cx="91440" cy="431171"/>
        </a:xfrm>
        <a:custGeom>
          <a:avLst/>
          <a:gdLst/>
          <a:ahLst/>
          <a:cxnLst/>
          <a:rect l="0" t="0" r="0" b="0"/>
          <a:pathLst>
            <a:path>
              <a:moveTo>
                <a:pt x="45720" y="0"/>
              </a:moveTo>
              <a:lnTo>
                <a:pt x="45720" y="431171"/>
              </a:lnTo>
              <a:lnTo>
                <a:pt x="62412" y="43117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59E819-7476-DF48-8A2E-46F8EECB6726}">
      <dsp:nvSpPr>
        <dsp:cNvPr id="0" name=""/>
        <dsp:cNvSpPr/>
      </dsp:nvSpPr>
      <dsp:spPr>
        <a:xfrm>
          <a:off x="621538" y="1836856"/>
          <a:ext cx="3396397" cy="204272"/>
        </a:xfrm>
        <a:custGeom>
          <a:avLst/>
          <a:gdLst/>
          <a:ahLst/>
          <a:cxnLst/>
          <a:rect l="0" t="0" r="0" b="0"/>
          <a:pathLst>
            <a:path>
              <a:moveTo>
                <a:pt x="3396397" y="0"/>
              </a:moveTo>
              <a:lnTo>
                <a:pt x="3396397"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F502E9-316B-D647-9ABB-86B7B8BC8FE4}">
      <dsp:nvSpPr>
        <dsp:cNvPr id="0" name=""/>
        <dsp:cNvSpPr/>
      </dsp:nvSpPr>
      <dsp:spPr>
        <a:xfrm>
          <a:off x="3531571" y="1350491"/>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Timescales and </a:t>
          </a:r>
          <a:br>
            <a:rPr lang="en-US" sz="1200" kern="1200" dirty="0" smtClean="0"/>
          </a:br>
          <a:r>
            <a:rPr lang="en-US" sz="1200" kern="1200" dirty="0" smtClean="0"/>
            <a:t>Topics</a:t>
          </a:r>
          <a:endParaRPr lang="en-US" sz="1200" kern="1200" dirty="0"/>
        </a:p>
      </dsp:txBody>
      <dsp:txXfrm>
        <a:off x="3531571" y="1350491"/>
        <a:ext cx="972728" cy="486364"/>
      </dsp:txXfrm>
    </dsp:sp>
    <dsp:sp modelId="{68D3E7E8-A926-3445-AB47-4F3AB8FF1354}">
      <dsp:nvSpPr>
        <dsp:cNvPr id="0" name=""/>
        <dsp:cNvSpPr/>
      </dsp:nvSpPr>
      <dsp:spPr>
        <a:xfrm>
          <a:off x="135174"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W7: Uni w24</a:t>
          </a:r>
          <a:br>
            <a:rPr lang="en-US" sz="1200" kern="1200" dirty="0" smtClean="0"/>
          </a:br>
          <a:r>
            <a:rPr lang="en-US" sz="1200" kern="1200" dirty="0" smtClean="0"/>
            <a:t>w/c 10/3</a:t>
          </a:r>
          <a:endParaRPr lang="en-US" sz="1200" kern="1200" dirty="0"/>
        </a:p>
      </dsp:txBody>
      <dsp:txXfrm>
        <a:off x="135174" y="2041128"/>
        <a:ext cx="972728" cy="486364"/>
      </dsp:txXfrm>
    </dsp:sp>
    <dsp:sp modelId="{9855644D-DD42-4F42-9720-54E6EF54639F}">
      <dsp:nvSpPr>
        <dsp:cNvPr id="0" name=""/>
        <dsp:cNvSpPr/>
      </dsp:nvSpPr>
      <dsp:spPr>
        <a:xfrm>
          <a:off x="249139" y="2715482"/>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Overview</a:t>
          </a:r>
        </a:p>
        <a:p>
          <a:pPr lvl="0" algn="ctr" defTabSz="533400">
            <a:lnSpc>
              <a:spcPct val="90000"/>
            </a:lnSpc>
            <a:spcBef>
              <a:spcPct val="0"/>
            </a:spcBef>
            <a:spcAft>
              <a:spcPct val="35000"/>
            </a:spcAft>
          </a:pPr>
          <a:r>
            <a:rPr lang="en-US" sz="1200" kern="1200" dirty="0" smtClean="0"/>
            <a:t>&amp; Intro</a:t>
          </a:r>
          <a:endParaRPr lang="en-US" sz="1200" kern="1200" dirty="0"/>
        </a:p>
      </dsp:txBody>
      <dsp:txXfrm>
        <a:off x="249139" y="2715482"/>
        <a:ext cx="972728" cy="486364"/>
      </dsp:txXfrm>
    </dsp:sp>
    <dsp:sp modelId="{E6A032D8-CAB7-8E42-8BD4-CAC7279CD1C9}">
      <dsp:nvSpPr>
        <dsp:cNvPr id="0" name=""/>
        <dsp:cNvSpPr/>
      </dsp:nvSpPr>
      <dsp:spPr>
        <a:xfrm>
          <a:off x="1267118"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W8: Uni w25</a:t>
          </a:r>
          <a:br>
            <a:rPr lang="en-US" sz="1200" kern="1200" dirty="0" smtClean="0"/>
          </a:br>
          <a:r>
            <a:rPr lang="en-US" sz="1200" kern="1200" dirty="0" smtClean="0"/>
            <a:t>w/c 17/3</a:t>
          </a:r>
          <a:endParaRPr lang="en-US" sz="1200" kern="1200" dirty="0"/>
        </a:p>
      </dsp:txBody>
      <dsp:txXfrm>
        <a:off x="1267118" y="2041128"/>
        <a:ext cx="972728" cy="486364"/>
      </dsp:txXfrm>
    </dsp:sp>
    <dsp:sp modelId="{42D8D207-75F5-6D4D-A83D-0A53990A34FA}">
      <dsp:nvSpPr>
        <dsp:cNvPr id="0" name=""/>
        <dsp:cNvSpPr/>
      </dsp:nvSpPr>
      <dsp:spPr>
        <a:xfrm>
          <a:off x="1420751"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Security guest lecture</a:t>
          </a:r>
          <a:endParaRPr lang="en-US" sz="1200" kern="1200" dirty="0"/>
        </a:p>
      </dsp:txBody>
      <dsp:txXfrm>
        <a:off x="1420751" y="2731765"/>
        <a:ext cx="972728" cy="486364"/>
      </dsp:txXfrm>
    </dsp:sp>
    <dsp:sp modelId="{B47A670E-44CC-A447-BD35-9477CB8F5D27}">
      <dsp:nvSpPr>
        <dsp:cNvPr id="0" name=""/>
        <dsp:cNvSpPr/>
      </dsp:nvSpPr>
      <dsp:spPr>
        <a:xfrm>
          <a:off x="1405654" y="3414261"/>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 task briefing</a:t>
          </a:r>
          <a:endParaRPr lang="en-US" sz="1200" kern="1200" dirty="0"/>
        </a:p>
      </dsp:txBody>
      <dsp:txXfrm>
        <a:off x="1405654" y="3414261"/>
        <a:ext cx="972728" cy="486364"/>
      </dsp:txXfrm>
    </dsp:sp>
    <dsp:sp modelId="{18B94A18-1F37-E845-AF4E-8043AD1905E1}">
      <dsp:nvSpPr>
        <dsp:cNvPr id="0" name=""/>
        <dsp:cNvSpPr/>
      </dsp:nvSpPr>
      <dsp:spPr>
        <a:xfrm>
          <a:off x="2380182"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W9: Uni w26</a:t>
          </a:r>
          <a:br>
            <a:rPr lang="en-US" sz="1200" kern="1200" dirty="0" smtClean="0"/>
          </a:br>
          <a:r>
            <a:rPr lang="en-US" sz="1200" kern="1200" dirty="0" smtClean="0"/>
            <a:t>w/c 24/3</a:t>
          </a:r>
          <a:endParaRPr lang="en-US" sz="1200" kern="1200" dirty="0"/>
        </a:p>
      </dsp:txBody>
      <dsp:txXfrm>
        <a:off x="2380182" y="2041128"/>
        <a:ext cx="972728" cy="486364"/>
      </dsp:txXfrm>
    </dsp:sp>
    <dsp:sp modelId="{0BF0D07C-3904-8740-92A9-9B9DB93660C3}">
      <dsp:nvSpPr>
        <dsp:cNvPr id="0" name=""/>
        <dsp:cNvSpPr/>
      </dsp:nvSpPr>
      <dsp:spPr>
        <a:xfrm>
          <a:off x="2517531" y="2739907"/>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&amp; workplace 1</a:t>
          </a:r>
          <a:endParaRPr lang="en-US" sz="1200" kern="1200" dirty="0"/>
        </a:p>
      </dsp:txBody>
      <dsp:txXfrm>
        <a:off x="2517531" y="2739907"/>
        <a:ext cx="972728" cy="486364"/>
      </dsp:txXfrm>
    </dsp:sp>
    <dsp:sp modelId="{D3395DA8-3AA1-0641-B8C3-E174D1903412}">
      <dsp:nvSpPr>
        <dsp:cNvPr id="0" name=""/>
        <dsp:cNvSpPr/>
      </dsp:nvSpPr>
      <dsp:spPr>
        <a:xfrm>
          <a:off x="3467634"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Vacation</a:t>
          </a:r>
          <a:br>
            <a:rPr lang="en-US" sz="1200" kern="1200" dirty="0" smtClean="0"/>
          </a:br>
          <a:r>
            <a:rPr lang="en-US" sz="1200" kern="1200" dirty="0" smtClean="0"/>
            <a:t>Easter</a:t>
          </a:r>
          <a:endParaRPr lang="en-US" sz="1200" kern="1200" dirty="0"/>
        </a:p>
      </dsp:txBody>
      <dsp:txXfrm>
        <a:off x="3467634" y="2041128"/>
        <a:ext cx="972728" cy="486364"/>
      </dsp:txXfrm>
    </dsp:sp>
    <dsp:sp modelId="{C9F7FC26-2B7C-BA47-99A0-9856944DB4B8}">
      <dsp:nvSpPr>
        <dsp:cNvPr id="0" name=""/>
        <dsp:cNvSpPr/>
      </dsp:nvSpPr>
      <dsp:spPr>
        <a:xfrm>
          <a:off x="4530670"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W10: Uni w31</a:t>
          </a:r>
          <a:br>
            <a:rPr lang="en-US" sz="1200" kern="1200" dirty="0" smtClean="0"/>
          </a:br>
          <a:r>
            <a:rPr lang="en-US" sz="1200" kern="1200" dirty="0" smtClean="0"/>
            <a:t>w/c28/4</a:t>
          </a:r>
          <a:endParaRPr lang="en-US" sz="1200" kern="1200" dirty="0"/>
        </a:p>
      </dsp:txBody>
      <dsp:txXfrm>
        <a:off x="4530670" y="2041128"/>
        <a:ext cx="972728" cy="486364"/>
      </dsp:txXfrm>
    </dsp:sp>
    <dsp:sp modelId="{63E953AB-0BD7-E545-96C9-187B7812C8F0}">
      <dsp:nvSpPr>
        <dsp:cNvPr id="0" name=""/>
        <dsp:cNvSpPr/>
      </dsp:nvSpPr>
      <dsp:spPr>
        <a:xfrm>
          <a:off x="4773852"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and workplace 2</a:t>
          </a:r>
          <a:endParaRPr lang="en-US" sz="1200" kern="1200" dirty="0"/>
        </a:p>
      </dsp:txBody>
      <dsp:txXfrm>
        <a:off x="4773852" y="2731765"/>
        <a:ext cx="972728" cy="486364"/>
      </dsp:txXfrm>
    </dsp:sp>
    <dsp:sp modelId="{879A78C0-AB9E-264D-9C33-79E697F438E9}">
      <dsp:nvSpPr>
        <dsp:cNvPr id="0" name=""/>
        <dsp:cNvSpPr/>
      </dsp:nvSpPr>
      <dsp:spPr>
        <a:xfrm>
          <a:off x="4748240" y="34468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br>
            <a:rPr lang="en-US" sz="1200" kern="1200" dirty="0" smtClean="0"/>
          </a:br>
          <a:r>
            <a:rPr lang="en-US" sz="1200" kern="1200" dirty="0" smtClean="0"/>
            <a:t>Hand in</a:t>
          </a:r>
          <a:endParaRPr lang="en-US" sz="1200" kern="1200" dirty="0"/>
        </a:p>
      </dsp:txBody>
      <dsp:txXfrm>
        <a:off x="4748240" y="3446828"/>
        <a:ext cx="972728" cy="486364"/>
      </dsp:txXfrm>
    </dsp:sp>
    <dsp:sp modelId="{C0F56F06-B141-6245-B28B-942B4DCD1E91}">
      <dsp:nvSpPr>
        <dsp:cNvPr id="0" name=""/>
        <dsp:cNvSpPr/>
      </dsp:nvSpPr>
      <dsp:spPr>
        <a:xfrm>
          <a:off x="5723945" y="2032987"/>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W11: Uni w32</a:t>
          </a:r>
          <a:br>
            <a:rPr lang="en-US" sz="1200" kern="1200" dirty="0" smtClean="0"/>
          </a:br>
          <a:r>
            <a:rPr lang="en-US" sz="1200" kern="1200" dirty="0" smtClean="0"/>
            <a:t>w/c 5/5</a:t>
          </a:r>
          <a:endParaRPr lang="en-US" sz="1200" kern="1200" dirty="0"/>
        </a:p>
      </dsp:txBody>
      <dsp:txXfrm>
        <a:off x="5723945" y="2032987"/>
        <a:ext cx="972728" cy="486364"/>
      </dsp:txXfrm>
    </dsp:sp>
    <dsp:sp modelId="{B77F9774-06F1-1D47-AE24-872F0057BED1}">
      <dsp:nvSpPr>
        <dsp:cNvPr id="0" name=""/>
        <dsp:cNvSpPr/>
      </dsp:nvSpPr>
      <dsp:spPr>
        <a:xfrm>
          <a:off x="5893861" y="2723624"/>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endParaRPr lang="en-US" sz="1200" kern="1200" dirty="0"/>
        </a:p>
      </dsp:txBody>
      <dsp:txXfrm>
        <a:off x="5893861" y="2723624"/>
        <a:ext cx="972728" cy="486364"/>
      </dsp:txXfrm>
    </dsp:sp>
    <dsp:sp modelId="{1ACBD153-650D-E14B-8AD4-91D039CD6C7E}">
      <dsp:nvSpPr>
        <dsp:cNvPr id="0" name=""/>
        <dsp:cNvSpPr/>
      </dsp:nvSpPr>
      <dsp:spPr>
        <a:xfrm>
          <a:off x="5884533" y="3454969"/>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Peer marking</a:t>
          </a:r>
        </a:p>
        <a:p>
          <a:pPr lvl="0" algn="ctr" defTabSz="533400">
            <a:lnSpc>
              <a:spcPct val="90000"/>
            </a:lnSpc>
            <a:spcBef>
              <a:spcPct val="0"/>
            </a:spcBef>
            <a:spcAft>
              <a:spcPct val="35000"/>
            </a:spcAft>
          </a:pPr>
          <a:r>
            <a:rPr lang="en-US" sz="1200" kern="1200" dirty="0" smtClean="0"/>
            <a:t>(audience)</a:t>
          </a:r>
          <a:endParaRPr lang="en-US" sz="1200" kern="1200" dirty="0"/>
        </a:p>
      </dsp:txBody>
      <dsp:txXfrm>
        <a:off x="5884533" y="3454969"/>
        <a:ext cx="972728" cy="486364"/>
      </dsp:txXfrm>
    </dsp:sp>
    <dsp:sp modelId="{C7C0FC61-5608-FE4E-A8A4-FB5905E838E4}">
      <dsp:nvSpPr>
        <dsp:cNvPr id="0" name=""/>
        <dsp:cNvSpPr/>
      </dsp:nvSpPr>
      <dsp:spPr>
        <a:xfrm>
          <a:off x="6811407"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W12: Uni w33</a:t>
          </a:r>
          <a:br>
            <a:rPr lang="en-US" sz="1200" kern="1200" dirty="0" smtClean="0"/>
          </a:br>
          <a:r>
            <a:rPr lang="en-US" sz="1200" kern="1200" dirty="0" smtClean="0"/>
            <a:t>w/c 12/5</a:t>
          </a:r>
          <a:endParaRPr lang="en-US" sz="1200" kern="1200" dirty="0"/>
        </a:p>
      </dsp:txBody>
      <dsp:txXfrm>
        <a:off x="6811407" y="2041128"/>
        <a:ext cx="972728" cy="486364"/>
      </dsp:txXfrm>
    </dsp:sp>
    <dsp:sp modelId="{829DFE92-204C-DA48-9FEB-CEE3B6780E63}">
      <dsp:nvSpPr>
        <dsp:cNvPr id="0" name=""/>
        <dsp:cNvSpPr/>
      </dsp:nvSpPr>
      <dsp:spPr>
        <a:xfrm>
          <a:off x="6973181"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endParaRPr lang="en-US" sz="1200" kern="1200" dirty="0"/>
        </a:p>
      </dsp:txBody>
      <dsp:txXfrm>
        <a:off x="6973181" y="2731765"/>
        <a:ext cx="972728" cy="486364"/>
      </dsp:txXfrm>
    </dsp:sp>
    <dsp:sp modelId="{7B8EF4A6-059A-234C-BF20-85098513BD7E}">
      <dsp:nvSpPr>
        <dsp:cNvPr id="0" name=""/>
        <dsp:cNvSpPr/>
      </dsp:nvSpPr>
      <dsp:spPr>
        <a:xfrm>
          <a:off x="6971985" y="3463106"/>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Peer marking</a:t>
          </a:r>
        </a:p>
        <a:p>
          <a:pPr lvl="0" algn="ctr" defTabSz="533400">
            <a:lnSpc>
              <a:spcPct val="90000"/>
            </a:lnSpc>
            <a:spcBef>
              <a:spcPct val="0"/>
            </a:spcBef>
            <a:spcAft>
              <a:spcPct val="35000"/>
            </a:spcAft>
          </a:pPr>
          <a:r>
            <a:rPr lang="en-US" sz="1200" kern="1200" dirty="0" smtClean="0"/>
            <a:t>(audience)</a:t>
          </a:r>
          <a:endParaRPr lang="en-US" sz="1200" kern="1200" dirty="0"/>
        </a:p>
      </dsp:txBody>
      <dsp:txXfrm>
        <a:off x="6971985" y="3463106"/>
        <a:ext cx="972728" cy="486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3877-12EA-EC4D-A2F0-36CECACC008E}">
      <dsp:nvSpPr>
        <dsp:cNvPr id="0" name=""/>
        <dsp:cNvSpPr/>
      </dsp:nvSpPr>
      <dsp:spPr>
        <a:xfrm>
          <a:off x="2308859" y="60007"/>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legal</a:t>
          </a:r>
          <a:endParaRPr lang="en-GB" sz="3200" kern="1200" dirty="0"/>
        </a:p>
      </dsp:txBody>
      <dsp:txXfrm>
        <a:off x="2692908" y="564070"/>
        <a:ext cx="2112264" cy="1296162"/>
      </dsp:txXfrm>
    </dsp:sp>
    <dsp:sp modelId="{AE7F2020-03D4-5142-8DB9-AA332AAF370B}">
      <dsp:nvSpPr>
        <dsp:cNvPr id="0" name=""/>
        <dsp:cNvSpPr/>
      </dsp:nvSpPr>
      <dsp:spPr>
        <a:xfrm>
          <a:off x="3348189"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ethical</a:t>
          </a:r>
          <a:endParaRPr lang="en-GB" sz="3200" kern="1200" dirty="0"/>
        </a:p>
      </dsp:txBody>
      <dsp:txXfrm>
        <a:off x="4229100" y="2604325"/>
        <a:ext cx="1728216" cy="1584198"/>
      </dsp:txXfrm>
    </dsp:sp>
    <dsp:sp modelId="{C300C7B9-0888-974C-BD1E-57CDC1B4E62C}">
      <dsp:nvSpPr>
        <dsp:cNvPr id="0" name=""/>
        <dsp:cNvSpPr/>
      </dsp:nvSpPr>
      <dsp:spPr>
        <a:xfrm>
          <a:off x="1269530" y="1860232"/>
          <a:ext cx="2880360" cy="2880360"/>
        </a:xfrm>
        <a:prstGeom prst="ellipse">
          <a:avLst/>
        </a:prstGeom>
        <a:gradFill rotWithShape="0">
          <a:gsLst>
            <a:gs pos="0">
              <a:schemeClr val="accent1">
                <a:alpha val="50000"/>
                <a:hueOff val="0"/>
                <a:satOff val="0"/>
                <a:lumOff val="0"/>
                <a:alphaOff val="0"/>
                <a:tint val="92000"/>
                <a:satMod val="170000"/>
              </a:schemeClr>
            </a:gs>
            <a:gs pos="15000">
              <a:schemeClr val="accent1">
                <a:alpha val="50000"/>
                <a:hueOff val="0"/>
                <a:satOff val="0"/>
                <a:lumOff val="0"/>
                <a:alphaOff val="0"/>
                <a:tint val="92000"/>
                <a:shade val="99000"/>
                <a:satMod val="170000"/>
              </a:schemeClr>
            </a:gs>
            <a:gs pos="62000">
              <a:schemeClr val="accent1">
                <a:alpha val="50000"/>
                <a:hueOff val="0"/>
                <a:satOff val="0"/>
                <a:lumOff val="0"/>
                <a:alphaOff val="0"/>
                <a:tint val="96000"/>
                <a:shade val="80000"/>
                <a:satMod val="170000"/>
              </a:schemeClr>
            </a:gs>
            <a:gs pos="97000">
              <a:schemeClr val="accent1">
                <a:alpha val="50000"/>
                <a:hueOff val="0"/>
                <a:satOff val="0"/>
                <a:lumOff val="0"/>
                <a:alphaOff val="0"/>
                <a:tint val="98000"/>
                <a:shade val="63000"/>
                <a:satMod val="170000"/>
              </a:schemeClr>
            </a:gs>
            <a:gs pos="100000">
              <a:schemeClr val="accent1">
                <a:alpha val="50000"/>
                <a:hueOff val="0"/>
                <a:satOff val="0"/>
                <a:lumOff val="0"/>
                <a:alphaOff val="0"/>
                <a:shade val="62000"/>
                <a:satMod val="170000"/>
              </a:schemeClr>
            </a:gs>
          </a:gsLst>
          <a:path path="circle">
            <a:fillToRect l="50000" t="50000" r="50000" b="5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workplace</a:t>
          </a:r>
          <a:endParaRPr lang="en-GB" sz="3200" kern="1200" dirty="0"/>
        </a:p>
      </dsp:txBody>
      <dsp:txXfrm>
        <a:off x="1540764" y="2604325"/>
        <a:ext cx="1728216" cy="1584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E823B-430F-6D4F-A358-4570BB9EA4D6}">
      <dsp:nvSpPr>
        <dsp:cNvPr id="0" name=""/>
        <dsp:cNvSpPr/>
      </dsp:nvSpPr>
      <dsp:spPr>
        <a:xfrm>
          <a:off x="277790" y="436556"/>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Info</a:t>
          </a:r>
          <a:br>
            <a:rPr lang="en-GB" sz="2800" kern="1200" dirty="0" smtClean="0"/>
          </a:br>
          <a:r>
            <a:rPr lang="en-GB" sz="2800" kern="1200" dirty="0" smtClean="0"/>
            <a:t>Security</a:t>
          </a:r>
          <a:endParaRPr lang="en-GB" sz="2800" kern="1200" dirty="0"/>
        </a:p>
      </dsp:txBody>
      <dsp:txXfrm>
        <a:off x="749923" y="835257"/>
        <a:ext cx="1949448" cy="2583672"/>
      </dsp:txXfrm>
    </dsp:sp>
    <dsp:sp modelId="{5D3D0218-7F80-A442-BBC7-D5C33EECFFCE}">
      <dsp:nvSpPr>
        <dsp:cNvPr id="0" name=""/>
        <dsp:cNvSpPr/>
      </dsp:nvSpPr>
      <dsp:spPr>
        <a:xfrm>
          <a:off x="2198650" y="380295"/>
          <a:ext cx="3381075" cy="3381075"/>
        </a:xfrm>
        <a:prstGeom prst="ellipse">
          <a:avLst/>
        </a:prstGeom>
        <a:solidFill>
          <a:schemeClr val="bg2">
            <a:lumMod val="75000"/>
            <a:alpha val="28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Data </a:t>
          </a:r>
          <a:br>
            <a:rPr lang="en-GB" sz="2800" kern="1200" dirty="0" smtClean="0"/>
          </a:br>
          <a:r>
            <a:rPr lang="en-GB" sz="2800" kern="1200" dirty="0" smtClean="0"/>
            <a:t>Privacy</a:t>
          </a:r>
          <a:endParaRPr lang="en-GB" sz="2800" kern="1200" dirty="0"/>
        </a:p>
      </dsp:txBody>
      <dsp:txXfrm>
        <a:off x="3158144" y="778996"/>
        <a:ext cx="1949448" cy="2583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7CF9-8AA1-F54B-B132-DBE3CED73D11}">
      <dsp:nvSpPr>
        <dsp:cNvPr id="0" name=""/>
        <dsp:cNvSpPr/>
      </dsp:nvSpPr>
      <dsp:spPr>
        <a:xfrm>
          <a:off x="0" y="579419"/>
          <a:ext cx="749808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ECDB06F-71FE-F14D-8789-61B18EECA5C3}">
      <dsp:nvSpPr>
        <dsp:cNvPr id="0" name=""/>
        <dsp:cNvSpPr/>
      </dsp:nvSpPr>
      <dsp:spPr>
        <a:xfrm>
          <a:off x="374904" y="48059"/>
          <a:ext cx="5248656" cy="106272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600200">
            <a:lnSpc>
              <a:spcPct val="90000"/>
            </a:lnSpc>
            <a:spcBef>
              <a:spcPct val="0"/>
            </a:spcBef>
            <a:spcAft>
              <a:spcPct val="35000"/>
            </a:spcAft>
          </a:pPr>
          <a:r>
            <a:rPr lang="en-GB" sz="3600" kern="1200" dirty="0" smtClean="0"/>
            <a:t>Statute law</a:t>
          </a:r>
          <a:endParaRPr lang="en-GB" sz="3600" kern="1200" dirty="0"/>
        </a:p>
      </dsp:txBody>
      <dsp:txXfrm>
        <a:off x="426782" y="99937"/>
        <a:ext cx="5144900" cy="958964"/>
      </dsp:txXfrm>
    </dsp:sp>
    <dsp:sp modelId="{9BA05784-07D1-334B-B690-7DF35230095A}">
      <dsp:nvSpPr>
        <dsp:cNvPr id="0" name=""/>
        <dsp:cNvSpPr/>
      </dsp:nvSpPr>
      <dsp:spPr>
        <a:xfrm>
          <a:off x="0" y="2212380"/>
          <a:ext cx="749808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7EFAA7-26BB-6B4A-B396-880A8ABBBAA3}">
      <dsp:nvSpPr>
        <dsp:cNvPr id="0" name=""/>
        <dsp:cNvSpPr/>
      </dsp:nvSpPr>
      <dsp:spPr>
        <a:xfrm>
          <a:off x="374904" y="1681020"/>
          <a:ext cx="5248656" cy="106272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600200">
            <a:lnSpc>
              <a:spcPct val="90000"/>
            </a:lnSpc>
            <a:spcBef>
              <a:spcPct val="0"/>
            </a:spcBef>
            <a:spcAft>
              <a:spcPct val="35000"/>
            </a:spcAft>
          </a:pPr>
          <a:r>
            <a:rPr lang="en-GB" sz="3600" kern="1200" dirty="0" smtClean="0"/>
            <a:t>Common law</a:t>
          </a:r>
          <a:endParaRPr lang="en-GB" sz="3600" kern="1200" dirty="0"/>
        </a:p>
      </dsp:txBody>
      <dsp:txXfrm>
        <a:off x="426782" y="1732898"/>
        <a:ext cx="5144900" cy="958964"/>
      </dsp:txXfrm>
    </dsp:sp>
    <dsp:sp modelId="{159BE80A-2B91-DC41-8297-34EF73F5DE25}">
      <dsp:nvSpPr>
        <dsp:cNvPr id="0" name=""/>
        <dsp:cNvSpPr/>
      </dsp:nvSpPr>
      <dsp:spPr>
        <a:xfrm>
          <a:off x="0" y="3845340"/>
          <a:ext cx="749808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F47FF8-0450-B344-AAEC-A51DD5E16C77}">
      <dsp:nvSpPr>
        <dsp:cNvPr id="0" name=""/>
        <dsp:cNvSpPr/>
      </dsp:nvSpPr>
      <dsp:spPr>
        <a:xfrm>
          <a:off x="374904" y="3313980"/>
          <a:ext cx="5248656" cy="106272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8387" tIns="0" rIns="198387" bIns="0" numCol="1" spcCol="1270" anchor="ctr" anchorCtr="0">
          <a:noAutofit/>
        </a:bodyPr>
        <a:lstStyle/>
        <a:p>
          <a:pPr lvl="0" algn="l" defTabSz="1600200">
            <a:lnSpc>
              <a:spcPct val="90000"/>
            </a:lnSpc>
            <a:spcBef>
              <a:spcPct val="0"/>
            </a:spcBef>
            <a:spcAft>
              <a:spcPct val="35000"/>
            </a:spcAft>
          </a:pPr>
          <a:r>
            <a:rPr lang="en-GB" sz="3600" kern="1200" dirty="0" smtClean="0"/>
            <a:t>International law</a:t>
          </a:r>
          <a:endParaRPr lang="en-GB" sz="3600" kern="1200" dirty="0"/>
        </a:p>
      </dsp:txBody>
      <dsp:txXfrm>
        <a:off x="426782" y="3365858"/>
        <a:ext cx="5144900" cy="95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B599-F0AE-544D-9966-2F79031BD902}">
      <dsp:nvSpPr>
        <dsp:cNvPr id="0" name=""/>
        <dsp:cNvSpPr/>
      </dsp:nvSpPr>
      <dsp:spPr>
        <a:xfrm>
          <a:off x="6862959" y="2527493"/>
          <a:ext cx="91440" cy="1178795"/>
        </a:xfrm>
        <a:custGeom>
          <a:avLst/>
          <a:gdLst/>
          <a:ahLst/>
          <a:cxnLst/>
          <a:rect l="0" t="0" r="0" b="0"/>
          <a:pathLst>
            <a:path>
              <a:moveTo>
                <a:pt x="45720" y="0"/>
              </a:moveTo>
              <a:lnTo>
                <a:pt x="45720" y="1178795"/>
              </a:lnTo>
              <a:lnTo>
                <a:pt x="109025" y="11787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0F12F9-3CC8-2349-BCC0-04F76FF118D1}">
      <dsp:nvSpPr>
        <dsp:cNvPr id="0" name=""/>
        <dsp:cNvSpPr/>
      </dsp:nvSpPr>
      <dsp:spPr>
        <a:xfrm>
          <a:off x="6862959" y="2527493"/>
          <a:ext cx="91440" cy="447454"/>
        </a:xfrm>
        <a:custGeom>
          <a:avLst/>
          <a:gdLst/>
          <a:ahLst/>
          <a:cxnLst/>
          <a:rect l="0" t="0" r="0" b="0"/>
          <a:pathLst>
            <a:path>
              <a:moveTo>
                <a:pt x="45720" y="0"/>
              </a:moveTo>
              <a:lnTo>
                <a:pt x="45720" y="447454"/>
              </a:lnTo>
              <a:lnTo>
                <a:pt x="110221"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913033-852A-E045-8E77-E7FAE4B46D7E}">
      <dsp:nvSpPr>
        <dsp:cNvPr id="0" name=""/>
        <dsp:cNvSpPr/>
      </dsp:nvSpPr>
      <dsp:spPr>
        <a:xfrm>
          <a:off x="4017935" y="1836856"/>
          <a:ext cx="3279835" cy="204272"/>
        </a:xfrm>
        <a:custGeom>
          <a:avLst/>
          <a:gdLst/>
          <a:ahLst/>
          <a:cxnLst/>
          <a:rect l="0" t="0" r="0" b="0"/>
          <a:pathLst>
            <a:path>
              <a:moveTo>
                <a:pt x="0" y="0"/>
              </a:moveTo>
              <a:lnTo>
                <a:pt x="0" y="102136"/>
              </a:lnTo>
              <a:lnTo>
                <a:pt x="3279835" y="102136"/>
              </a:lnTo>
              <a:lnTo>
                <a:pt x="3279835"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484E5F-E497-2146-AD67-2E37CDBE7D10}">
      <dsp:nvSpPr>
        <dsp:cNvPr id="0" name=""/>
        <dsp:cNvSpPr/>
      </dsp:nvSpPr>
      <dsp:spPr>
        <a:xfrm>
          <a:off x="5775498" y="2519351"/>
          <a:ext cx="91440" cy="1178800"/>
        </a:xfrm>
        <a:custGeom>
          <a:avLst/>
          <a:gdLst/>
          <a:ahLst/>
          <a:cxnLst/>
          <a:rect l="0" t="0" r="0" b="0"/>
          <a:pathLst>
            <a:path>
              <a:moveTo>
                <a:pt x="45720" y="0"/>
              </a:moveTo>
              <a:lnTo>
                <a:pt x="45720" y="1178800"/>
              </a:lnTo>
              <a:lnTo>
                <a:pt x="109034" y="117880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802446-A748-7B41-9A5D-7186AEB901CF}">
      <dsp:nvSpPr>
        <dsp:cNvPr id="0" name=""/>
        <dsp:cNvSpPr/>
      </dsp:nvSpPr>
      <dsp:spPr>
        <a:xfrm>
          <a:off x="5775498" y="2519351"/>
          <a:ext cx="91440" cy="447454"/>
        </a:xfrm>
        <a:custGeom>
          <a:avLst/>
          <a:gdLst/>
          <a:ahLst/>
          <a:cxnLst/>
          <a:rect l="0" t="0" r="0" b="0"/>
          <a:pathLst>
            <a:path>
              <a:moveTo>
                <a:pt x="45720" y="0"/>
              </a:moveTo>
              <a:lnTo>
                <a:pt x="45720" y="447454"/>
              </a:lnTo>
              <a:lnTo>
                <a:pt x="118363"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26FED7-8A00-A841-BD06-50490CA7C39A}">
      <dsp:nvSpPr>
        <dsp:cNvPr id="0" name=""/>
        <dsp:cNvSpPr/>
      </dsp:nvSpPr>
      <dsp:spPr>
        <a:xfrm>
          <a:off x="4017935" y="1836856"/>
          <a:ext cx="2192373" cy="196131"/>
        </a:xfrm>
        <a:custGeom>
          <a:avLst/>
          <a:gdLst/>
          <a:ahLst/>
          <a:cxnLst/>
          <a:rect l="0" t="0" r="0" b="0"/>
          <a:pathLst>
            <a:path>
              <a:moveTo>
                <a:pt x="0" y="0"/>
              </a:moveTo>
              <a:lnTo>
                <a:pt x="0" y="93994"/>
              </a:lnTo>
              <a:lnTo>
                <a:pt x="2192373" y="93994"/>
              </a:lnTo>
              <a:lnTo>
                <a:pt x="2192373" y="1961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7F9DA-0E22-5A47-A3A9-B663A1387949}">
      <dsp:nvSpPr>
        <dsp:cNvPr id="0" name=""/>
        <dsp:cNvSpPr/>
      </dsp:nvSpPr>
      <dsp:spPr>
        <a:xfrm>
          <a:off x="4627943" y="2527493"/>
          <a:ext cx="120297" cy="1162517"/>
        </a:xfrm>
        <a:custGeom>
          <a:avLst/>
          <a:gdLst/>
          <a:ahLst/>
          <a:cxnLst/>
          <a:rect l="0" t="0" r="0" b="0"/>
          <a:pathLst>
            <a:path>
              <a:moveTo>
                <a:pt x="0" y="0"/>
              </a:moveTo>
              <a:lnTo>
                <a:pt x="0" y="1162517"/>
              </a:lnTo>
              <a:lnTo>
                <a:pt x="120297" y="11625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09AEE9-CDDE-D543-B4F0-AD83BB55F457}">
      <dsp:nvSpPr>
        <dsp:cNvPr id="0" name=""/>
        <dsp:cNvSpPr/>
      </dsp:nvSpPr>
      <dsp:spPr>
        <a:xfrm>
          <a:off x="4627943" y="2527493"/>
          <a:ext cx="145909" cy="447454"/>
        </a:xfrm>
        <a:custGeom>
          <a:avLst/>
          <a:gdLst/>
          <a:ahLst/>
          <a:cxnLst/>
          <a:rect l="0" t="0" r="0" b="0"/>
          <a:pathLst>
            <a:path>
              <a:moveTo>
                <a:pt x="0" y="0"/>
              </a:moveTo>
              <a:lnTo>
                <a:pt x="0" y="447454"/>
              </a:lnTo>
              <a:lnTo>
                <a:pt x="145909"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3448B7-BC29-224B-B796-C4A77D7620E3}">
      <dsp:nvSpPr>
        <dsp:cNvPr id="0" name=""/>
        <dsp:cNvSpPr/>
      </dsp:nvSpPr>
      <dsp:spPr>
        <a:xfrm>
          <a:off x="4017935" y="1836856"/>
          <a:ext cx="999098" cy="204272"/>
        </a:xfrm>
        <a:custGeom>
          <a:avLst/>
          <a:gdLst/>
          <a:ahLst/>
          <a:cxnLst/>
          <a:rect l="0" t="0" r="0" b="0"/>
          <a:pathLst>
            <a:path>
              <a:moveTo>
                <a:pt x="0" y="0"/>
              </a:moveTo>
              <a:lnTo>
                <a:pt x="0" y="102136"/>
              </a:lnTo>
              <a:lnTo>
                <a:pt x="999098" y="102136"/>
              </a:lnTo>
              <a:lnTo>
                <a:pt x="999098"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35B51E-B9E7-8D48-8326-C257316F84B6}">
      <dsp:nvSpPr>
        <dsp:cNvPr id="0" name=""/>
        <dsp:cNvSpPr/>
      </dsp:nvSpPr>
      <dsp:spPr>
        <a:xfrm>
          <a:off x="3908278" y="1836856"/>
          <a:ext cx="91440" cy="204272"/>
        </a:xfrm>
        <a:custGeom>
          <a:avLst/>
          <a:gdLst/>
          <a:ahLst/>
          <a:cxnLst/>
          <a:rect l="0" t="0" r="0" b="0"/>
          <a:pathLst>
            <a:path>
              <a:moveTo>
                <a:pt x="109657" y="0"/>
              </a:moveTo>
              <a:lnTo>
                <a:pt x="109657" y="102136"/>
              </a:lnTo>
              <a:lnTo>
                <a:pt x="45720" y="102136"/>
              </a:lnTo>
              <a:lnTo>
                <a:pt x="4572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0E051F-748C-884A-8CAE-2EF7C84D8D94}">
      <dsp:nvSpPr>
        <dsp:cNvPr id="0" name=""/>
        <dsp:cNvSpPr/>
      </dsp:nvSpPr>
      <dsp:spPr>
        <a:xfrm>
          <a:off x="2431735" y="2527493"/>
          <a:ext cx="91440" cy="455596"/>
        </a:xfrm>
        <a:custGeom>
          <a:avLst/>
          <a:gdLst/>
          <a:ahLst/>
          <a:cxnLst/>
          <a:rect l="0" t="0" r="0" b="0"/>
          <a:pathLst>
            <a:path>
              <a:moveTo>
                <a:pt x="45720" y="0"/>
              </a:moveTo>
              <a:lnTo>
                <a:pt x="45720" y="455596"/>
              </a:lnTo>
              <a:lnTo>
                <a:pt x="85796" y="4555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C97056-F5A0-9045-B3D6-217A328D9D4E}">
      <dsp:nvSpPr>
        <dsp:cNvPr id="0" name=""/>
        <dsp:cNvSpPr/>
      </dsp:nvSpPr>
      <dsp:spPr>
        <a:xfrm>
          <a:off x="2866546" y="1836856"/>
          <a:ext cx="1151389" cy="204272"/>
        </a:xfrm>
        <a:custGeom>
          <a:avLst/>
          <a:gdLst/>
          <a:ahLst/>
          <a:cxnLst/>
          <a:rect l="0" t="0" r="0" b="0"/>
          <a:pathLst>
            <a:path>
              <a:moveTo>
                <a:pt x="1151389" y="0"/>
              </a:moveTo>
              <a:lnTo>
                <a:pt x="1151389"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62F78F-8E27-E648-8E4E-17161DEDBB2F}">
      <dsp:nvSpPr>
        <dsp:cNvPr id="0" name=""/>
        <dsp:cNvSpPr/>
      </dsp:nvSpPr>
      <dsp:spPr>
        <a:xfrm>
          <a:off x="1318671" y="2527493"/>
          <a:ext cx="91440" cy="1129950"/>
        </a:xfrm>
        <a:custGeom>
          <a:avLst/>
          <a:gdLst/>
          <a:ahLst/>
          <a:cxnLst/>
          <a:rect l="0" t="0" r="0" b="0"/>
          <a:pathLst>
            <a:path>
              <a:moveTo>
                <a:pt x="45720" y="0"/>
              </a:moveTo>
              <a:lnTo>
                <a:pt x="45720" y="1129950"/>
              </a:lnTo>
              <a:lnTo>
                <a:pt x="86983" y="11299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E59A78-BEC6-8C4D-B19D-A4BCA542F7F5}">
      <dsp:nvSpPr>
        <dsp:cNvPr id="0" name=""/>
        <dsp:cNvSpPr/>
      </dsp:nvSpPr>
      <dsp:spPr>
        <a:xfrm>
          <a:off x="1318671" y="2527493"/>
          <a:ext cx="91440" cy="447454"/>
        </a:xfrm>
        <a:custGeom>
          <a:avLst/>
          <a:gdLst/>
          <a:ahLst/>
          <a:cxnLst/>
          <a:rect l="0" t="0" r="0" b="0"/>
          <a:pathLst>
            <a:path>
              <a:moveTo>
                <a:pt x="45720" y="0"/>
              </a:moveTo>
              <a:lnTo>
                <a:pt x="45720" y="447454"/>
              </a:lnTo>
              <a:lnTo>
                <a:pt x="102079" y="4474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EF5B9-C834-424B-9C82-FD6429145950}">
      <dsp:nvSpPr>
        <dsp:cNvPr id="0" name=""/>
        <dsp:cNvSpPr/>
      </dsp:nvSpPr>
      <dsp:spPr>
        <a:xfrm>
          <a:off x="1753483" y="1836856"/>
          <a:ext cx="2264452" cy="204272"/>
        </a:xfrm>
        <a:custGeom>
          <a:avLst/>
          <a:gdLst/>
          <a:ahLst/>
          <a:cxnLst/>
          <a:rect l="0" t="0" r="0" b="0"/>
          <a:pathLst>
            <a:path>
              <a:moveTo>
                <a:pt x="2264452" y="0"/>
              </a:moveTo>
              <a:lnTo>
                <a:pt x="2264452"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DBD4F1-E5BB-074B-B3FC-C17CD987B06D}">
      <dsp:nvSpPr>
        <dsp:cNvPr id="0" name=""/>
        <dsp:cNvSpPr/>
      </dsp:nvSpPr>
      <dsp:spPr>
        <a:xfrm>
          <a:off x="186727" y="2527493"/>
          <a:ext cx="91440" cy="431171"/>
        </a:xfrm>
        <a:custGeom>
          <a:avLst/>
          <a:gdLst/>
          <a:ahLst/>
          <a:cxnLst/>
          <a:rect l="0" t="0" r="0" b="0"/>
          <a:pathLst>
            <a:path>
              <a:moveTo>
                <a:pt x="45720" y="0"/>
              </a:moveTo>
              <a:lnTo>
                <a:pt x="45720" y="431171"/>
              </a:lnTo>
              <a:lnTo>
                <a:pt x="62412" y="43117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59E819-7476-DF48-8A2E-46F8EECB6726}">
      <dsp:nvSpPr>
        <dsp:cNvPr id="0" name=""/>
        <dsp:cNvSpPr/>
      </dsp:nvSpPr>
      <dsp:spPr>
        <a:xfrm>
          <a:off x="621538" y="1836856"/>
          <a:ext cx="3396397" cy="204272"/>
        </a:xfrm>
        <a:custGeom>
          <a:avLst/>
          <a:gdLst/>
          <a:ahLst/>
          <a:cxnLst/>
          <a:rect l="0" t="0" r="0" b="0"/>
          <a:pathLst>
            <a:path>
              <a:moveTo>
                <a:pt x="3396397" y="0"/>
              </a:moveTo>
              <a:lnTo>
                <a:pt x="3396397" y="102136"/>
              </a:lnTo>
              <a:lnTo>
                <a:pt x="0" y="102136"/>
              </a:lnTo>
              <a:lnTo>
                <a:pt x="0" y="2042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F502E9-316B-D647-9ABB-86B7B8BC8FE4}">
      <dsp:nvSpPr>
        <dsp:cNvPr id="0" name=""/>
        <dsp:cNvSpPr/>
      </dsp:nvSpPr>
      <dsp:spPr>
        <a:xfrm>
          <a:off x="3531571" y="1350491"/>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Timescales and </a:t>
          </a:r>
          <a:br>
            <a:rPr lang="en-US" sz="1200" kern="1200" dirty="0" smtClean="0"/>
          </a:br>
          <a:r>
            <a:rPr lang="en-US" sz="1200" kern="1200" dirty="0" smtClean="0"/>
            <a:t>Topics</a:t>
          </a:r>
          <a:endParaRPr lang="en-US" sz="1200" kern="1200" dirty="0"/>
        </a:p>
      </dsp:txBody>
      <dsp:txXfrm>
        <a:off x="3531571" y="1350491"/>
        <a:ext cx="972728" cy="486364"/>
      </dsp:txXfrm>
    </dsp:sp>
    <dsp:sp modelId="{68D3E7E8-A926-3445-AB47-4F3AB8FF1354}">
      <dsp:nvSpPr>
        <dsp:cNvPr id="0" name=""/>
        <dsp:cNvSpPr/>
      </dsp:nvSpPr>
      <dsp:spPr>
        <a:xfrm>
          <a:off x="135174"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W7: Uni w24</a:t>
          </a:r>
          <a:br>
            <a:rPr lang="en-US" sz="1200" kern="1200" dirty="0" smtClean="0"/>
          </a:br>
          <a:r>
            <a:rPr lang="en-US" sz="1200" kern="1200" dirty="0" smtClean="0"/>
            <a:t>w/c 10/3</a:t>
          </a:r>
          <a:endParaRPr lang="en-US" sz="1200" kern="1200" dirty="0"/>
        </a:p>
      </dsp:txBody>
      <dsp:txXfrm>
        <a:off x="135174" y="2041128"/>
        <a:ext cx="972728" cy="486364"/>
      </dsp:txXfrm>
    </dsp:sp>
    <dsp:sp modelId="{9855644D-DD42-4F42-9720-54E6EF54639F}">
      <dsp:nvSpPr>
        <dsp:cNvPr id="0" name=""/>
        <dsp:cNvSpPr/>
      </dsp:nvSpPr>
      <dsp:spPr>
        <a:xfrm>
          <a:off x="249139" y="2715482"/>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Overview</a:t>
          </a:r>
        </a:p>
        <a:p>
          <a:pPr lvl="0" algn="ctr" defTabSz="533400">
            <a:lnSpc>
              <a:spcPct val="90000"/>
            </a:lnSpc>
            <a:spcBef>
              <a:spcPct val="0"/>
            </a:spcBef>
            <a:spcAft>
              <a:spcPct val="35000"/>
            </a:spcAft>
          </a:pPr>
          <a:r>
            <a:rPr lang="en-US" sz="1200" kern="1200" dirty="0" smtClean="0"/>
            <a:t>&amp; Intro</a:t>
          </a:r>
          <a:endParaRPr lang="en-US" sz="1200" kern="1200" dirty="0"/>
        </a:p>
      </dsp:txBody>
      <dsp:txXfrm>
        <a:off x="249139" y="2715482"/>
        <a:ext cx="972728" cy="486364"/>
      </dsp:txXfrm>
    </dsp:sp>
    <dsp:sp modelId="{E6A032D8-CAB7-8E42-8BD4-CAC7279CD1C9}">
      <dsp:nvSpPr>
        <dsp:cNvPr id="0" name=""/>
        <dsp:cNvSpPr/>
      </dsp:nvSpPr>
      <dsp:spPr>
        <a:xfrm>
          <a:off x="1267118"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W8: Uni w25</a:t>
          </a:r>
          <a:br>
            <a:rPr lang="en-US" sz="1200" kern="1200" dirty="0" smtClean="0"/>
          </a:br>
          <a:r>
            <a:rPr lang="en-US" sz="1200" kern="1200" dirty="0" smtClean="0"/>
            <a:t>w/c 17/3</a:t>
          </a:r>
          <a:endParaRPr lang="en-US" sz="1200" kern="1200" dirty="0"/>
        </a:p>
      </dsp:txBody>
      <dsp:txXfrm>
        <a:off x="1267118" y="2041128"/>
        <a:ext cx="972728" cy="486364"/>
      </dsp:txXfrm>
    </dsp:sp>
    <dsp:sp modelId="{42D8D207-75F5-6D4D-A83D-0A53990A34FA}">
      <dsp:nvSpPr>
        <dsp:cNvPr id="0" name=""/>
        <dsp:cNvSpPr/>
      </dsp:nvSpPr>
      <dsp:spPr>
        <a:xfrm>
          <a:off x="1420751"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Security guest lecture</a:t>
          </a:r>
          <a:endParaRPr lang="en-US" sz="1200" kern="1200" dirty="0"/>
        </a:p>
      </dsp:txBody>
      <dsp:txXfrm>
        <a:off x="1420751" y="2731765"/>
        <a:ext cx="972728" cy="486364"/>
      </dsp:txXfrm>
    </dsp:sp>
    <dsp:sp modelId="{B47A670E-44CC-A447-BD35-9477CB8F5D27}">
      <dsp:nvSpPr>
        <dsp:cNvPr id="0" name=""/>
        <dsp:cNvSpPr/>
      </dsp:nvSpPr>
      <dsp:spPr>
        <a:xfrm>
          <a:off x="1405654" y="3414261"/>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 task briefing</a:t>
          </a:r>
          <a:endParaRPr lang="en-US" sz="1200" kern="1200" dirty="0"/>
        </a:p>
      </dsp:txBody>
      <dsp:txXfrm>
        <a:off x="1405654" y="3414261"/>
        <a:ext cx="972728" cy="486364"/>
      </dsp:txXfrm>
    </dsp:sp>
    <dsp:sp modelId="{18B94A18-1F37-E845-AF4E-8043AD1905E1}">
      <dsp:nvSpPr>
        <dsp:cNvPr id="0" name=""/>
        <dsp:cNvSpPr/>
      </dsp:nvSpPr>
      <dsp:spPr>
        <a:xfrm>
          <a:off x="2380182"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W9: Uni w26</a:t>
          </a:r>
          <a:br>
            <a:rPr lang="en-US" sz="1200" kern="1200" dirty="0" smtClean="0"/>
          </a:br>
          <a:r>
            <a:rPr lang="en-US" sz="1200" kern="1200" dirty="0" smtClean="0"/>
            <a:t>w/c 24/3</a:t>
          </a:r>
          <a:endParaRPr lang="en-US" sz="1200" kern="1200" dirty="0"/>
        </a:p>
      </dsp:txBody>
      <dsp:txXfrm>
        <a:off x="2380182" y="2041128"/>
        <a:ext cx="972728" cy="486364"/>
      </dsp:txXfrm>
    </dsp:sp>
    <dsp:sp modelId="{0BF0D07C-3904-8740-92A9-9B9DB93660C3}">
      <dsp:nvSpPr>
        <dsp:cNvPr id="0" name=""/>
        <dsp:cNvSpPr/>
      </dsp:nvSpPr>
      <dsp:spPr>
        <a:xfrm>
          <a:off x="2517531" y="2739907"/>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&amp; workplace 1</a:t>
          </a:r>
          <a:endParaRPr lang="en-US" sz="1200" kern="1200" dirty="0"/>
        </a:p>
      </dsp:txBody>
      <dsp:txXfrm>
        <a:off x="2517531" y="2739907"/>
        <a:ext cx="972728" cy="486364"/>
      </dsp:txXfrm>
    </dsp:sp>
    <dsp:sp modelId="{D3395DA8-3AA1-0641-B8C3-E174D1903412}">
      <dsp:nvSpPr>
        <dsp:cNvPr id="0" name=""/>
        <dsp:cNvSpPr/>
      </dsp:nvSpPr>
      <dsp:spPr>
        <a:xfrm>
          <a:off x="3467634"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Vacation</a:t>
          </a:r>
          <a:br>
            <a:rPr lang="en-US" sz="1200" kern="1200" dirty="0" smtClean="0"/>
          </a:br>
          <a:r>
            <a:rPr lang="en-US" sz="1200" kern="1200" dirty="0" smtClean="0"/>
            <a:t>Easter</a:t>
          </a:r>
          <a:endParaRPr lang="en-US" sz="1200" kern="1200" dirty="0"/>
        </a:p>
      </dsp:txBody>
      <dsp:txXfrm>
        <a:off x="3467634" y="2041128"/>
        <a:ext cx="972728" cy="486364"/>
      </dsp:txXfrm>
    </dsp:sp>
    <dsp:sp modelId="{C9F7FC26-2B7C-BA47-99A0-9856944DB4B8}">
      <dsp:nvSpPr>
        <dsp:cNvPr id="0" name=""/>
        <dsp:cNvSpPr/>
      </dsp:nvSpPr>
      <dsp:spPr>
        <a:xfrm>
          <a:off x="4530670"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W10: Uni w31</a:t>
          </a:r>
          <a:br>
            <a:rPr lang="en-US" sz="1200" kern="1200" dirty="0" smtClean="0"/>
          </a:br>
          <a:r>
            <a:rPr lang="en-US" sz="1200" kern="1200" dirty="0" smtClean="0"/>
            <a:t>w/c28/4</a:t>
          </a:r>
          <a:endParaRPr lang="en-US" sz="1200" kern="1200" dirty="0"/>
        </a:p>
      </dsp:txBody>
      <dsp:txXfrm>
        <a:off x="4530670" y="2041128"/>
        <a:ext cx="972728" cy="486364"/>
      </dsp:txXfrm>
    </dsp:sp>
    <dsp:sp modelId="{63E953AB-0BD7-E545-96C9-187B7812C8F0}">
      <dsp:nvSpPr>
        <dsp:cNvPr id="0" name=""/>
        <dsp:cNvSpPr/>
      </dsp:nvSpPr>
      <dsp:spPr>
        <a:xfrm>
          <a:off x="4773852"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and workplace 2</a:t>
          </a:r>
          <a:endParaRPr lang="en-US" sz="1200" kern="1200" dirty="0"/>
        </a:p>
      </dsp:txBody>
      <dsp:txXfrm>
        <a:off x="4773852" y="2731765"/>
        <a:ext cx="972728" cy="486364"/>
      </dsp:txXfrm>
    </dsp:sp>
    <dsp:sp modelId="{879A78C0-AB9E-264D-9C33-79E697F438E9}">
      <dsp:nvSpPr>
        <dsp:cNvPr id="0" name=""/>
        <dsp:cNvSpPr/>
      </dsp:nvSpPr>
      <dsp:spPr>
        <a:xfrm>
          <a:off x="4748240" y="34468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br>
            <a:rPr lang="en-US" sz="1200" kern="1200" dirty="0" smtClean="0"/>
          </a:br>
          <a:r>
            <a:rPr lang="en-US" sz="1200" kern="1200" dirty="0" smtClean="0"/>
            <a:t>Hand in</a:t>
          </a:r>
          <a:endParaRPr lang="en-US" sz="1200" kern="1200" dirty="0"/>
        </a:p>
      </dsp:txBody>
      <dsp:txXfrm>
        <a:off x="4748240" y="3446828"/>
        <a:ext cx="972728" cy="486364"/>
      </dsp:txXfrm>
    </dsp:sp>
    <dsp:sp modelId="{C0F56F06-B141-6245-B28B-942B4DCD1E91}">
      <dsp:nvSpPr>
        <dsp:cNvPr id="0" name=""/>
        <dsp:cNvSpPr/>
      </dsp:nvSpPr>
      <dsp:spPr>
        <a:xfrm>
          <a:off x="5723945" y="2032987"/>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W11: Uni w32</a:t>
          </a:r>
          <a:br>
            <a:rPr lang="en-US" sz="1200" kern="1200" dirty="0" smtClean="0"/>
          </a:br>
          <a:r>
            <a:rPr lang="en-US" sz="1200" kern="1200" dirty="0" smtClean="0"/>
            <a:t>w/c 5/5</a:t>
          </a:r>
          <a:endParaRPr lang="en-US" sz="1200" kern="1200" dirty="0"/>
        </a:p>
      </dsp:txBody>
      <dsp:txXfrm>
        <a:off x="5723945" y="2032987"/>
        <a:ext cx="972728" cy="486364"/>
      </dsp:txXfrm>
    </dsp:sp>
    <dsp:sp modelId="{B77F9774-06F1-1D47-AE24-872F0057BED1}">
      <dsp:nvSpPr>
        <dsp:cNvPr id="0" name=""/>
        <dsp:cNvSpPr/>
      </dsp:nvSpPr>
      <dsp:spPr>
        <a:xfrm>
          <a:off x="5893861" y="2723624"/>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endParaRPr lang="en-US" sz="1200" kern="1200" dirty="0"/>
        </a:p>
      </dsp:txBody>
      <dsp:txXfrm>
        <a:off x="5893861" y="2723624"/>
        <a:ext cx="972728" cy="486364"/>
      </dsp:txXfrm>
    </dsp:sp>
    <dsp:sp modelId="{1ACBD153-650D-E14B-8AD4-91D039CD6C7E}">
      <dsp:nvSpPr>
        <dsp:cNvPr id="0" name=""/>
        <dsp:cNvSpPr/>
      </dsp:nvSpPr>
      <dsp:spPr>
        <a:xfrm>
          <a:off x="5884533" y="3454969"/>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Peer marking</a:t>
          </a:r>
        </a:p>
        <a:p>
          <a:pPr lvl="0" algn="ctr" defTabSz="533400">
            <a:lnSpc>
              <a:spcPct val="90000"/>
            </a:lnSpc>
            <a:spcBef>
              <a:spcPct val="0"/>
            </a:spcBef>
            <a:spcAft>
              <a:spcPct val="35000"/>
            </a:spcAft>
          </a:pPr>
          <a:r>
            <a:rPr lang="en-US" sz="1200" kern="1200" dirty="0" smtClean="0"/>
            <a:t>(audience)</a:t>
          </a:r>
          <a:endParaRPr lang="en-US" sz="1200" kern="1200" dirty="0"/>
        </a:p>
      </dsp:txBody>
      <dsp:txXfrm>
        <a:off x="5884533" y="3454969"/>
        <a:ext cx="972728" cy="486364"/>
      </dsp:txXfrm>
    </dsp:sp>
    <dsp:sp modelId="{C7C0FC61-5608-FE4E-A8A4-FB5905E838E4}">
      <dsp:nvSpPr>
        <dsp:cNvPr id="0" name=""/>
        <dsp:cNvSpPr/>
      </dsp:nvSpPr>
      <dsp:spPr>
        <a:xfrm>
          <a:off x="6811407" y="2041128"/>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W12: Uni w33</a:t>
          </a:r>
          <a:br>
            <a:rPr lang="en-US" sz="1200" kern="1200" dirty="0" smtClean="0"/>
          </a:br>
          <a:r>
            <a:rPr lang="en-US" sz="1200" kern="1200" dirty="0" smtClean="0"/>
            <a:t>w/c 12/5</a:t>
          </a:r>
          <a:endParaRPr lang="en-US" sz="1200" kern="1200" dirty="0"/>
        </a:p>
      </dsp:txBody>
      <dsp:txXfrm>
        <a:off x="6811407" y="2041128"/>
        <a:ext cx="972728" cy="486364"/>
      </dsp:txXfrm>
    </dsp:sp>
    <dsp:sp modelId="{829DFE92-204C-DA48-9FEB-CEE3B6780E63}">
      <dsp:nvSpPr>
        <dsp:cNvPr id="0" name=""/>
        <dsp:cNvSpPr/>
      </dsp:nvSpPr>
      <dsp:spPr>
        <a:xfrm>
          <a:off x="6973181" y="2731765"/>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Presentations</a:t>
          </a:r>
          <a:endParaRPr lang="en-US" sz="1200" kern="1200" dirty="0"/>
        </a:p>
      </dsp:txBody>
      <dsp:txXfrm>
        <a:off x="6973181" y="2731765"/>
        <a:ext cx="972728" cy="486364"/>
      </dsp:txXfrm>
    </dsp:sp>
    <dsp:sp modelId="{7B8EF4A6-059A-234C-BF20-85098513BD7E}">
      <dsp:nvSpPr>
        <dsp:cNvPr id="0" name=""/>
        <dsp:cNvSpPr/>
      </dsp:nvSpPr>
      <dsp:spPr>
        <a:xfrm>
          <a:off x="6971985" y="3463106"/>
          <a:ext cx="972728" cy="486364"/>
        </a:xfrm>
        <a:prstGeom prst="rect">
          <a:avLst/>
        </a:prstGeom>
        <a:solidFill>
          <a:schemeClr val="accent5"/>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Peer marking</a:t>
          </a:r>
        </a:p>
        <a:p>
          <a:pPr lvl="0" algn="ctr" defTabSz="533400">
            <a:lnSpc>
              <a:spcPct val="90000"/>
            </a:lnSpc>
            <a:spcBef>
              <a:spcPct val="0"/>
            </a:spcBef>
            <a:spcAft>
              <a:spcPct val="35000"/>
            </a:spcAft>
          </a:pPr>
          <a:r>
            <a:rPr lang="en-US" sz="1200" kern="1200" dirty="0" smtClean="0"/>
            <a:t>(audience)</a:t>
          </a:r>
          <a:endParaRPr lang="en-US" sz="1200" kern="1200" dirty="0"/>
        </a:p>
      </dsp:txBody>
      <dsp:txXfrm>
        <a:off x="6971985" y="3463106"/>
        <a:ext cx="972728" cy="4863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6D260-133C-C545-AC53-CAA503D06E79}" type="datetimeFigureOut">
              <a:rPr lang="en-US" smtClean="0"/>
              <a:t>23/03/2014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DBA55-1BD3-FA4D-B6A9-75F90FDC603C}" type="slidenum">
              <a:rPr lang="en-US" smtClean="0"/>
              <a:t>‹#›</a:t>
            </a:fld>
            <a:endParaRPr lang="en-US"/>
          </a:p>
        </p:txBody>
      </p:sp>
    </p:spTree>
    <p:extLst>
      <p:ext uri="{BB962C8B-B14F-4D97-AF65-F5344CB8AC3E}">
        <p14:creationId xmlns:p14="http://schemas.microsoft.com/office/powerpoint/2010/main" val="897934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9FB68-AD0A-334C-BF4E-EB19A7C78A7A}" type="datetimeFigureOut">
              <a:rPr lang="en-US" smtClean="0"/>
              <a:t>23/03/2014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63042-1380-F246-A631-4B65015646C9}" type="slidenum">
              <a:rPr lang="en-US" smtClean="0"/>
              <a:t>‹#›</a:t>
            </a:fld>
            <a:endParaRPr lang="en-US" dirty="0"/>
          </a:p>
        </p:txBody>
      </p:sp>
    </p:spTree>
    <p:extLst>
      <p:ext uri="{BB962C8B-B14F-4D97-AF65-F5344CB8AC3E}">
        <p14:creationId xmlns:p14="http://schemas.microsoft.com/office/powerpoint/2010/main" val="7147878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Each group will make a 10 minute presentation on their allocated topic shown in the table</a:t>
            </a:r>
          </a:p>
          <a:p>
            <a:r>
              <a:rPr lang="en-US" sz="1200" b="0" i="0" u="none" strike="noStrike" kern="1200" baseline="0" dirty="0" smtClean="0">
                <a:solidFill>
                  <a:schemeClr val="tx1"/>
                </a:solidFill>
                <a:latin typeface="+mn-lt"/>
                <a:ea typeface="+mn-ea"/>
                <a:cs typeface="+mn-cs"/>
              </a:rPr>
              <a:t>below.</a:t>
            </a:r>
          </a:p>
          <a:p>
            <a:r>
              <a:rPr lang="en-US" sz="1200" b="0" i="0" u="none" strike="noStrike" kern="1200" baseline="0" dirty="0" smtClean="0">
                <a:solidFill>
                  <a:schemeClr val="tx1"/>
                </a:solidFill>
                <a:latin typeface="+mn-lt"/>
                <a:ea typeface="+mn-ea"/>
                <a:cs typeface="+mn-cs"/>
              </a:rPr>
              <a:t>•  Detailed briefs for each presentation are available at http://www.edshare.soton.ac.uk</a:t>
            </a:r>
            <a:r>
              <a:rPr lang="en-US" sz="1200" b="0" i="0" u="none" strike="noStrike" kern="1200" baseline="0" dirty="0" smtClean="0">
                <a:solidFill>
                  <a:schemeClr val="tx1"/>
                </a:solidFill>
                <a:latin typeface="+mn-lt"/>
                <a:ea typeface="+mn-ea"/>
                <a:cs typeface="+mn-cs"/>
              </a:rPr>
              <a:t>/12511/</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brief provides guidance and background references to help with your preparation.</a:t>
            </a:r>
          </a:p>
          <a:p>
            <a:r>
              <a:rPr lang="en-US" sz="1200" b="0" i="0" u="none" strike="noStrike" kern="1200" baseline="0" dirty="0" smtClean="0">
                <a:solidFill>
                  <a:schemeClr val="tx1"/>
                </a:solidFill>
                <a:latin typeface="+mn-lt"/>
                <a:ea typeface="+mn-ea"/>
                <a:cs typeface="+mn-cs"/>
              </a:rPr>
              <a:t>•  Every group participant will make a contribution.</a:t>
            </a:r>
          </a:p>
          <a:p>
            <a:r>
              <a:rPr lang="en-US" sz="1200" b="0" i="0" u="none" strike="noStrike" kern="1200" baseline="0" dirty="0" smtClean="0">
                <a:solidFill>
                  <a:schemeClr val="tx1"/>
                </a:solidFill>
                <a:latin typeface="+mn-lt"/>
                <a:ea typeface="+mn-ea"/>
                <a:cs typeface="+mn-cs"/>
              </a:rPr>
              <a:t>•  Presentations should be compiled using PowerPoint and will be submitted via the </a:t>
            </a:r>
            <a:r>
              <a:rPr lang="en-US" sz="1200" b="0" i="0" u="none" strike="noStrike" kern="1200" baseline="0" dirty="0" err="1" smtClean="0">
                <a:solidFill>
                  <a:schemeClr val="tx1"/>
                </a:solidFill>
                <a:latin typeface="+mn-lt"/>
                <a:ea typeface="+mn-ea"/>
                <a:cs typeface="+mn-cs"/>
              </a:rPr>
              <a:t>handin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machine in the week prior to the presentations (week 10, after Easter)</a:t>
            </a:r>
          </a:p>
          <a:p>
            <a:r>
              <a:rPr lang="en-US" sz="1200" b="0" i="0" u="none" strike="noStrike" kern="1200" baseline="0" dirty="0" smtClean="0">
                <a:solidFill>
                  <a:schemeClr val="tx1"/>
                </a:solidFill>
                <a:latin typeface="+mn-lt"/>
                <a:ea typeface="+mn-ea"/>
                <a:cs typeface="+mn-cs"/>
              </a:rPr>
              <a:t>•  Each slide set must have a first slide including the title and group number, and a second slide</a:t>
            </a:r>
          </a:p>
          <a:p>
            <a:r>
              <a:rPr lang="en-US" sz="1200" b="0" i="0" u="none" strike="noStrike" kern="1200" baseline="0" dirty="0" smtClean="0">
                <a:solidFill>
                  <a:schemeClr val="tx1"/>
                </a:solidFill>
                <a:latin typeface="+mn-lt"/>
                <a:ea typeface="+mn-ea"/>
                <a:cs typeface="+mn-cs"/>
              </a:rPr>
              <a:t>with a titled photograph of each participant.</a:t>
            </a:r>
          </a:p>
          <a:p>
            <a:r>
              <a:rPr lang="en-US" sz="1200" b="0" i="0" u="none" strike="noStrike" kern="1200" baseline="0" dirty="0" smtClean="0">
                <a:solidFill>
                  <a:schemeClr val="tx1"/>
                </a:solidFill>
                <a:latin typeface="+mn-lt"/>
                <a:ea typeface="+mn-ea"/>
                <a:cs typeface="+mn-cs"/>
              </a:rPr>
              <a:t>•  Presentations will be made during week 11 &amp; 12</a:t>
            </a:r>
          </a:p>
          <a:p>
            <a:r>
              <a:rPr lang="en-US" sz="1200" b="0" i="0" u="none" strike="noStrike" kern="1200" baseline="0" dirty="0" smtClean="0">
                <a:solidFill>
                  <a:schemeClr val="tx1"/>
                </a:solidFill>
                <a:latin typeface="+mn-lt"/>
                <a:ea typeface="+mn-ea"/>
                <a:cs typeface="+mn-cs"/>
              </a:rPr>
              <a:t>•  If you do not participate in the presentation you will not be awarded any marks, unless this</a:t>
            </a:r>
          </a:p>
          <a:p>
            <a:r>
              <a:rPr lang="en-US" sz="1200" b="0" i="0" u="none" strike="noStrike" kern="1200" baseline="0" dirty="0" smtClean="0">
                <a:solidFill>
                  <a:schemeClr val="tx1"/>
                </a:solidFill>
                <a:latin typeface="+mn-lt"/>
                <a:ea typeface="+mn-ea"/>
                <a:cs typeface="+mn-cs"/>
              </a:rPr>
              <a:t>has been specifically negotiated because of individual circumstances</a:t>
            </a:r>
          </a:p>
          <a:p>
            <a:r>
              <a:rPr lang="en-US" sz="1200" b="0" i="0" u="none" strike="noStrike" kern="1200" baseline="0" dirty="0" smtClean="0">
                <a:solidFill>
                  <a:schemeClr val="tx1"/>
                </a:solidFill>
                <a:latin typeface="+mn-lt"/>
                <a:ea typeface="+mn-ea"/>
                <a:cs typeface="+mn-cs"/>
              </a:rPr>
              <a:t>•  Contributions will be marked by course lecturers using the mark sheet shown at the end of</a:t>
            </a:r>
          </a:p>
          <a:p>
            <a:r>
              <a:rPr lang="en-US" sz="1200" b="0" i="0" u="none" strike="noStrike" kern="1200" baseline="0" dirty="0" smtClean="0">
                <a:solidFill>
                  <a:schemeClr val="tx1"/>
                </a:solidFill>
                <a:latin typeface="+mn-lt"/>
                <a:ea typeface="+mn-ea"/>
                <a:cs typeface="+mn-cs"/>
              </a:rPr>
              <a:t>this document. This will produce a group mark.</a:t>
            </a:r>
          </a:p>
          <a:p>
            <a:r>
              <a:rPr lang="en-US" sz="1200" b="0" i="0" u="none" strike="noStrike" kern="1200" baseline="0" dirty="0" smtClean="0">
                <a:solidFill>
                  <a:schemeClr val="tx1"/>
                </a:solidFill>
                <a:latin typeface="+mn-lt"/>
                <a:ea typeface="+mn-ea"/>
                <a:cs typeface="+mn-cs"/>
              </a:rPr>
              <a:t>•  You will be given immediate direct verbal feedback as a group after the presentation and</a:t>
            </a:r>
          </a:p>
          <a:p>
            <a:r>
              <a:rPr lang="en-US" sz="1200" b="0" i="0" u="none" strike="noStrike" kern="1200" baseline="0" dirty="0" smtClean="0">
                <a:solidFill>
                  <a:schemeClr val="tx1"/>
                </a:solidFill>
                <a:latin typeface="+mn-lt"/>
                <a:ea typeface="+mn-ea"/>
                <a:cs typeface="+mn-cs"/>
              </a:rPr>
              <a:t>during the allocated presentation slot.</a:t>
            </a:r>
          </a:p>
          <a:p>
            <a:r>
              <a:rPr lang="en-US" sz="1200" b="0" i="0" u="none" strike="noStrike" kern="1200" baseline="0" dirty="0" smtClean="0">
                <a:solidFill>
                  <a:schemeClr val="tx1"/>
                </a:solidFill>
                <a:latin typeface="+mn-lt"/>
                <a:ea typeface="+mn-ea"/>
                <a:cs typeface="+mn-cs"/>
              </a:rPr>
              <a:t>•  You will also gain a further contributory individual mark by participating in the review</a:t>
            </a:r>
          </a:p>
          <a:p>
            <a:r>
              <a:rPr lang="en-US" sz="1200" b="0" i="0" u="none" strike="noStrike" kern="1200" baseline="0" dirty="0" smtClean="0">
                <a:solidFill>
                  <a:schemeClr val="tx1"/>
                </a:solidFill>
                <a:latin typeface="+mn-lt"/>
                <a:ea typeface="+mn-ea"/>
                <a:cs typeface="+mn-cs"/>
              </a:rPr>
              <a:t>process, for which you will be allocated a slot.</a:t>
            </a:r>
          </a:p>
          <a:p>
            <a:r>
              <a:rPr lang="en-US" sz="1200" b="0" i="0" u="none" strike="noStrike" kern="1200" baseline="0" dirty="0" smtClean="0">
                <a:solidFill>
                  <a:schemeClr val="tx1"/>
                </a:solidFill>
                <a:latin typeface="+mn-lt"/>
                <a:ea typeface="+mn-ea"/>
                <a:cs typeface="+mn-cs"/>
              </a:rPr>
              <a:t>•  You will use the standard mark sheet to create your review mark.</a:t>
            </a:r>
          </a:p>
          <a:p>
            <a:r>
              <a:rPr lang="en-US" sz="1200" b="0" i="0" u="none" strike="noStrike" kern="1200" baseline="0" dirty="0" smtClean="0">
                <a:solidFill>
                  <a:schemeClr val="tx1"/>
                </a:solidFill>
                <a:latin typeface="+mn-lt"/>
                <a:ea typeface="+mn-ea"/>
                <a:cs typeface="+mn-cs"/>
              </a:rPr>
              <a:t>•  You will submit your marks online via an interactive form.</a:t>
            </a:r>
          </a:p>
          <a:p>
            <a:r>
              <a:rPr lang="en-US" sz="1200" b="0" i="0" u="none" strike="noStrike" kern="1200" baseline="0" dirty="0" smtClean="0">
                <a:solidFill>
                  <a:schemeClr val="tx1"/>
                </a:solidFill>
                <a:latin typeface="+mn-lt"/>
                <a:ea typeface="+mn-ea"/>
                <a:cs typeface="+mn-cs"/>
              </a:rPr>
              <a:t>•  You are welcome to attend any of the presentations; many of them are relevant to your</a:t>
            </a:r>
          </a:p>
          <a:p>
            <a:r>
              <a:rPr lang="en-US" sz="1200" b="0" i="0" u="none" strike="noStrike" kern="1200" baseline="0" dirty="0" smtClean="0">
                <a:solidFill>
                  <a:schemeClr val="tx1"/>
                </a:solidFill>
                <a:latin typeface="+mn-lt"/>
                <a:ea typeface="+mn-ea"/>
                <a:cs typeface="+mn-cs"/>
              </a:rPr>
              <a:t>studies.</a:t>
            </a:r>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2</a:t>
            </a:fld>
            <a:endParaRPr lang="en-US" dirty="0"/>
          </a:p>
        </p:txBody>
      </p:sp>
    </p:spTree>
    <p:extLst>
      <p:ext uri="{BB962C8B-B14F-4D97-AF65-F5344CB8AC3E}">
        <p14:creationId xmlns:p14="http://schemas.microsoft.com/office/powerpoint/2010/main" val="201568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4099844-BBE6-7E49-B615-306575E43583}" type="datetime1">
              <a:rPr lang="en-GB" smtClean="0"/>
              <a:t>23/03/2014</a:t>
            </a:fld>
            <a:endParaRPr lang="en-GB"/>
          </a:p>
        </p:txBody>
      </p:sp>
      <p:sp>
        <p:nvSpPr>
          <p:cNvPr id="336898" name="Rectangle 2"/>
          <p:cNvSpPr>
            <a:spLocks noGrp="1" noRot="1" noChangeAspect="1" noChangeArrowheads="1" noTextEdit="1"/>
          </p:cNvSpPr>
          <p:nvPr>
            <p:ph type="sldImg"/>
          </p:nvPr>
        </p:nvSpPr>
        <p:spPr bwMode="auto">
          <a:xfrm>
            <a:off x="1150938" y="690563"/>
            <a:ext cx="4557712" cy="3417887"/>
          </a:xfrm>
          <a:prstGeom prst="rect">
            <a:avLst/>
          </a:prstGeom>
          <a:solidFill>
            <a:srgbClr val="FFFFFF"/>
          </a:solidFill>
          <a:ln w="12700" cap="flat">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bwMode="auto">
          <a:xfrm>
            <a:off x="913991" y="4344358"/>
            <a:ext cx="5030018" cy="4114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lIns="85443" tIns="41197" rIns="85443" bIns="41197"/>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48356330-ADC6-BB42-BF05-742A39267524}" type="datetime6">
              <a:rPr lang="en-GB">
                <a:latin typeface="Times New Roman" pitchFamily="-110" charset="0"/>
              </a:rPr>
              <a:pPr/>
              <a:t>March 14</a:t>
            </a:fld>
            <a:endParaRPr lang="en-GB">
              <a:latin typeface="Times New Roman" pitchFamily="-110" charset="0"/>
            </a:endParaRPr>
          </a:p>
        </p:txBody>
      </p:sp>
      <p:sp>
        <p:nvSpPr>
          <p:cNvPr id="27651" name="Rectangle 6"/>
          <p:cNvSpPr>
            <a:spLocks noGrp="1" noChangeArrowheads="1"/>
          </p:cNvSpPr>
          <p:nvPr>
            <p:ph type="ftr" sz="quarter" idx="4"/>
          </p:nvPr>
        </p:nvSpPr>
        <p:spPr>
          <a:noFill/>
        </p:spPr>
        <p:txBody>
          <a:bodyPr/>
          <a:lstStyle/>
          <a:p>
            <a:r>
              <a:rPr lang="en-GB">
                <a:latin typeface="Times New Roman" pitchFamily="-110" charset="0"/>
              </a:rPr>
              <a:t>COMP3013 Multimedia Systems</a:t>
            </a:r>
          </a:p>
        </p:txBody>
      </p:sp>
      <p:sp>
        <p:nvSpPr>
          <p:cNvPr id="27652" name="Rectangle 7"/>
          <p:cNvSpPr>
            <a:spLocks noGrp="1" noChangeArrowheads="1"/>
          </p:cNvSpPr>
          <p:nvPr>
            <p:ph type="sldNum" sz="quarter" idx="5"/>
          </p:nvPr>
        </p:nvSpPr>
        <p:spPr>
          <a:noFill/>
        </p:spPr>
        <p:txBody>
          <a:bodyPr/>
          <a:lstStyle/>
          <a:p>
            <a:fld id="{539EC1BF-5249-8145-A722-954750194AE7}" type="slidenum">
              <a:rPr lang="en-GB">
                <a:latin typeface="Times New Roman" pitchFamily="-110" charset="0"/>
              </a:rPr>
              <a:pPr/>
              <a:t>8</a:t>
            </a:fld>
            <a:endParaRPr lang="en-GB">
              <a:latin typeface="Times New Roman" pitchFamily="-110"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According to the Data Protection Act (1998) "a person who (either alone or jointly or in common with other persons) determines the purposes for which and the manner in which any personal data are, or are to be, processed" is the definition of: A data subject A data processor </a:t>
            </a:r>
            <a:r>
              <a:rPr lang="en-US" b="1" dirty="0" smtClean="0">
                <a:latin typeface="Times New Roman" charset="0"/>
                <a:ea typeface="ＭＳ Ｐゴシック" charset="-128"/>
                <a:cs typeface="ＭＳ Ｐゴシック" charset="-128"/>
              </a:rPr>
              <a:t>A data controller</a:t>
            </a:r>
            <a:r>
              <a:rPr lang="en-US" dirty="0" smtClean="0">
                <a:latin typeface="Times New Roman" charset="0"/>
                <a:ea typeface="ＭＳ Ｐゴシック" charset="-128"/>
                <a:cs typeface="ＭＳ Ｐゴシック" charset="-128"/>
              </a:rPr>
              <a:t> The Data Protection Commissioner Which of the following rights does an individual NOT have under the Data Protection Act (1998)? The right to prevent data about the individual being used for direct marketing The right to have inaccurate data corrected or erased </a:t>
            </a:r>
            <a:r>
              <a:rPr lang="en-US" b="1" dirty="0" smtClean="0">
                <a:latin typeface="Times New Roman" charset="0"/>
                <a:ea typeface="ＭＳ Ｐゴシック" charset="-128"/>
                <a:cs typeface="ＭＳ Ｐゴシック" charset="-128"/>
              </a:rPr>
              <a:t>The right to prevent data about the individual being held</a:t>
            </a:r>
            <a:r>
              <a:rPr lang="en-US" dirty="0" smtClean="0">
                <a:latin typeface="Times New Roman" charset="0"/>
                <a:ea typeface="ＭＳ Ｐゴシック" charset="-128"/>
                <a:cs typeface="ＭＳ Ｐゴシック" charset="-128"/>
              </a:rPr>
              <a:t> The right to find out what data is being held about the individual </a:t>
            </a:r>
          </a:p>
        </p:txBody>
      </p:sp>
      <p:sp>
        <p:nvSpPr>
          <p:cNvPr id="30724" name="Date Placeholder 3"/>
          <p:cNvSpPr>
            <a:spLocks noGrp="1"/>
          </p:cNvSpPr>
          <p:nvPr>
            <p:ph type="dt" sz="quarter" idx="1"/>
          </p:nvPr>
        </p:nvSpPr>
        <p:spPr>
          <a:noFill/>
        </p:spPr>
        <p:txBody>
          <a:bodyPr/>
          <a:lstStyle/>
          <a:p>
            <a:fld id="{2992A633-A161-D944-A417-706737550E17}" type="datetime6">
              <a:rPr lang="en-GB" smtClean="0">
                <a:latin typeface="Times New Roman" charset="0"/>
              </a:rPr>
              <a:pPr/>
              <a:t>March 14</a:t>
            </a:fld>
            <a:endParaRPr lang="en-GB" dirty="0" smtClean="0">
              <a:latin typeface="Times New Roman" charset="0"/>
            </a:endParaRPr>
          </a:p>
        </p:txBody>
      </p:sp>
      <p:sp>
        <p:nvSpPr>
          <p:cNvPr id="30725" name="Footer Placeholder 4"/>
          <p:cNvSpPr>
            <a:spLocks noGrp="1"/>
          </p:cNvSpPr>
          <p:nvPr>
            <p:ph type="ftr" sz="quarter" idx="4"/>
          </p:nvPr>
        </p:nvSpPr>
        <p:spPr>
          <a:noFill/>
        </p:spPr>
        <p:txBody>
          <a:bodyPr/>
          <a:lstStyle/>
          <a:p>
            <a:r>
              <a:rPr lang="en-GB" dirty="0" smtClean="0">
                <a:latin typeface="Times New Roman" charset="0"/>
              </a:rPr>
              <a:t>COMP3013 Multimedia Systems</a:t>
            </a:r>
          </a:p>
        </p:txBody>
      </p:sp>
      <p:sp>
        <p:nvSpPr>
          <p:cNvPr id="30726" name="Slide Number Placeholder 5"/>
          <p:cNvSpPr>
            <a:spLocks noGrp="1"/>
          </p:cNvSpPr>
          <p:nvPr>
            <p:ph type="sldNum" sz="quarter" idx="5"/>
          </p:nvPr>
        </p:nvSpPr>
        <p:spPr>
          <a:noFill/>
        </p:spPr>
        <p:txBody>
          <a:bodyPr/>
          <a:lstStyle/>
          <a:p>
            <a:fld id="{117B8909-6E45-3241-8044-C8D73EC8C2BD}" type="slidenum">
              <a:rPr lang="en-GB" smtClean="0">
                <a:latin typeface="Times New Roman" charset="0"/>
              </a:rPr>
              <a:pPr/>
              <a:t>40</a:t>
            </a:fld>
            <a:endParaRPr lang="en-GB" dirty="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23/03/2014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44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23/03/2014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45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23/03/2014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46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23/03/2014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47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a:defRPr/>
            </a:pPr>
            <a:fld id="{E6DE1AFD-0D49-BF4E-BB9C-2DDAA0B1F214}" type="datetime1">
              <a:rPr lang="en-GB" smtClean="0"/>
              <a:pPr>
                <a:defRPr/>
              </a:pPr>
              <a:t>23/03/2014</a:t>
            </a:fld>
            <a:endParaRPr lang="en-GB" dirty="0"/>
          </a:p>
        </p:txBody>
      </p:sp>
      <p:sp>
        <p:nvSpPr>
          <p:cNvPr id="5" name="Footer Placeholder 4"/>
          <p:cNvSpPr>
            <a:spLocks noGrp="1"/>
          </p:cNvSpPr>
          <p:nvPr>
            <p:ph type="ftr" sz="quarter" idx="11"/>
          </p:nvPr>
        </p:nvSpPr>
        <p:spPr/>
        <p:txBody>
          <a:bodyPr/>
          <a:lstStyle/>
          <a:p>
            <a:pPr>
              <a:defRPr/>
            </a:pPr>
            <a:r>
              <a:rPr lang="en-GB" dirty="0" smtClean="0"/>
              <a:t>COMP3013 Multimedia Systems</a:t>
            </a:r>
            <a:endParaRPr lang="en-GB" dirty="0"/>
          </a:p>
        </p:txBody>
      </p:sp>
      <p:sp>
        <p:nvSpPr>
          <p:cNvPr id="6" name="Slide Number Placeholder 5"/>
          <p:cNvSpPr>
            <a:spLocks noGrp="1"/>
          </p:cNvSpPr>
          <p:nvPr>
            <p:ph type="sldNum" sz="quarter" idx="12"/>
          </p:nvPr>
        </p:nvSpPr>
        <p:spPr/>
        <p:txBody>
          <a:bodyPr/>
          <a:lstStyle/>
          <a:p>
            <a:pPr>
              <a:defRPr/>
            </a:pPr>
            <a:fld id="{91CA061A-18F9-C24D-B89F-60516388446C}" type="slidenum">
              <a:rPr lang="en-GB" smtClean="0"/>
              <a:pPr>
                <a:defRPr/>
              </a:pPr>
              <a:t>49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skills and understanding</a:t>
            </a:r>
          </a:p>
          <a:p>
            <a:r>
              <a:rPr lang="en-US" dirty="0" smtClean="0"/>
              <a:t>How you work</a:t>
            </a:r>
            <a:r>
              <a:rPr lang="en-US" baseline="0" dirty="0" smtClean="0"/>
              <a:t> to understand the big picture..</a:t>
            </a:r>
            <a:endParaRPr lang="en-US" dirty="0"/>
          </a:p>
        </p:txBody>
      </p:sp>
      <p:sp>
        <p:nvSpPr>
          <p:cNvPr id="4" name="Slide Number Placeholder 3"/>
          <p:cNvSpPr>
            <a:spLocks noGrp="1"/>
          </p:cNvSpPr>
          <p:nvPr>
            <p:ph type="sldNum" sz="quarter" idx="10"/>
          </p:nvPr>
        </p:nvSpPr>
        <p:spPr/>
        <p:txBody>
          <a:bodyPr/>
          <a:lstStyle/>
          <a:p>
            <a:fld id="{A6F63042-1380-F246-A631-4B65015646C9}" type="slidenum">
              <a:rPr lang="en-US" smtClean="0"/>
              <a:t>70</a:t>
            </a:fld>
            <a:endParaRPr lang="en-US" dirty="0"/>
          </a:p>
        </p:txBody>
      </p:sp>
    </p:spTree>
    <p:extLst>
      <p:ext uri="{BB962C8B-B14F-4D97-AF65-F5344CB8AC3E}">
        <p14:creationId xmlns:p14="http://schemas.microsoft.com/office/powerpoint/2010/main" val="47070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GB"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GB"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203BCF9-3116-9E42-9CC5-8CA64A18708B}" type="datetime1">
              <a:rPr lang="en-GB" smtClean="0"/>
              <a:t>23/03/2014</a:t>
            </a:fld>
            <a:endParaRPr lang="en-US" dirty="0"/>
          </a:p>
        </p:txBody>
      </p:sp>
      <p:sp>
        <p:nvSpPr>
          <p:cNvPr id="20" name="Footer Placeholder 19"/>
          <p:cNvSpPr>
            <a:spLocks noGrp="1"/>
          </p:cNvSpPr>
          <p:nvPr>
            <p:ph type="ftr" sz="quarter" idx="11"/>
          </p:nvPr>
        </p:nvSpPr>
        <p:spPr/>
        <p:txBody>
          <a:bodyPr/>
          <a:lstStyle>
            <a:extLst/>
          </a:lstStyle>
          <a:p>
            <a:r>
              <a:rPr kumimoji="0" lang="en-US" dirty="0" smtClean="0"/>
              <a:t>Dr Su White saw@ecs.soton.ac.uk          COMP1205 w7-12  </a:t>
            </a:r>
            <a:br>
              <a:rPr kumimoji="0" lang="en-US" dirty="0" smtClean="0"/>
            </a:br>
            <a:r>
              <a:rPr kumimoji="0" lang="en-US" dirty="0" smtClean="0"/>
              <a:t>http://www.edshare.soton.ac.uk</a:t>
            </a:r>
            <a:r>
              <a:rPr kumimoji="0" lang="en-US" dirty="0" smtClean="0"/>
              <a:t>/12511</a:t>
            </a:r>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A280B03E-7C91-6F42-9859-56B3B590C84F}" type="datetime1">
              <a:rPr lang="en-GB" smtClean="0"/>
              <a:t>23/03/2014</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B8988F26-9FD3-4945-AB85-826AC621C7A8}" type="datetime1">
              <a:rPr lang="en-GB" smtClean="0"/>
              <a:t>23/03/2014</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extLst/>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extLst/>
          </a:lstStyle>
          <a:p>
            <a:fld id="{57C1F3E6-12EA-2B47-8591-4ADDEDE5E1B5}" type="datetime1">
              <a:rPr lang="en-GB" smtClean="0"/>
              <a:t>23/03/2014</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GB"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63440" y="969336"/>
            <a:ext cx="4023360" cy="4114800"/>
          </a:xfrm>
          <a:ln w="10795">
            <a:no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7" name="Date Placeholder 6"/>
          <p:cNvSpPr>
            <a:spLocks noGrp="1"/>
          </p:cNvSpPr>
          <p:nvPr>
            <p:ph type="dt" sz="half" idx="10"/>
          </p:nvPr>
        </p:nvSpPr>
        <p:spPr/>
        <p:txBody>
          <a:bodyPr/>
          <a:lstStyle>
            <a:extLst/>
          </a:lstStyle>
          <a:p>
            <a:fld id="{BC4493B4-66F0-6A4C-8272-1288D3E7CFDE}" type="datetime1">
              <a:rPr lang="en-GB" smtClean="0"/>
              <a:t>23/03/2014</a:t>
            </a:fld>
            <a:endParaRPr lang="en-US" dirty="0"/>
          </a:p>
        </p:txBody>
      </p:sp>
      <p:sp>
        <p:nvSpPr>
          <p:cNvPr id="8" name="Footer Placeholder 7"/>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811016-EC1B-034D-847D-E23BB671CFA7}" type="datetime1">
              <a:rPr lang="en-GB" smtClean="0"/>
              <a:t>23/03/2014</a:t>
            </a:fld>
            <a:endParaRPr lang="en-US" dirty="0"/>
          </a:p>
        </p:txBody>
      </p:sp>
      <p:sp>
        <p:nvSpPr>
          <p:cNvPr id="4" name="Footer Placeholder 3"/>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66E4EBE2-E0B9-E34E-B0E3-771EF627647D}" type="datetime1">
              <a:rPr lang="en-GB" smtClean="0"/>
              <a:t>23/03/2014</a:t>
            </a:fld>
            <a:endParaRPr lang="en-US" dirty="0"/>
          </a:p>
        </p:txBody>
      </p:sp>
      <p:sp>
        <p:nvSpPr>
          <p:cNvPr id="3" name="Footer Placeholder 2"/>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extLst/>
          </a:lstStyle>
          <a:p>
            <a:fld id="{356815AC-13B3-164C-AF92-B2542F172408}" type="datetime1">
              <a:rPr lang="en-GB" smtClean="0"/>
              <a:t>23/03/2014</a:t>
            </a:fld>
            <a:endParaRPr lang="en-US" dirty="0"/>
          </a:p>
        </p:txBody>
      </p:sp>
      <p:sp>
        <p:nvSpPr>
          <p:cNvPr id="6" name="Footer Placeholder 5"/>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7B1E3B7-64D7-294C-8E66-91D8CA8E841E}" type="datetime1">
              <a:rPr lang="en-GB" smtClean="0"/>
              <a:t>23/03/2014</a:t>
            </a:fld>
            <a:endParaRPr lang="en-US" dirty="0"/>
          </a:p>
        </p:txBody>
      </p:sp>
      <p:sp>
        <p:nvSpPr>
          <p:cNvPr id="6" name="Footer Placeholder 5"/>
          <p:cNvSpPr>
            <a:spLocks noGrp="1"/>
          </p:cNvSpPr>
          <p:nvPr>
            <p:ph type="ftr" sz="quarter" idx="11"/>
          </p:nvPr>
        </p:nvSpPr>
        <p:spPr/>
        <p:txBody>
          <a:bodyPr/>
          <a:lstStyle>
            <a:extLst/>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GB"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GB"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GB"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GB" noProof="0" dirty="0" smtClean="0"/>
              <a:t>Click</a:t>
            </a:r>
            <a:r>
              <a:rPr kumimoji="0" lang="en-GB" dirty="0" smtClean="0"/>
              <a:t>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24" name="Date Placeholder 23"/>
          <p:cNvSpPr>
            <a:spLocks noGrp="1"/>
          </p:cNvSpPr>
          <p:nvPr>
            <p:ph type="dt" sz="half" idx="2"/>
          </p:nvPr>
        </p:nvSpPr>
        <p:spPr>
          <a:xfrm>
            <a:off x="6480048" y="6310641"/>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C7EDCE4B-7BD2-D244-A9C8-98DFD7DE1C42}" type="datetime1">
              <a:rPr lang="en-GB" smtClean="0"/>
              <a:t>23/03/2014</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0" y="6305550"/>
            <a:ext cx="2870078"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a:r>
              <a:rPr lang="en-US" dirty="0" smtClean="0">
                <a:solidFill>
                  <a:schemeClr val="bg2">
                    <a:shade val="50000"/>
                  </a:schemeClr>
                </a:solidFill>
              </a:rPr>
              <a:t>Dr Su White saw@ecs.soton.ac.uk          COMP1205 w7-12  </a:t>
            </a:r>
            <a:br>
              <a:rPr lang="en-US" dirty="0" smtClean="0">
                <a:solidFill>
                  <a:schemeClr val="bg2">
                    <a:shade val="50000"/>
                  </a:schemeClr>
                </a:solidFill>
              </a:rPr>
            </a:br>
            <a:r>
              <a:rPr lang="en-US" dirty="0" smtClean="0">
                <a:solidFill>
                  <a:schemeClr val="bg2">
                    <a:shade val="50000"/>
                  </a:schemeClr>
                </a:solidFill>
              </a:rPr>
              <a:t>http://www.edshare.soton.ac.uk</a:t>
            </a:r>
            <a:r>
              <a:rPr lang="en-US" dirty="0" smtClean="0">
                <a:solidFill>
                  <a:schemeClr val="bg2">
                    <a:shade val="50000"/>
                  </a:schemeClr>
                </a:solidFill>
              </a:rPr>
              <a:t>/12511/</a:t>
            </a:r>
            <a:endParaRPr lang="en-US" dirty="0">
              <a:solidFill>
                <a:schemeClr val="bg2">
                  <a:shade val="50000"/>
                </a:scheme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dshare.soton.ac.uk/1048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1048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hyperlink" Target="http://www.legislation.gov.uk/ukpga/1998/29/content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3" Type="http://schemas.openxmlformats.org/officeDocument/2006/relationships/hyperlink" Target="http://www.ico.gov.uk/"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bit.ly/9DHj2c" TargetMode="External"/><Relationship Id="rId1" Type="http://schemas.openxmlformats.org/officeDocument/2006/relationships/slideLayout" Target="../slideLayouts/slideLayout2.xml"/><Relationship Id="rId2" Type="http://schemas.openxmlformats.org/officeDocument/2006/relationships/hyperlink" Target="http://www.youtube.com/watch?v=jrVRd78kEQ0&amp;feature=relate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bcs.org/server.php?show=conMediaFile.13494" TargetMode="External"/><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www.bcs.org/server.php?show=nav.8137"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edshare.soton.ac.uk/9625"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gif"/></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share.soton.ac.uk/993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9LawWord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038" y="3517111"/>
            <a:ext cx="3632126" cy="2909455"/>
          </a:xfrm>
          <a:prstGeom prst="rect">
            <a:avLst/>
          </a:prstGeom>
        </p:spPr>
      </p:pic>
      <p:sp>
        <p:nvSpPr>
          <p:cNvPr id="2" name="Title 1"/>
          <p:cNvSpPr>
            <a:spLocks noGrp="1"/>
          </p:cNvSpPr>
          <p:nvPr>
            <p:ph type="ctrTitle"/>
          </p:nvPr>
        </p:nvSpPr>
        <p:spPr/>
        <p:txBody>
          <a:bodyPr/>
          <a:lstStyle/>
          <a:p>
            <a:r>
              <a:rPr lang="en-GB" noProof="0" dirty="0" smtClean="0"/>
              <a:t>COMP1205 Week 9</a:t>
            </a:r>
            <a:endParaRPr lang="en-GB" noProof="0" dirty="0"/>
          </a:p>
        </p:txBody>
      </p:sp>
      <p:sp>
        <p:nvSpPr>
          <p:cNvPr id="3" name="Subtitle 2"/>
          <p:cNvSpPr>
            <a:spLocks noGrp="1"/>
          </p:cNvSpPr>
          <p:nvPr>
            <p:ph type="subTitle" idx="1"/>
          </p:nvPr>
        </p:nvSpPr>
        <p:spPr/>
        <p:txBody>
          <a:bodyPr>
            <a:normAutofit lnSpcReduction="10000"/>
          </a:bodyPr>
          <a:lstStyle/>
          <a:p>
            <a:r>
              <a:rPr lang="en-GB" noProof="0" dirty="0" smtClean="0"/>
              <a:t>Professional Development</a:t>
            </a:r>
          </a:p>
          <a:p>
            <a:r>
              <a:rPr lang="en-GB" noProof="0" dirty="0" smtClean="0"/>
              <a:t>Legal, professional and ethical perspectives</a:t>
            </a:r>
          </a:p>
          <a:p>
            <a:r>
              <a:rPr lang="en-GB" noProof="0" dirty="0" smtClean="0"/>
              <a:t>Legislation 1</a:t>
            </a:r>
          </a:p>
          <a:p>
            <a:r>
              <a:rPr lang="en-GB" noProof="0" dirty="0" err="1" smtClean="0"/>
              <a:t>Dr.</a:t>
            </a:r>
            <a:r>
              <a:rPr lang="en-GB" noProof="0" smtClean="0"/>
              <a:t> Su White</a:t>
            </a:r>
            <a:endParaRPr lang="en-GB" noProof="0"/>
          </a:p>
        </p:txBody>
      </p:sp>
      <p:sp>
        <p:nvSpPr>
          <p:cNvPr id="7" name="Rectangle 6"/>
          <p:cNvSpPr/>
          <p:nvPr/>
        </p:nvSpPr>
        <p:spPr>
          <a:xfrm>
            <a:off x="2925839" y="6426566"/>
            <a:ext cx="3776996" cy="369332"/>
          </a:xfrm>
          <a:prstGeom prst="rect">
            <a:avLst/>
          </a:prstGeom>
        </p:spPr>
        <p:txBody>
          <a:bodyPr wrap="none">
            <a:spAutoFit/>
          </a:bodyPr>
          <a:lstStyle/>
          <a:p>
            <a:r>
              <a:rPr lang="en-US" dirty="0"/>
              <a:t>http://www.edshare.soton.ac.uk</a:t>
            </a:r>
            <a:r>
              <a:rPr lang="en-US" dirty="0" smtClean="0"/>
              <a:t>/12511</a:t>
            </a:r>
            <a:endParaRPr lang="en-US" dirty="0"/>
          </a:p>
        </p:txBody>
      </p:sp>
    </p:spTree>
    <p:extLst>
      <p:ext uri="{BB962C8B-B14F-4D97-AF65-F5344CB8AC3E}">
        <p14:creationId xmlns:p14="http://schemas.microsoft.com/office/powerpoint/2010/main" val="30160536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4 at 10.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075" y="2010491"/>
            <a:ext cx="7868925" cy="4605054"/>
          </a:xfrm>
          <a:prstGeom prst="rect">
            <a:avLst/>
          </a:prstGeom>
        </p:spPr>
      </p:pic>
      <p:sp>
        <p:nvSpPr>
          <p:cNvPr id="2" name="Title 1"/>
          <p:cNvSpPr>
            <a:spLocks noGrp="1"/>
          </p:cNvSpPr>
          <p:nvPr>
            <p:ph type="title"/>
          </p:nvPr>
        </p:nvSpPr>
        <p:spPr/>
        <p:txBody>
          <a:bodyPr/>
          <a:lstStyle/>
          <a:p>
            <a:r>
              <a:rPr lang="en-GB" noProof="0" smtClean="0"/>
              <a:t>Legal areas</a:t>
            </a:r>
            <a:endParaRPr lang="en-GB" noProof="0"/>
          </a:p>
        </p:txBody>
      </p:sp>
      <p:sp>
        <p:nvSpPr>
          <p:cNvPr id="3" name="Content Placeholder 2"/>
          <p:cNvSpPr>
            <a:spLocks noGrp="1"/>
          </p:cNvSpPr>
          <p:nvPr>
            <p:ph sz="half" idx="1"/>
          </p:nvPr>
        </p:nvSpPr>
        <p:spPr>
          <a:xfrm>
            <a:off x="996881" y="1131454"/>
            <a:ext cx="3657600" cy="5726546"/>
          </a:xfrm>
        </p:spPr>
        <p:txBody>
          <a:bodyPr>
            <a:normAutofit/>
          </a:bodyPr>
          <a:lstStyle/>
          <a:p>
            <a:pPr marL="342900" indent="-342900">
              <a:buAutoNum type="arabicParenR"/>
            </a:pPr>
            <a:r>
              <a:rPr lang="en-GB" sz="2000" noProof="0" dirty="0"/>
              <a:t>Information, Data and Living in a Connected </a:t>
            </a:r>
            <a:r>
              <a:rPr lang="en-GB" sz="2000" noProof="0" dirty="0" smtClean="0"/>
              <a:t>World</a:t>
            </a:r>
          </a:p>
          <a:p>
            <a:pPr marL="342900" indent="-342900">
              <a:buAutoNum type="arabicParenR"/>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dirty="0"/>
          </a:p>
          <a:p>
            <a:pPr marL="0" indent="0">
              <a:buNone/>
            </a:pPr>
            <a:endParaRPr lang="en-GB" sz="2000" noProof="0" dirty="0" smtClean="0"/>
          </a:p>
          <a:p>
            <a:pPr marL="0" indent="0">
              <a:buNone/>
            </a:pPr>
            <a:endParaRPr lang="en-GB" sz="2000" noProof="0" dirty="0"/>
          </a:p>
          <a:p>
            <a:pPr marL="342900" indent="-342900">
              <a:buAutoNum type="arabicParenR"/>
            </a:pPr>
            <a:r>
              <a:rPr lang="en-GB" sz="2000" noProof="0" dirty="0" smtClean="0"/>
              <a:t>Workplace perspectives: Rights and Responsibilities</a:t>
            </a:r>
          </a:p>
          <a:p>
            <a:endParaRPr lang="en-GB" noProof="0" dirty="0"/>
          </a:p>
        </p:txBody>
      </p:sp>
    </p:spTree>
    <p:extLst>
      <p:ext uri="{BB962C8B-B14F-4D97-AF65-F5344CB8AC3E}">
        <p14:creationId xmlns:p14="http://schemas.microsoft.com/office/powerpoint/2010/main" val="13028947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topics for legislation</a:t>
            </a:r>
            <a:endParaRPr lang="en-GB" noProof="0"/>
          </a:p>
        </p:txBody>
      </p:sp>
      <p:sp>
        <p:nvSpPr>
          <p:cNvPr id="3" name="Content Placeholder 2"/>
          <p:cNvSpPr>
            <a:spLocks noGrp="1"/>
          </p:cNvSpPr>
          <p:nvPr>
            <p:ph sz="half" idx="1"/>
          </p:nvPr>
        </p:nvSpPr>
        <p:spPr/>
        <p:txBody>
          <a:bodyPr/>
          <a:lstStyle/>
          <a:p>
            <a:r>
              <a:rPr lang="en-GB" noProof="0" dirty="0" smtClean="0"/>
              <a:t>Privacy</a:t>
            </a:r>
          </a:p>
          <a:p>
            <a:r>
              <a:rPr lang="en-GB" noProof="0" dirty="0" smtClean="0"/>
              <a:t>Security</a:t>
            </a:r>
          </a:p>
          <a:p>
            <a:r>
              <a:rPr lang="en-GB" noProof="0" dirty="0" smtClean="0"/>
              <a:t>Slander, Libel and Defamation</a:t>
            </a:r>
          </a:p>
          <a:p>
            <a:r>
              <a:rPr lang="en-GB" noProof="0" dirty="0" smtClean="0"/>
              <a:t>Digital rights and ownership</a:t>
            </a:r>
          </a:p>
          <a:p>
            <a:r>
              <a:rPr lang="en-GB" dirty="0" smtClean="0"/>
              <a:t>Intellectual Property</a:t>
            </a:r>
            <a:endParaRPr lang="en-GB" noProof="0" dirty="0" smtClean="0"/>
          </a:p>
          <a:p>
            <a:endParaRPr lang="en-GB" noProof="0" dirty="0"/>
          </a:p>
        </p:txBody>
      </p:sp>
      <p:sp>
        <p:nvSpPr>
          <p:cNvPr id="7" name="Content Placeholder 6"/>
          <p:cNvSpPr>
            <a:spLocks noGrp="1"/>
          </p:cNvSpPr>
          <p:nvPr>
            <p:ph sz="half" idx="2"/>
          </p:nvPr>
        </p:nvSpPr>
        <p:spPr/>
        <p:txBody>
          <a:bodyPr/>
          <a:lstStyle/>
          <a:p>
            <a:pPr marL="82296" indent="0">
              <a:buNone/>
            </a:pPr>
            <a:r>
              <a:rPr lang="en-GB" noProof="0" smtClean="0"/>
              <a:t>Possible Perspectives</a:t>
            </a:r>
          </a:p>
          <a:p>
            <a:r>
              <a:rPr lang="en-GB" noProof="0" smtClean="0"/>
              <a:t>As an individual professional</a:t>
            </a:r>
          </a:p>
          <a:p>
            <a:r>
              <a:rPr lang="en-GB" noProof="0" smtClean="0"/>
              <a:t>As an employee</a:t>
            </a:r>
          </a:p>
          <a:p>
            <a:r>
              <a:rPr lang="en-GB" noProof="0" smtClean="0"/>
              <a:t>As an individual</a:t>
            </a:r>
          </a:p>
          <a:p>
            <a:r>
              <a:rPr lang="en-GB" noProof="0" smtClean="0"/>
              <a:t>As a citizen</a:t>
            </a:r>
          </a:p>
          <a:p>
            <a:endParaRPr lang="en-GB" noProof="0"/>
          </a:p>
        </p:txBody>
      </p:sp>
      <p:sp>
        <p:nvSpPr>
          <p:cNvPr id="4" name="Date Placeholder 3"/>
          <p:cNvSpPr>
            <a:spLocks noGrp="1"/>
          </p:cNvSpPr>
          <p:nvPr>
            <p:ph type="dt" sz="half" idx="10"/>
          </p:nvPr>
        </p:nvSpPr>
        <p:spPr/>
        <p:txBody>
          <a:bodyPr/>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11</a:t>
            </a:fld>
            <a:endParaRPr kumimoji="0" lang="en-US" dirty="0"/>
          </a:p>
        </p:txBody>
      </p:sp>
      <p:sp>
        <p:nvSpPr>
          <p:cNvPr id="8" name="TextBox 7"/>
          <p:cNvSpPr txBox="1"/>
          <p:nvPr/>
        </p:nvSpPr>
        <p:spPr>
          <a:xfrm>
            <a:off x="1836002" y="5207107"/>
            <a:ext cx="6514411"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dirty="0" smtClean="0"/>
              <a:t>You may have personal ethical views</a:t>
            </a:r>
            <a:br>
              <a:rPr lang="en-US" dirty="0" smtClean="0"/>
            </a:br>
            <a:r>
              <a:rPr lang="en-US" dirty="0" smtClean="0"/>
              <a:t> or have accepted/committed to to legal and ethical responsibilities</a:t>
            </a:r>
            <a:endParaRPr lang="en-US" dirty="0"/>
          </a:p>
        </p:txBody>
      </p:sp>
    </p:spTree>
    <p:extLst>
      <p:ext uri="{BB962C8B-B14F-4D97-AF65-F5344CB8AC3E}">
        <p14:creationId xmlns:p14="http://schemas.microsoft.com/office/powerpoint/2010/main" val="16117665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Types of law in the UK</a:t>
            </a:r>
            <a:endParaRPr lang="en-GB" dirty="0"/>
          </a:p>
        </p:txBody>
      </p:sp>
      <p:sp>
        <p:nvSpPr>
          <p:cNvPr id="9" name="Text Placeholder 8"/>
          <p:cNvSpPr>
            <a:spLocks noGrp="1"/>
          </p:cNvSpPr>
          <p:nvPr>
            <p:ph type="body" idx="1"/>
          </p:nvPr>
        </p:nvSpPr>
        <p:spPr/>
        <p:txBody>
          <a:bodyPr/>
          <a:lstStyle/>
          <a:p>
            <a:r>
              <a:rPr lang="en-GB" smtClean="0"/>
              <a:t>Part of the big picture</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12</a:t>
            </a:fld>
            <a:endParaRPr kumimoji="0" lang="en-US" dirty="0"/>
          </a:p>
        </p:txBody>
      </p:sp>
    </p:spTree>
    <p:extLst>
      <p:ext uri="{BB962C8B-B14F-4D97-AF65-F5344CB8AC3E}">
        <p14:creationId xmlns:p14="http://schemas.microsoft.com/office/powerpoint/2010/main" val="25715812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smtClean="0"/>
              <a:t>Overview: Types of law in the UK</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97610516"/>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13</a:t>
            </a:fld>
            <a:endParaRPr kumimoji="0" lang="en-US" dirty="0"/>
          </a:p>
        </p:txBody>
      </p:sp>
    </p:spTree>
    <p:extLst>
      <p:ext uri="{BB962C8B-B14F-4D97-AF65-F5344CB8AC3E}">
        <p14:creationId xmlns:p14="http://schemas.microsoft.com/office/powerpoint/2010/main" val="33184122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Statute Law</a:t>
            </a:r>
            <a:endParaRPr lang="en-GB" noProof="0" dirty="0"/>
          </a:p>
        </p:txBody>
      </p:sp>
      <p:sp>
        <p:nvSpPr>
          <p:cNvPr id="3" name="Content Placeholder 2"/>
          <p:cNvSpPr>
            <a:spLocks noGrp="1"/>
          </p:cNvSpPr>
          <p:nvPr>
            <p:ph sz="half" idx="1"/>
          </p:nvPr>
        </p:nvSpPr>
        <p:spPr/>
        <p:txBody>
          <a:bodyPr/>
          <a:lstStyle/>
          <a:p>
            <a:pPr marL="82296" indent="0">
              <a:buNone/>
            </a:pPr>
            <a:r>
              <a:rPr lang="en-GB" dirty="0"/>
              <a:t>Statute law</a:t>
            </a:r>
          </a:p>
          <a:p>
            <a:r>
              <a:rPr lang="en-GB" dirty="0"/>
              <a:t>Made by government</a:t>
            </a:r>
          </a:p>
          <a:p>
            <a:r>
              <a:rPr lang="en-GB" dirty="0" err="1" smtClean="0"/>
              <a:t>legislation.gov.uk</a:t>
            </a:r>
            <a:endParaRPr lang="en-GB" dirty="0" smtClean="0"/>
          </a:p>
          <a:p>
            <a:r>
              <a:rPr lang="en-GB" dirty="0" smtClean="0"/>
              <a:t>Context</a:t>
            </a:r>
          </a:p>
          <a:p>
            <a:pPr lvl="1"/>
            <a:r>
              <a:rPr lang="en-GB" dirty="0" smtClean="0"/>
              <a:t>UK does not have a constitution</a:t>
            </a:r>
          </a:p>
          <a:p>
            <a:r>
              <a:rPr lang="en-GB" dirty="0" err="1" smtClean="0"/>
              <a:t>Contraints</a:t>
            </a:r>
            <a:endParaRPr lang="en-GB" dirty="0" smtClean="0"/>
          </a:p>
          <a:p>
            <a:pPr lvl="1"/>
            <a:r>
              <a:rPr lang="en-GB" dirty="0" smtClean="0"/>
              <a:t>International treaties</a:t>
            </a:r>
          </a:p>
          <a:p>
            <a:pPr lvl="1"/>
            <a:r>
              <a:rPr lang="en-GB" dirty="0" smtClean="0"/>
              <a:t>EU law</a:t>
            </a:r>
            <a:endParaRPr lang="en-GB" dirty="0"/>
          </a:p>
        </p:txBody>
      </p:sp>
      <p:sp>
        <p:nvSpPr>
          <p:cNvPr id="4" name="Content Placeholder 3"/>
          <p:cNvSpPr>
            <a:spLocks noGrp="1"/>
          </p:cNvSpPr>
          <p:nvPr>
            <p:ph sz="half" idx="2"/>
          </p:nvPr>
        </p:nvSpPr>
        <p:spPr/>
        <p:txBody>
          <a:bodyPr/>
          <a:lstStyle/>
          <a:p>
            <a:pPr marL="82296" indent="0">
              <a:buNone/>
            </a:pPr>
            <a:r>
              <a:rPr lang="en-GB" noProof="0" dirty="0" smtClean="0"/>
              <a:t>Acts of Parliament</a:t>
            </a:r>
          </a:p>
          <a:p>
            <a:r>
              <a:rPr lang="en-GB" dirty="0" smtClean="0"/>
              <a:t>Debated</a:t>
            </a:r>
          </a:p>
          <a:p>
            <a:pPr lvl="1"/>
            <a:r>
              <a:rPr lang="en-GB" noProof="0" dirty="0" smtClean="0"/>
              <a:t>House of Commons</a:t>
            </a:r>
          </a:p>
          <a:p>
            <a:pPr lvl="1"/>
            <a:r>
              <a:rPr lang="en-GB" dirty="0" smtClean="0"/>
              <a:t>House of Lords</a:t>
            </a:r>
          </a:p>
          <a:p>
            <a:r>
              <a:rPr lang="en-GB" dirty="0" smtClean="0"/>
              <a:t>Enacted</a:t>
            </a:r>
          </a:p>
          <a:p>
            <a:pPr lvl="1"/>
            <a:r>
              <a:rPr lang="en-GB" noProof="0" dirty="0" smtClean="0"/>
              <a:t>Royal Consent</a:t>
            </a:r>
            <a:endParaRPr lang="en-GB" noProof="0"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14</a:t>
            </a:fld>
            <a:endParaRPr kumimoji="0" lang="en-US" dirty="0"/>
          </a:p>
        </p:txBody>
      </p:sp>
    </p:spTree>
    <p:extLst>
      <p:ext uri="{BB962C8B-B14F-4D97-AF65-F5344CB8AC3E}">
        <p14:creationId xmlns:p14="http://schemas.microsoft.com/office/powerpoint/2010/main" val="24695424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Statutes are made by parliament</a:t>
            </a:r>
            <a:endParaRPr lang="en-GB" dirty="0"/>
          </a:p>
        </p:txBody>
      </p:sp>
      <p:pic>
        <p:nvPicPr>
          <p:cNvPr id="10" name="Content Placeholder 9" descr="W9Statutes.png"/>
          <p:cNvPicPr>
            <a:picLocks noGrp="1" noChangeAspect="1"/>
          </p:cNvPicPr>
          <p:nvPr>
            <p:ph idx="1"/>
          </p:nvPr>
        </p:nvPicPr>
        <p:blipFill>
          <a:blip r:embed="rId2">
            <a:extLst>
              <a:ext uri="{28A0092B-C50C-407E-A947-70E740481C1C}">
                <a14:useLocalDpi xmlns:a14="http://schemas.microsoft.com/office/drawing/2010/main" val="0"/>
              </a:ext>
            </a:extLst>
          </a:blip>
          <a:srcRect l="-37496" r="-37496"/>
          <a:stretch>
            <a:fillRect/>
          </a:stretch>
        </p:blipFill>
        <p:spPr>
          <a:xfrm>
            <a:off x="-134574" y="1297709"/>
            <a:ext cx="7498080" cy="4800600"/>
          </a:xfrm>
        </p:spPr>
      </p:pic>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15</a:t>
            </a:fld>
            <a:endParaRPr kumimoji="0" lang="en-US" dirty="0"/>
          </a:p>
        </p:txBody>
      </p:sp>
      <p:sp>
        <p:nvSpPr>
          <p:cNvPr id="11" name="TextBox 10"/>
          <p:cNvSpPr txBox="1"/>
          <p:nvPr/>
        </p:nvSpPr>
        <p:spPr>
          <a:xfrm>
            <a:off x="5114636" y="4214091"/>
            <a:ext cx="3609056" cy="369332"/>
          </a:xfrm>
          <a:prstGeom prst="rect">
            <a:avLst/>
          </a:prstGeom>
          <a:noFill/>
        </p:spPr>
        <p:txBody>
          <a:bodyPr wrap="none" rtlCol="0">
            <a:spAutoFit/>
          </a:bodyPr>
          <a:lstStyle/>
          <a:p>
            <a:r>
              <a:rPr lang="en-GB" dirty="0" smtClean="0"/>
              <a:t>Example Digital Economies Act 2010 </a:t>
            </a:r>
            <a:endParaRPr lang="en-GB" dirty="0"/>
          </a:p>
        </p:txBody>
      </p:sp>
    </p:spTree>
    <p:extLst>
      <p:ext uri="{BB962C8B-B14F-4D97-AF65-F5344CB8AC3E}">
        <p14:creationId xmlns:p14="http://schemas.microsoft.com/office/powerpoint/2010/main" val="31473004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UK: Common Law aka Case Law</a:t>
            </a:r>
            <a:endParaRPr lang="en-GB" dirty="0"/>
          </a:p>
        </p:txBody>
      </p:sp>
      <p:sp>
        <p:nvSpPr>
          <p:cNvPr id="3" name="Content Placeholder 2"/>
          <p:cNvSpPr>
            <a:spLocks noGrp="1"/>
          </p:cNvSpPr>
          <p:nvPr>
            <p:ph sz="half" idx="1"/>
          </p:nvPr>
        </p:nvSpPr>
        <p:spPr/>
        <p:txBody>
          <a:bodyPr/>
          <a:lstStyle/>
          <a:p>
            <a:pPr marL="82296" indent="0">
              <a:buNone/>
            </a:pPr>
            <a:r>
              <a:rPr lang="en-GB" smtClean="0"/>
              <a:t>Common Law</a:t>
            </a:r>
          </a:p>
          <a:p>
            <a:r>
              <a:rPr lang="en-GB" smtClean="0"/>
              <a:t>Precedent of cases</a:t>
            </a:r>
          </a:p>
          <a:p>
            <a:r>
              <a:rPr lang="en-GB" smtClean="0"/>
              <a:t>Made by judges</a:t>
            </a:r>
          </a:p>
          <a:p>
            <a:r>
              <a:rPr lang="en-GB" smtClean="0"/>
              <a:t>Judgments and interpretation of statute law</a:t>
            </a:r>
          </a:p>
          <a:p>
            <a:endParaRPr lang="en-GB" dirty="0"/>
          </a:p>
        </p:txBody>
      </p:sp>
      <p:sp>
        <p:nvSpPr>
          <p:cNvPr id="4" name="Content Placeholder 3"/>
          <p:cNvSpPr>
            <a:spLocks noGrp="1"/>
          </p:cNvSpPr>
          <p:nvPr>
            <p:ph sz="half" idx="2"/>
          </p:nvPr>
        </p:nvSpPr>
        <p:spPr/>
        <p:txBody>
          <a:bodyPr/>
          <a:lstStyle/>
          <a:p>
            <a:pPr marL="82296" indent="0">
              <a:buNone/>
            </a:pPr>
            <a:r>
              <a:rPr lang="en-GB" smtClean="0"/>
              <a:t>Historical roots</a:t>
            </a:r>
          </a:p>
          <a:p>
            <a:r>
              <a:rPr lang="en-GB" smtClean="0"/>
              <a:t>In addition to what is covered by statute</a:t>
            </a:r>
          </a:p>
          <a:p>
            <a:r>
              <a:rPr lang="en-GB" smtClean="0"/>
              <a:t>Judges rôle</a:t>
            </a:r>
          </a:p>
          <a:p>
            <a:pPr lvl="1"/>
            <a:r>
              <a:rPr lang="en-GB" smtClean="0"/>
              <a:t>Interpret statutes</a:t>
            </a:r>
          </a:p>
          <a:p>
            <a:pPr lvl="1"/>
            <a:r>
              <a:rPr lang="en-GB" smtClean="0"/>
              <a:t>Follow precedent</a:t>
            </a:r>
          </a:p>
          <a:p>
            <a:pPr lvl="1"/>
            <a:r>
              <a:rPr lang="en-GB" smtClean="0"/>
              <a:t>Rule on ‘points of law’</a:t>
            </a:r>
          </a:p>
          <a:p>
            <a:pPr lvl="1"/>
            <a:r>
              <a:rPr lang="en-GB" smtClean="0"/>
              <a:t>Cannot create new areas of law</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16</a:t>
            </a:fld>
            <a:endParaRPr kumimoji="0" lang="en-US" dirty="0"/>
          </a:p>
        </p:txBody>
      </p:sp>
    </p:spTree>
    <p:extLst>
      <p:ext uri="{BB962C8B-B14F-4D97-AF65-F5344CB8AC3E}">
        <p14:creationId xmlns:p14="http://schemas.microsoft.com/office/powerpoint/2010/main" val="12320659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Common law examples</a:t>
            </a:r>
            <a:endParaRPr lang="en-GB" dirty="0"/>
          </a:p>
        </p:txBody>
      </p:sp>
      <p:sp>
        <p:nvSpPr>
          <p:cNvPr id="3" name="Content Placeholder 2"/>
          <p:cNvSpPr>
            <a:spLocks noGrp="1"/>
          </p:cNvSpPr>
          <p:nvPr>
            <p:ph sz="half" idx="1"/>
          </p:nvPr>
        </p:nvSpPr>
        <p:spPr/>
        <p:txBody>
          <a:bodyPr>
            <a:normAutofit lnSpcReduction="10000"/>
          </a:bodyPr>
          <a:lstStyle/>
          <a:p>
            <a:pPr marL="82296" indent="0">
              <a:buNone/>
            </a:pPr>
            <a:r>
              <a:rPr lang="en-GB" smtClean="0"/>
              <a:t>Where no statute exists</a:t>
            </a:r>
          </a:p>
          <a:p>
            <a:r>
              <a:rPr lang="en-GB" smtClean="0"/>
              <a:t>Confidentiality</a:t>
            </a:r>
          </a:p>
          <a:p>
            <a:pPr lvl="1"/>
            <a:r>
              <a:rPr lang="en-GB" smtClean="0"/>
              <a:t>Employees have duty of confidentiality to their employers</a:t>
            </a:r>
          </a:p>
          <a:p>
            <a:pPr lvl="1"/>
            <a:r>
              <a:rPr lang="en-GB" smtClean="0"/>
              <a:t>Extends beyond end of employment</a:t>
            </a:r>
          </a:p>
          <a:p>
            <a:r>
              <a:rPr lang="en-GB" smtClean="0"/>
              <a:t>Precedent established in previous court cases</a:t>
            </a:r>
            <a:endParaRPr lang="en-GB" dirty="0"/>
          </a:p>
        </p:txBody>
      </p:sp>
      <p:pic>
        <p:nvPicPr>
          <p:cNvPr id="8" name="Content Placeholder 7" descr="W9CommonLawTH2329title.jpg"/>
          <p:cNvPicPr>
            <a:picLocks noGrp="1" noChangeAspect="1"/>
          </p:cNvPicPr>
          <p:nvPr>
            <p:ph sz="half" idx="2"/>
          </p:nvPr>
        </p:nvPicPr>
        <p:blipFill>
          <a:blip r:embed="rId2">
            <a:extLst>
              <a:ext uri="{28A0092B-C50C-407E-A947-70E740481C1C}">
                <a14:useLocalDpi xmlns:a14="http://schemas.microsoft.com/office/drawing/2010/main" val="0"/>
              </a:ext>
            </a:extLst>
          </a:blip>
          <a:srcRect l="-16196" r="-16196"/>
          <a:stretch>
            <a:fillRect/>
          </a:stretch>
        </p:blipFill>
        <p:spPr>
          <a:xfrm rot="610717">
            <a:off x="5276088" y="1524000"/>
            <a:ext cx="3657600" cy="4663440"/>
          </a:xfrm>
        </p:spPr>
      </p:pic>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17</a:t>
            </a:fld>
            <a:endParaRPr kumimoji="0" lang="en-US" dirty="0"/>
          </a:p>
        </p:txBody>
      </p:sp>
    </p:spTree>
    <p:extLst>
      <p:ext uri="{BB962C8B-B14F-4D97-AF65-F5344CB8AC3E}">
        <p14:creationId xmlns:p14="http://schemas.microsoft.com/office/powerpoint/2010/main" val="7225320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International law: treaties</a:t>
            </a:r>
            <a:endParaRPr lang="en-GB" dirty="0"/>
          </a:p>
        </p:txBody>
      </p:sp>
      <p:sp>
        <p:nvSpPr>
          <p:cNvPr id="3" name="Content Placeholder 2"/>
          <p:cNvSpPr>
            <a:spLocks noGrp="1"/>
          </p:cNvSpPr>
          <p:nvPr>
            <p:ph sz="half" idx="1"/>
          </p:nvPr>
        </p:nvSpPr>
        <p:spPr/>
        <p:txBody>
          <a:bodyPr/>
          <a:lstStyle/>
          <a:p>
            <a:r>
              <a:rPr lang="en-GB" dirty="0" smtClean="0"/>
              <a:t>Government treaties</a:t>
            </a:r>
          </a:p>
          <a:p>
            <a:r>
              <a:rPr lang="en-GB" dirty="0" smtClean="0"/>
              <a:t>For example, trademarks, IP</a:t>
            </a:r>
          </a:p>
          <a:p>
            <a:pPr marL="82296" indent="0">
              <a:buNone/>
            </a:pPr>
            <a:endParaRPr lang="en-GB" dirty="0"/>
          </a:p>
        </p:txBody>
      </p:sp>
      <p:pic>
        <p:nvPicPr>
          <p:cNvPr id="8" name="Content Placeholder 7" descr="W9Treaties.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134" b="-3134"/>
          <a:stretch>
            <a:fillRect/>
          </a:stretch>
        </p:blipFill>
        <p:spPr/>
      </p:pic>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18</a:t>
            </a:fld>
            <a:endParaRPr kumimoji="0" lang="en-US" dirty="0"/>
          </a:p>
        </p:txBody>
      </p:sp>
    </p:spTree>
    <p:extLst>
      <p:ext uri="{BB962C8B-B14F-4D97-AF65-F5344CB8AC3E}">
        <p14:creationId xmlns:p14="http://schemas.microsoft.com/office/powerpoint/2010/main" val="41678293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European Legislation</a:t>
            </a:r>
            <a:endParaRPr lang="en-GB" dirty="0"/>
          </a:p>
        </p:txBody>
      </p:sp>
      <p:sp>
        <p:nvSpPr>
          <p:cNvPr id="3" name="Content Placeholder 2"/>
          <p:cNvSpPr>
            <a:spLocks noGrp="1"/>
          </p:cNvSpPr>
          <p:nvPr>
            <p:ph sz="half" idx="1"/>
          </p:nvPr>
        </p:nvSpPr>
        <p:spPr/>
        <p:txBody>
          <a:bodyPr>
            <a:normAutofit lnSpcReduction="10000"/>
          </a:bodyPr>
          <a:lstStyle/>
          <a:p>
            <a:r>
              <a:rPr lang="en-GB" smtClean="0"/>
              <a:t>Directives</a:t>
            </a:r>
          </a:p>
          <a:p>
            <a:r>
              <a:rPr lang="en-GB" smtClean="0"/>
              <a:t>Instruments</a:t>
            </a:r>
          </a:p>
          <a:p>
            <a:r>
              <a:rPr lang="en-GB" smtClean="0"/>
              <a:t>Regulations</a:t>
            </a:r>
          </a:p>
          <a:p>
            <a:pPr marL="82296" indent="0">
              <a:buNone/>
            </a:pPr>
            <a:r>
              <a:rPr lang="en-GB" smtClean="0"/>
              <a:t>Directives</a:t>
            </a:r>
          </a:p>
          <a:p>
            <a:r>
              <a:rPr lang="en-GB" smtClean="0"/>
              <a:t>Member states must update laws</a:t>
            </a:r>
          </a:p>
          <a:p>
            <a:r>
              <a:rPr lang="en-GB" smtClean="0"/>
              <a:t>Specifies outcome, not implementation</a:t>
            </a:r>
          </a:p>
          <a:p>
            <a:r>
              <a:rPr lang="en-GB" smtClean="0"/>
              <a:t>Can be implemented in parts</a:t>
            </a:r>
          </a:p>
          <a:p>
            <a:endParaRPr lang="en-GB" smtClean="0"/>
          </a:p>
          <a:p>
            <a:endParaRPr lang="en-GB" dirty="0"/>
          </a:p>
        </p:txBody>
      </p:sp>
      <p:sp>
        <p:nvSpPr>
          <p:cNvPr id="4" name="Content Placeholder 3"/>
          <p:cNvSpPr>
            <a:spLocks noGrp="1"/>
          </p:cNvSpPr>
          <p:nvPr>
            <p:ph sz="half" idx="2"/>
          </p:nvPr>
        </p:nvSpPr>
        <p:spPr/>
        <p:txBody>
          <a:bodyPr>
            <a:normAutofit lnSpcReduction="10000"/>
          </a:bodyPr>
          <a:lstStyle/>
          <a:p>
            <a:pPr marL="82296" indent="0">
              <a:buNone/>
            </a:pPr>
            <a:r>
              <a:rPr lang="en-GB" smtClean="0"/>
              <a:t>Example areas</a:t>
            </a:r>
          </a:p>
          <a:p>
            <a:r>
              <a:rPr lang="en-GB" smtClean="0"/>
              <a:t>Modernisation of professional qualifications</a:t>
            </a:r>
          </a:p>
          <a:p>
            <a:r>
              <a:rPr lang="en-GB" smtClean="0"/>
              <a:t>Restriction of hazardous substances</a:t>
            </a:r>
          </a:p>
          <a:p>
            <a:r>
              <a:rPr lang="en-GB" smtClean="0"/>
              <a:t>Energy efficiency/green IT</a:t>
            </a:r>
          </a:p>
          <a:p>
            <a:r>
              <a:rPr lang="en-GB" smtClean="0"/>
              <a:t>Packaging and packaging waste</a:t>
            </a:r>
          </a:p>
          <a:p>
            <a:pPr marL="82296" indent="0">
              <a:buNone/>
            </a:pPr>
            <a:endParaRPr lang="en-GB" dirty="0" smtClean="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19</a:t>
            </a:fld>
            <a:endParaRPr kumimoji="0" lang="en-US" dirty="0"/>
          </a:p>
        </p:txBody>
      </p:sp>
    </p:spTree>
    <p:extLst>
      <p:ext uri="{BB962C8B-B14F-4D97-AF65-F5344CB8AC3E}">
        <p14:creationId xmlns:p14="http://schemas.microsoft.com/office/powerpoint/2010/main" val="37898472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EdShare notes</a:t>
            </a:r>
            <a:endParaRPr lang="en-GB" noProof="0"/>
          </a:p>
        </p:txBody>
      </p:sp>
      <p:sp>
        <p:nvSpPr>
          <p:cNvPr id="3" name="Content Placeholder 2"/>
          <p:cNvSpPr>
            <a:spLocks noGrp="1"/>
          </p:cNvSpPr>
          <p:nvPr>
            <p:ph idx="1"/>
          </p:nvPr>
        </p:nvSpPr>
        <p:spPr/>
        <p:txBody>
          <a:bodyPr/>
          <a:lstStyle/>
          <a:p>
            <a:pPr marL="82296" indent="0">
              <a:buNone/>
            </a:pPr>
            <a:r>
              <a:rPr lang="en-GB" noProof="0" dirty="0" smtClean="0"/>
              <a:t>The EdShare content for this lecture may also include additional reference material</a:t>
            </a:r>
          </a:p>
          <a:p>
            <a:pPr marL="82296" indent="0">
              <a:buNone/>
            </a:pPr>
            <a:r>
              <a:rPr lang="en-GB" noProof="0" dirty="0" smtClean="0"/>
              <a:t>Please also refer to the Blackboard site when undertaking revision </a:t>
            </a:r>
            <a:endParaRPr lang="en-GB" noProof="0" dirty="0"/>
          </a:p>
        </p:txBody>
      </p:sp>
      <p:sp>
        <p:nvSpPr>
          <p:cNvPr id="4" name="Date Placeholder 3"/>
          <p:cNvSpPr>
            <a:spLocks noGrp="1"/>
          </p:cNvSpPr>
          <p:nvPr>
            <p:ph type="dt" sz="half" idx="10"/>
          </p:nvPr>
        </p:nvSpPr>
        <p:spPr/>
        <p:txBody>
          <a:bodyPr/>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2</a:t>
            </a:fld>
            <a:endParaRPr kumimoji="0" lang="en-US" dirty="0"/>
          </a:p>
        </p:txBody>
      </p:sp>
    </p:spTree>
    <p:extLst>
      <p:ext uri="{BB962C8B-B14F-4D97-AF65-F5344CB8AC3E}">
        <p14:creationId xmlns:p14="http://schemas.microsoft.com/office/powerpoint/2010/main" val="13845078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Focus: criminal vs civil</a:t>
            </a:r>
            <a:endParaRPr lang="en-GB" dirty="0"/>
          </a:p>
        </p:txBody>
      </p:sp>
      <p:sp>
        <p:nvSpPr>
          <p:cNvPr id="3" name="Content Placeholder 2"/>
          <p:cNvSpPr>
            <a:spLocks noGrp="1"/>
          </p:cNvSpPr>
          <p:nvPr>
            <p:ph sz="half" idx="1"/>
          </p:nvPr>
        </p:nvSpPr>
        <p:spPr/>
        <p:txBody>
          <a:bodyPr/>
          <a:lstStyle/>
          <a:p>
            <a:pPr marL="82296" indent="0">
              <a:buNone/>
            </a:pPr>
            <a:r>
              <a:rPr lang="en-GB" smtClean="0"/>
              <a:t>Criminal law</a:t>
            </a:r>
          </a:p>
          <a:p>
            <a:r>
              <a:rPr lang="en-GB" smtClean="0"/>
              <a:t>Behaviour forbidden/outlawed by state</a:t>
            </a:r>
          </a:p>
          <a:p>
            <a:r>
              <a:rPr lang="en-GB" smtClean="0"/>
              <a:t>In case law it can be identified as</a:t>
            </a:r>
            <a:endParaRPr lang="en-GB" i="1" dirty="0">
              <a:latin typeface="+mj-lt"/>
              <a:cs typeface="Apple Chancery"/>
            </a:endParaRPr>
          </a:p>
        </p:txBody>
      </p:sp>
      <p:sp>
        <p:nvSpPr>
          <p:cNvPr id="4" name="Content Placeholder 3"/>
          <p:cNvSpPr>
            <a:spLocks noGrp="1"/>
          </p:cNvSpPr>
          <p:nvPr>
            <p:ph sz="half" idx="2"/>
          </p:nvPr>
        </p:nvSpPr>
        <p:spPr/>
        <p:txBody>
          <a:bodyPr/>
          <a:lstStyle/>
          <a:p>
            <a:pPr marL="82296" indent="0">
              <a:buNone/>
            </a:pPr>
            <a:r>
              <a:rPr lang="en-GB" smtClean="0"/>
              <a:t>Civil law</a:t>
            </a:r>
          </a:p>
          <a:p>
            <a:r>
              <a:rPr lang="en-GB" smtClean="0"/>
              <a:t>Rights &amp; obligations</a:t>
            </a:r>
          </a:p>
          <a:p>
            <a:r>
              <a:rPr lang="en-GB" smtClean="0"/>
              <a:t>Business contracts</a:t>
            </a:r>
          </a:p>
          <a:p>
            <a:r>
              <a:rPr lang="en-GB" smtClean="0"/>
              <a:t>Implied contracts</a:t>
            </a:r>
          </a:p>
          <a:p>
            <a:r>
              <a:rPr lang="en-GB" smtClean="0"/>
              <a:t>Product liability</a:t>
            </a:r>
          </a:p>
          <a:p>
            <a:r>
              <a:rPr lang="en-GB" smtClean="0"/>
              <a:t>Vicarious liability</a:t>
            </a:r>
          </a:p>
          <a:p>
            <a:pPr lvl="1"/>
            <a:r>
              <a:rPr lang="en-GB" smtClean="0"/>
              <a:t>Employers may be liable for acts by empoyees e.g. slander, defamation, libel</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20</a:t>
            </a:fld>
            <a:endParaRPr kumimoji="0" lang="en-US" dirty="0"/>
          </a:p>
        </p:txBody>
      </p:sp>
      <p:sp>
        <p:nvSpPr>
          <p:cNvPr id="8" name="Rectangle 7"/>
          <p:cNvSpPr/>
          <p:nvPr/>
        </p:nvSpPr>
        <p:spPr>
          <a:xfrm>
            <a:off x="1824838" y="4179516"/>
            <a:ext cx="3062784" cy="584776"/>
          </a:xfrm>
          <a:prstGeom prst="rect">
            <a:avLst/>
          </a:prstGeom>
        </p:spPr>
        <p:txBody>
          <a:bodyPr wrap="none">
            <a:spAutoFit/>
          </a:bodyPr>
          <a:lstStyle/>
          <a:p>
            <a:r>
              <a:rPr lang="en-US" sz="3200" b="1" i="1" dirty="0" smtClean="0">
                <a:latin typeface="Apple Chancery"/>
                <a:cs typeface="Apple Chancery"/>
              </a:rPr>
              <a:t>R versus </a:t>
            </a:r>
            <a:r>
              <a:rPr lang="en-US" sz="3200" b="1" i="1" dirty="0" err="1" smtClean="0">
                <a:latin typeface="Apple Chancery"/>
                <a:cs typeface="Apple Chancery"/>
              </a:rPr>
              <a:t>xxxxx</a:t>
            </a:r>
            <a:endParaRPr lang="en-US" sz="3200" b="1" i="1" dirty="0">
              <a:latin typeface="Apple Chancery"/>
              <a:cs typeface="Apple Chancery"/>
            </a:endParaRPr>
          </a:p>
        </p:txBody>
      </p:sp>
    </p:spTree>
    <p:extLst>
      <p:ext uri="{BB962C8B-B14F-4D97-AF65-F5344CB8AC3E}">
        <p14:creationId xmlns:p14="http://schemas.microsoft.com/office/powerpoint/2010/main" val="20256668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Civil and criminal law can both be relevant</a:t>
            </a:r>
            <a:endParaRPr lang="en-GB" dirty="0"/>
          </a:p>
        </p:txBody>
      </p:sp>
      <p:sp>
        <p:nvSpPr>
          <p:cNvPr id="3" name="Content Placeholder 2"/>
          <p:cNvSpPr>
            <a:spLocks noGrp="1"/>
          </p:cNvSpPr>
          <p:nvPr>
            <p:ph sz="half" idx="1"/>
          </p:nvPr>
        </p:nvSpPr>
        <p:spPr/>
        <p:txBody>
          <a:bodyPr/>
          <a:lstStyle/>
          <a:p>
            <a:pPr marL="82296" indent="0">
              <a:buNone/>
            </a:pPr>
            <a:r>
              <a:rPr lang="en-GB" smtClean="0"/>
              <a:t>Historically information was not regarded as property</a:t>
            </a:r>
          </a:p>
          <a:p>
            <a:pPr marL="82296" indent="0">
              <a:buNone/>
            </a:pPr>
            <a:r>
              <a:rPr lang="en-GB" smtClean="0"/>
              <a:t>But…</a:t>
            </a:r>
          </a:p>
          <a:p>
            <a:pPr marL="82296" indent="0">
              <a:buNone/>
            </a:pPr>
            <a:r>
              <a:rPr lang="en-GB" smtClean="0"/>
              <a:t>Scanning a book and publishing it on the internet?</a:t>
            </a:r>
          </a:p>
          <a:p>
            <a:pPr marL="82296" indent="0">
              <a:buNone/>
            </a:pPr>
            <a:endParaRPr lang="en-GB" dirty="0"/>
          </a:p>
        </p:txBody>
      </p:sp>
      <p:sp>
        <p:nvSpPr>
          <p:cNvPr id="4" name="Content Placeholder 3"/>
          <p:cNvSpPr>
            <a:spLocks noGrp="1"/>
          </p:cNvSpPr>
          <p:nvPr>
            <p:ph sz="half" idx="2"/>
          </p:nvPr>
        </p:nvSpPr>
        <p:spPr/>
        <p:txBody>
          <a:bodyPr/>
          <a:lstStyle/>
          <a:p>
            <a:pPr marL="82296" indent="0">
              <a:buNone/>
            </a:pPr>
            <a:r>
              <a:rPr lang="en-GB" smtClean="0"/>
              <a:t>Are the author’s and publishers right</a:t>
            </a:r>
          </a:p>
          <a:p>
            <a:r>
              <a:rPr lang="en-GB" smtClean="0"/>
              <a:t>Criminal?</a:t>
            </a:r>
          </a:p>
          <a:p>
            <a:r>
              <a:rPr lang="en-GB" smtClean="0"/>
              <a:t>Civil?</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21</a:t>
            </a:fld>
            <a:endParaRPr kumimoji="0" lang="en-US" dirty="0"/>
          </a:p>
        </p:txBody>
      </p:sp>
    </p:spTree>
    <p:extLst>
      <p:ext uri="{BB962C8B-B14F-4D97-AF65-F5344CB8AC3E}">
        <p14:creationId xmlns:p14="http://schemas.microsoft.com/office/powerpoint/2010/main" val="17484599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Key Areas</a:t>
            </a:r>
            <a:endParaRPr lang="en-GB" noProof="0"/>
          </a:p>
        </p:txBody>
      </p:sp>
      <p:sp>
        <p:nvSpPr>
          <p:cNvPr id="3" name="Content Placeholder 2"/>
          <p:cNvSpPr>
            <a:spLocks noGrp="1"/>
          </p:cNvSpPr>
          <p:nvPr>
            <p:ph sz="half" idx="1"/>
          </p:nvPr>
        </p:nvSpPr>
        <p:spPr/>
        <p:txBody>
          <a:bodyPr>
            <a:normAutofit fontScale="70000" lnSpcReduction="20000"/>
          </a:bodyPr>
          <a:lstStyle/>
          <a:p>
            <a:r>
              <a:rPr lang="en-GB" noProof="0" dirty="0"/>
              <a:t>Communications Act 2003 section 127 (Came into force 25th July 2003 replaced  s43 Telecommunications Act 1984)</a:t>
            </a:r>
          </a:p>
          <a:p>
            <a:r>
              <a:rPr lang="en-GB" noProof="0" dirty="0"/>
              <a:t>Computer Misuse Act 1990 </a:t>
            </a:r>
          </a:p>
          <a:p>
            <a:r>
              <a:rPr lang="en-GB" noProof="0" dirty="0"/>
              <a:t>Copyright design and patents 1988</a:t>
            </a:r>
          </a:p>
          <a:p>
            <a:r>
              <a:rPr lang="en-GB" noProof="0" dirty="0"/>
              <a:t>Data Protection Act 1998</a:t>
            </a:r>
          </a:p>
          <a:p>
            <a:r>
              <a:rPr lang="en-GB" noProof="0" dirty="0"/>
              <a:t>Defamation Act 1996</a:t>
            </a:r>
          </a:p>
          <a:p>
            <a:r>
              <a:rPr lang="en-GB" noProof="0" dirty="0" smtClean="0"/>
              <a:t>Disabilities Discrimination Act</a:t>
            </a:r>
          </a:p>
          <a:p>
            <a:r>
              <a:rPr lang="en-GB" noProof="0" dirty="0" smtClean="0"/>
              <a:t>Digital </a:t>
            </a:r>
            <a:r>
              <a:rPr lang="en-GB" noProof="0" dirty="0"/>
              <a:t>economy act </a:t>
            </a:r>
            <a:r>
              <a:rPr lang="en-GB" noProof="0" dirty="0" smtClean="0"/>
              <a:t>2010</a:t>
            </a:r>
          </a:p>
          <a:p>
            <a:r>
              <a:rPr lang="en-GB" noProof="0" dirty="0" smtClean="0"/>
              <a:t>Electronic Commerce </a:t>
            </a:r>
            <a:br>
              <a:rPr lang="en-GB" noProof="0" dirty="0" smtClean="0"/>
            </a:br>
            <a:r>
              <a:rPr lang="en-GB" noProof="0" dirty="0" smtClean="0"/>
              <a:t>(EC Directive) Regulations 2002 </a:t>
            </a:r>
          </a:p>
        </p:txBody>
      </p:sp>
      <p:sp>
        <p:nvSpPr>
          <p:cNvPr id="4" name="Content Placeholder 3"/>
          <p:cNvSpPr>
            <a:spLocks noGrp="1"/>
          </p:cNvSpPr>
          <p:nvPr>
            <p:ph sz="half" idx="2"/>
          </p:nvPr>
        </p:nvSpPr>
        <p:spPr/>
        <p:txBody>
          <a:bodyPr>
            <a:normAutofit fontScale="70000" lnSpcReduction="20000"/>
          </a:bodyPr>
          <a:lstStyle/>
          <a:p>
            <a:r>
              <a:rPr lang="en-GB" noProof="0" dirty="0" smtClean="0"/>
              <a:t>Electronic waste disposal</a:t>
            </a:r>
          </a:p>
          <a:p>
            <a:r>
              <a:rPr lang="en-GB" noProof="0" dirty="0" smtClean="0"/>
              <a:t>Equalities Act 2010</a:t>
            </a:r>
          </a:p>
          <a:p>
            <a:r>
              <a:rPr lang="en-GB" noProof="0" dirty="0" smtClean="0"/>
              <a:t>Health and Safety at work 1974</a:t>
            </a:r>
          </a:p>
          <a:p>
            <a:r>
              <a:rPr lang="en-GB" noProof="0" dirty="0" smtClean="0"/>
              <a:t>Harassment protection act 1997</a:t>
            </a:r>
          </a:p>
          <a:p>
            <a:r>
              <a:rPr lang="en-GB" noProof="0" dirty="0" smtClean="0"/>
              <a:t>Human rights act 1998</a:t>
            </a:r>
          </a:p>
          <a:p>
            <a:r>
              <a:rPr lang="en-GB" noProof="0" dirty="0" smtClean="0"/>
              <a:t>Malicious Communications Act 1988 section 1</a:t>
            </a:r>
          </a:p>
          <a:p>
            <a:r>
              <a:rPr lang="en-GB" noProof="0" dirty="0" smtClean="0"/>
              <a:t>Postal Services Act 2000 section 85  (commenced 26th March 2001)</a:t>
            </a:r>
          </a:p>
          <a:p>
            <a:r>
              <a:rPr lang="en-GB" noProof="0" dirty="0" smtClean="0"/>
              <a:t>Regulation of Investigatory Powers Act 2000</a:t>
            </a:r>
          </a:p>
        </p:txBody>
      </p:sp>
    </p:spTree>
    <p:extLst>
      <p:ext uri="{BB962C8B-B14F-4D97-AF65-F5344CB8AC3E}">
        <p14:creationId xmlns:p14="http://schemas.microsoft.com/office/powerpoint/2010/main" val="4278622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Ways of looking at UK law as an IT professional</a:t>
            </a:r>
            <a:endParaRPr lang="en-GB" dirty="0"/>
          </a:p>
        </p:txBody>
      </p:sp>
      <p:sp>
        <p:nvSpPr>
          <p:cNvPr id="9" name="Text Placeholder 8"/>
          <p:cNvSpPr>
            <a:spLocks noGrp="1"/>
          </p:cNvSpPr>
          <p:nvPr>
            <p:ph type="body" idx="1"/>
          </p:nvPr>
        </p:nvSpPr>
        <p:spPr/>
        <p:txBody>
          <a:bodyPr/>
          <a:lstStyle/>
          <a:p>
            <a:r>
              <a:rPr lang="en-GB" smtClean="0"/>
              <a:t>The focus for this module</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23</a:t>
            </a:fld>
            <a:endParaRPr kumimoji="0" lang="en-US" dirty="0"/>
          </a:p>
        </p:txBody>
      </p:sp>
    </p:spTree>
    <p:extLst>
      <p:ext uri="{BB962C8B-B14F-4D97-AF65-F5344CB8AC3E}">
        <p14:creationId xmlns:p14="http://schemas.microsoft.com/office/powerpoint/2010/main" val="11419864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noProof="0" dirty="0" smtClean="0"/>
              <a:t>Data and Information perspectives</a:t>
            </a:r>
            <a:endParaRPr lang="en-GB" noProof="0" dirty="0"/>
          </a:p>
        </p:txBody>
      </p:sp>
      <p:pic>
        <p:nvPicPr>
          <p:cNvPr id="7" name="Content Placeholder 6" descr="Screen Shot 2013-05-14 at 10.47.19.png"/>
          <p:cNvPicPr>
            <a:picLocks noGrp="1" noChangeAspect="1"/>
          </p:cNvPicPr>
          <p:nvPr>
            <p:ph idx="1"/>
          </p:nvPr>
        </p:nvPicPr>
        <p:blipFill>
          <a:blip r:embed="rId2">
            <a:extLst>
              <a:ext uri="{28A0092B-C50C-407E-A947-70E740481C1C}">
                <a14:useLocalDpi xmlns:a14="http://schemas.microsoft.com/office/drawing/2010/main" val="0"/>
              </a:ext>
            </a:extLst>
          </a:blip>
          <a:srcRect t="-17632" b="-17632"/>
          <a:stretch>
            <a:fillRect/>
          </a:stretch>
        </p:blipFill>
        <p:spPr/>
      </p:pic>
    </p:spTree>
    <p:extLst>
      <p:ext uri="{BB962C8B-B14F-4D97-AF65-F5344CB8AC3E}">
        <p14:creationId xmlns:p14="http://schemas.microsoft.com/office/powerpoint/2010/main" val="3213934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noProof="0" dirty="0" smtClean="0"/>
              <a:t>Workplace Perspectives: </a:t>
            </a:r>
            <a:r>
              <a:rPr lang="en-GB" dirty="0" smtClean="0"/>
              <a:t>d</a:t>
            </a:r>
            <a:r>
              <a:rPr lang="en-GB" noProof="0" dirty="0" err="1" smtClean="0"/>
              <a:t>etail</a:t>
            </a:r>
            <a:r>
              <a:rPr lang="en-GB" noProof="0" dirty="0" smtClean="0"/>
              <a:t> W10</a:t>
            </a:r>
            <a:endParaRPr lang="en-GB" noProof="0" dirty="0"/>
          </a:p>
        </p:txBody>
      </p:sp>
      <p:pic>
        <p:nvPicPr>
          <p:cNvPr id="6" name="Content Placeholder 5" descr="Screen Shot 2013-05-14 at 10.42.12.png"/>
          <p:cNvPicPr>
            <a:picLocks noGrp="1" noChangeAspect="1"/>
          </p:cNvPicPr>
          <p:nvPr>
            <p:ph idx="1"/>
          </p:nvPr>
        </p:nvPicPr>
        <p:blipFill>
          <a:blip r:embed="rId2">
            <a:extLst>
              <a:ext uri="{28A0092B-C50C-407E-A947-70E740481C1C}">
                <a14:useLocalDpi xmlns:a14="http://schemas.microsoft.com/office/drawing/2010/main" val="0"/>
              </a:ext>
            </a:extLst>
          </a:blip>
          <a:srcRect t="-19128" b="-19128"/>
          <a:stretch>
            <a:fillRect/>
          </a:stretch>
        </p:blipFill>
        <p:spPr/>
      </p:pic>
    </p:spTree>
    <p:extLst>
      <p:ext uri="{BB962C8B-B14F-4D97-AF65-F5344CB8AC3E}">
        <p14:creationId xmlns:p14="http://schemas.microsoft.com/office/powerpoint/2010/main" val="3559738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Via the presentations…</a:t>
            </a:r>
            <a:endParaRPr lang="en-GB" noProof="0"/>
          </a:p>
        </p:txBody>
      </p:sp>
      <p:pic>
        <p:nvPicPr>
          <p:cNvPr id="7" name="Content Placeholder 6" descr="Screen Shot 2013-05-09 at 07.35.58.png"/>
          <p:cNvPicPr>
            <a:picLocks noGrp="1" noChangeAspect="1"/>
          </p:cNvPicPr>
          <p:nvPr>
            <p:ph idx="1"/>
          </p:nvPr>
        </p:nvPicPr>
        <p:blipFill>
          <a:blip r:embed="rId2">
            <a:extLst>
              <a:ext uri="{28A0092B-C50C-407E-A947-70E740481C1C}">
                <a14:useLocalDpi xmlns:a14="http://schemas.microsoft.com/office/drawing/2010/main" val="0"/>
              </a:ext>
            </a:extLst>
          </a:blip>
          <a:srcRect l="8710" r="8710"/>
          <a:stretch>
            <a:fillRect/>
          </a:stretch>
        </p:blipFill>
        <p:spPr/>
      </p:pic>
      <p:sp>
        <p:nvSpPr>
          <p:cNvPr id="8" name="TextBox 7"/>
          <p:cNvSpPr txBox="1"/>
          <p:nvPr/>
        </p:nvSpPr>
        <p:spPr>
          <a:xfrm>
            <a:off x="648051" y="6375316"/>
            <a:ext cx="6796753" cy="369332"/>
          </a:xfrm>
          <a:prstGeom prst="rect">
            <a:avLst/>
          </a:prstGeom>
          <a:noFill/>
        </p:spPr>
        <p:txBody>
          <a:bodyPr wrap="none" rtlCol="0">
            <a:spAutoFit/>
          </a:bodyPr>
          <a:lstStyle/>
          <a:p>
            <a:r>
              <a:rPr lang="en-GB" dirty="0" smtClean="0"/>
              <a:t>You provide references, you research topics, relevant in different ways</a:t>
            </a:r>
            <a:endParaRPr lang="en-GB" dirty="0"/>
          </a:p>
        </p:txBody>
      </p:sp>
    </p:spTree>
    <p:extLst>
      <p:ext uri="{BB962C8B-B14F-4D97-AF65-F5344CB8AC3E}">
        <p14:creationId xmlns:p14="http://schemas.microsoft.com/office/powerpoint/2010/main" val="21524712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06" y="939523"/>
            <a:ext cx="8101994" cy="5710313"/>
          </a:xfrm>
          <a:prstGeom prst="rect">
            <a:avLst/>
          </a:prstGeom>
        </p:spPr>
      </p:pic>
      <p:sp>
        <p:nvSpPr>
          <p:cNvPr id="2" name="Footer Placeholder 1"/>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3" name="Date Placeholder 2"/>
          <p:cNvSpPr>
            <a:spLocks noGrp="1"/>
          </p:cNvSpPr>
          <p:nvPr>
            <p:ph type="dt" sz="half" idx="10"/>
          </p:nvPr>
        </p:nvSpPr>
        <p:spPr/>
        <p:txBody>
          <a:bodyPr/>
          <a:lstStyle/>
          <a:p>
            <a:fld id="{1CE14E18-EBD3-7C48-884B-6C7C715B8CB9}" type="datetime1">
              <a:rPr lang="en-GB" smtClean="0"/>
              <a:t>23/03/2014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27</a:t>
            </a:fld>
            <a:endParaRPr kumimoji="0" lang="en-US" dirty="0"/>
          </a:p>
        </p:txBody>
      </p:sp>
    </p:spTree>
    <p:extLst>
      <p:ext uri="{BB962C8B-B14F-4D97-AF65-F5344CB8AC3E}">
        <p14:creationId xmlns:p14="http://schemas.microsoft.com/office/powerpoint/2010/main" val="2909975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Topic Areas (see how they relate)</a:t>
            </a:r>
            <a:endParaRPr lang="en-GB" noProof="0"/>
          </a:p>
        </p:txBody>
      </p:sp>
      <p:pic>
        <p:nvPicPr>
          <p:cNvPr id="4" name="Content Placeholder 3" descr="Screen Shot 2013-05-09 at 10.38.04.png"/>
          <p:cNvPicPr>
            <a:picLocks noGrp="1" noChangeAspect="1"/>
          </p:cNvPicPr>
          <p:nvPr>
            <p:ph idx="1"/>
          </p:nvPr>
        </p:nvPicPr>
        <p:blipFill>
          <a:blip r:embed="rId2">
            <a:extLst>
              <a:ext uri="{28A0092B-C50C-407E-A947-70E740481C1C}">
                <a14:useLocalDpi xmlns:a14="http://schemas.microsoft.com/office/drawing/2010/main" val="0"/>
              </a:ext>
            </a:extLst>
          </a:blip>
          <a:srcRect t="1134" b="1134"/>
          <a:stretch>
            <a:fillRect/>
          </a:stretch>
        </p:blipFill>
        <p:spPr/>
      </p:pic>
    </p:spTree>
    <p:extLst>
      <p:ext uri="{BB962C8B-B14F-4D97-AF65-F5344CB8AC3E}">
        <p14:creationId xmlns:p14="http://schemas.microsoft.com/office/powerpoint/2010/main" val="8266326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Reworking the table overview</a:t>
            </a:r>
            <a:endParaRPr lang="en-GB" dirty="0"/>
          </a:p>
        </p:txBody>
      </p:sp>
      <p:sp>
        <p:nvSpPr>
          <p:cNvPr id="2" name="Date Placeholder 1"/>
          <p:cNvSpPr>
            <a:spLocks noGrp="1"/>
          </p:cNvSpPr>
          <p:nvPr>
            <p:ph type="dt" sz="half" idx="10"/>
          </p:nvPr>
        </p:nvSpPr>
        <p:spPr/>
        <p:txBody>
          <a:bodyPr/>
          <a:lstStyle/>
          <a:p>
            <a:fld id="{66E4EBE2-E0B9-E34E-B0E3-771EF627647D}" type="datetime1">
              <a:rPr lang="en-GB" smtClean="0"/>
              <a:t>23/03/2014</a:t>
            </a:fld>
            <a:endParaRPr lang="en-US" dirty="0"/>
          </a:p>
        </p:txBody>
      </p:sp>
      <p:sp>
        <p:nvSpPr>
          <p:cNvPr id="3" name="Footer Placeholder 2"/>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29</a:t>
            </a:fld>
            <a:endParaRPr kumimoji="0" lang="en-US" dirty="0"/>
          </a:p>
        </p:txBody>
      </p:sp>
      <p:pic>
        <p:nvPicPr>
          <p:cNvPr id="5" name="Picture 4" descr="COMP1205W9OverviewInPresenta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10" y="1558637"/>
            <a:ext cx="8151090" cy="3944076"/>
          </a:xfrm>
          <a:prstGeom prst="rect">
            <a:avLst/>
          </a:prstGeom>
        </p:spPr>
      </p:pic>
    </p:spTree>
    <p:extLst>
      <p:ext uri="{BB962C8B-B14F-4D97-AF65-F5344CB8AC3E}">
        <p14:creationId xmlns:p14="http://schemas.microsoft.com/office/powerpoint/2010/main" val="27724229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timescales and topics</a:t>
            </a:r>
            <a:endParaRPr lang="en-GB" noProof="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644021"/>
              </p:ext>
            </p:extLst>
          </p:nvPr>
        </p:nvGraphicFramePr>
        <p:xfrm>
          <a:off x="1068026" y="1124241"/>
          <a:ext cx="8279054" cy="525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Rectangle 58"/>
          <p:cNvSpPr/>
          <p:nvPr/>
        </p:nvSpPr>
        <p:spPr>
          <a:xfrm>
            <a:off x="1068026" y="5732867"/>
            <a:ext cx="7732157" cy="307777"/>
          </a:xfrm>
          <a:prstGeom prst="rect">
            <a:avLst/>
          </a:prstGeom>
        </p:spPr>
        <p:txBody>
          <a:bodyPr wrap="square">
            <a:spAutoFit/>
          </a:bodyPr>
          <a:lstStyle/>
          <a:p>
            <a:pPr algn="ctr"/>
            <a:r>
              <a:rPr lang="en-GB" sz="1400" dirty="0" smtClean="0"/>
              <a:t>Ethics and Professionalism are threads which run throughout the module </a:t>
            </a:r>
            <a:endParaRPr lang="en-US" sz="1400" dirty="0"/>
          </a:p>
        </p:txBody>
      </p:sp>
      <p:sp>
        <p:nvSpPr>
          <p:cNvPr id="3" name="Footer Placeholder 2"/>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5" name="Date Placeholder 4"/>
          <p:cNvSpPr>
            <a:spLocks noGrp="1"/>
          </p:cNvSpPr>
          <p:nvPr>
            <p:ph type="dt" sz="half" idx="10"/>
          </p:nvPr>
        </p:nvSpPr>
        <p:spPr/>
        <p:txBody>
          <a:bodyPr/>
          <a:lstStyle/>
          <a:p>
            <a:fld id="{5DB58351-40EF-944F-8FAA-89BAEE7E90F8}" type="datetime1">
              <a:rPr lang="en-GB" smtClean="0"/>
              <a:t>23/03/2014</a:t>
            </a:fld>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3</a:t>
            </a:fld>
            <a:endParaRPr kumimoji="0" lang="en-US" dirty="0"/>
          </a:p>
        </p:txBody>
      </p:sp>
      <p:sp>
        <p:nvSpPr>
          <p:cNvPr id="7" name="TextBox 6"/>
          <p:cNvSpPr txBox="1"/>
          <p:nvPr/>
        </p:nvSpPr>
        <p:spPr>
          <a:xfrm>
            <a:off x="2473239" y="5320388"/>
            <a:ext cx="4961051" cy="30777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1400" dirty="0" smtClean="0"/>
              <a:t>N.B. Overview of entire module assessed by multiple choice exam </a:t>
            </a:r>
            <a:endParaRPr lang="en-US" sz="1400" dirty="0"/>
          </a:p>
        </p:txBody>
      </p:sp>
    </p:spTree>
    <p:extLst>
      <p:ext uri="{BB962C8B-B14F-4D97-AF65-F5344CB8AC3E}">
        <p14:creationId xmlns:p14="http://schemas.microsoft.com/office/powerpoint/2010/main" val="27308994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TAKING AN IT perspective</a:t>
            </a:r>
            <a:endParaRPr lang="en-GB" dirty="0"/>
          </a:p>
        </p:txBody>
      </p:sp>
      <p:sp>
        <p:nvSpPr>
          <p:cNvPr id="7" name="Text Placeholder 6"/>
          <p:cNvSpPr>
            <a:spLocks noGrp="1"/>
          </p:cNvSpPr>
          <p:nvPr>
            <p:ph type="body" idx="1"/>
          </p:nvPr>
        </p:nvSpPr>
        <p:spPr/>
        <p:txBody>
          <a:bodyPr/>
          <a:lstStyle/>
          <a:p>
            <a:r>
              <a:rPr lang="en-GB" smtClean="0"/>
              <a:t>Walkthough some new areas</a:t>
            </a:r>
            <a:endParaRPr lang="en-GB" dirty="0"/>
          </a:p>
        </p:txBody>
      </p:sp>
      <p:sp>
        <p:nvSpPr>
          <p:cNvPr id="3" name="Date Placeholder 2"/>
          <p:cNvSpPr>
            <a:spLocks noGrp="1"/>
          </p:cNvSpPr>
          <p:nvPr>
            <p:ph type="dt" sz="half" idx="10"/>
          </p:nvPr>
        </p:nvSpPr>
        <p:spPr/>
        <p:txBody>
          <a:bodyPr/>
          <a:lstStyle/>
          <a:p>
            <a:fld id="{7D811016-EC1B-034D-847D-E23BB671CFA7}" type="datetime1">
              <a:rPr lang="en-GB" smtClean="0"/>
              <a:t>23/03/2014</a:t>
            </a:fld>
            <a:endParaRPr lang="en-US" dirty="0"/>
          </a:p>
        </p:txBody>
      </p:sp>
      <p:sp>
        <p:nvSpPr>
          <p:cNvPr id="4" name="Footer Placeholder 3"/>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30</a:t>
            </a:fld>
            <a:endParaRPr kumimoji="0" lang="en-US" dirty="0"/>
          </a:p>
        </p:txBody>
      </p:sp>
    </p:spTree>
    <p:extLst>
      <p:ext uri="{BB962C8B-B14F-4D97-AF65-F5344CB8AC3E}">
        <p14:creationId xmlns:p14="http://schemas.microsoft.com/office/powerpoint/2010/main" val="8583482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IT contexts</a:t>
            </a:r>
            <a:endParaRPr lang="en-GB" dirty="0"/>
          </a:p>
        </p:txBody>
      </p:sp>
      <p:sp>
        <p:nvSpPr>
          <p:cNvPr id="3" name="Content Placeholder 2"/>
          <p:cNvSpPr>
            <a:spLocks noGrp="1"/>
          </p:cNvSpPr>
          <p:nvPr>
            <p:ph sz="half" idx="1"/>
          </p:nvPr>
        </p:nvSpPr>
        <p:spPr/>
        <p:txBody>
          <a:bodyPr>
            <a:normAutofit/>
          </a:bodyPr>
          <a:lstStyle/>
          <a:p>
            <a:pPr marL="82296" indent="0">
              <a:buNone/>
            </a:pPr>
            <a:r>
              <a:rPr lang="en-GB" smtClean="0"/>
              <a:t>UK criminal law</a:t>
            </a:r>
          </a:p>
          <a:p>
            <a:r>
              <a:rPr lang="en-GB" smtClean="0"/>
              <a:t>By statute</a:t>
            </a:r>
          </a:p>
          <a:p>
            <a:r>
              <a:rPr lang="en-GB" smtClean="0"/>
              <a:t>examples</a:t>
            </a:r>
          </a:p>
          <a:p>
            <a:pPr lvl="1"/>
            <a:r>
              <a:rPr lang="en-GB" smtClean="0"/>
              <a:t>Digital Economies Act 2010</a:t>
            </a:r>
          </a:p>
          <a:p>
            <a:pPr lvl="1"/>
            <a:r>
              <a:rPr lang="en-GB" smtClean="0"/>
              <a:t>Computer Misuse Act 1990</a:t>
            </a:r>
          </a:p>
          <a:p>
            <a:pPr lvl="1"/>
            <a:r>
              <a:rPr lang="en-GB" smtClean="0"/>
              <a:t>Design Copyright and Patents Act 1988</a:t>
            </a:r>
          </a:p>
          <a:p>
            <a:endParaRPr lang="en-GB" dirty="0"/>
          </a:p>
        </p:txBody>
      </p:sp>
      <p:sp>
        <p:nvSpPr>
          <p:cNvPr id="4" name="Content Placeholder 3"/>
          <p:cNvSpPr>
            <a:spLocks noGrp="1"/>
          </p:cNvSpPr>
          <p:nvPr>
            <p:ph sz="half" idx="2"/>
          </p:nvPr>
        </p:nvSpPr>
        <p:spPr/>
        <p:txBody>
          <a:bodyPr>
            <a:normAutofit/>
          </a:bodyPr>
          <a:lstStyle/>
          <a:p>
            <a:r>
              <a:rPr lang="en-GB" smtClean="0"/>
              <a:t>UK Civil law</a:t>
            </a:r>
          </a:p>
          <a:p>
            <a:r>
              <a:rPr lang="en-GB" smtClean="0"/>
              <a:t>By case history</a:t>
            </a:r>
          </a:p>
          <a:p>
            <a:r>
              <a:rPr lang="en-GB" smtClean="0"/>
              <a:t>Issues: </a:t>
            </a:r>
          </a:p>
          <a:p>
            <a:pPr lvl="1"/>
            <a:r>
              <a:rPr lang="en-GB" smtClean="0"/>
              <a:t>buggy software</a:t>
            </a:r>
          </a:p>
          <a:p>
            <a:r>
              <a:rPr lang="en-GB" smtClean="0"/>
              <a:t>Rights:</a:t>
            </a:r>
          </a:p>
          <a:p>
            <a:pPr lvl="1"/>
            <a:r>
              <a:rPr lang="en-GB" smtClean="0"/>
              <a:t>when purchased software fails</a:t>
            </a:r>
          </a:p>
          <a:p>
            <a:pPr lvl="1"/>
            <a:r>
              <a:rPr lang="en-GB" smtClean="0"/>
              <a:t>when purchased software makes me lose money </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31</a:t>
            </a:fld>
            <a:endParaRPr kumimoji="0" lang="en-US" dirty="0"/>
          </a:p>
        </p:txBody>
      </p:sp>
    </p:spTree>
    <p:extLst>
      <p:ext uri="{BB962C8B-B14F-4D97-AF65-F5344CB8AC3E}">
        <p14:creationId xmlns:p14="http://schemas.microsoft.com/office/powerpoint/2010/main" val="7334927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New technologies -&gt; disruption</a:t>
            </a:r>
            <a:endParaRPr lang="en-GB" dirty="0"/>
          </a:p>
        </p:txBody>
      </p:sp>
      <p:sp>
        <p:nvSpPr>
          <p:cNvPr id="3" name="Content Placeholder 2"/>
          <p:cNvSpPr>
            <a:spLocks noGrp="1"/>
          </p:cNvSpPr>
          <p:nvPr>
            <p:ph sz="half" idx="1"/>
          </p:nvPr>
        </p:nvSpPr>
        <p:spPr/>
        <p:txBody>
          <a:bodyPr>
            <a:normAutofit lnSpcReduction="10000"/>
          </a:bodyPr>
          <a:lstStyle/>
          <a:p>
            <a:pPr marL="82296" indent="0">
              <a:buNone/>
            </a:pPr>
            <a:r>
              <a:rPr lang="en-GB" smtClean="0"/>
              <a:t>Existing legislation</a:t>
            </a:r>
          </a:p>
          <a:p>
            <a:r>
              <a:rPr lang="en-GB" smtClean="0"/>
              <a:t>Was not prepared for new contexts</a:t>
            </a:r>
          </a:p>
          <a:p>
            <a:endParaRPr lang="en-GB" smtClean="0"/>
          </a:p>
          <a:p>
            <a:pPr marL="82296" indent="0">
              <a:buNone/>
            </a:pPr>
            <a:r>
              <a:rPr lang="en-GB" smtClean="0"/>
              <a:t>But…</a:t>
            </a:r>
          </a:p>
          <a:p>
            <a:r>
              <a:rPr lang="en-GB" smtClean="0"/>
              <a:t>Are there actually new crimes…</a:t>
            </a:r>
          </a:p>
          <a:p>
            <a:r>
              <a:rPr lang="en-GB" smtClean="0"/>
              <a:t>or are there just new ways of committing old crimes</a:t>
            </a:r>
            <a:endParaRPr lang="en-GB" dirty="0"/>
          </a:p>
        </p:txBody>
      </p:sp>
      <p:sp>
        <p:nvSpPr>
          <p:cNvPr id="4" name="Content Placeholder 3"/>
          <p:cNvSpPr>
            <a:spLocks noGrp="1"/>
          </p:cNvSpPr>
          <p:nvPr>
            <p:ph sz="half" idx="2"/>
          </p:nvPr>
        </p:nvSpPr>
        <p:spPr/>
        <p:txBody>
          <a:bodyPr>
            <a:normAutofit lnSpcReduction="10000"/>
          </a:bodyPr>
          <a:lstStyle/>
          <a:p>
            <a:pPr marL="82296" indent="0">
              <a:buNone/>
            </a:pPr>
            <a:r>
              <a:rPr lang="en-GB" smtClean="0"/>
              <a:t>New legislation</a:t>
            </a:r>
          </a:p>
          <a:p>
            <a:r>
              <a:rPr lang="en-GB" smtClean="0"/>
              <a:t>Moral panic</a:t>
            </a:r>
          </a:p>
          <a:p>
            <a:r>
              <a:rPr lang="en-GB" smtClean="0"/>
              <a:t>May need refinement</a:t>
            </a:r>
          </a:p>
          <a:p>
            <a:r>
              <a:rPr lang="en-GB" smtClean="0"/>
              <a:t>Appeals, civil action to augment legislation</a:t>
            </a:r>
          </a:p>
          <a:p>
            <a:r>
              <a:rPr lang="en-GB" smtClean="0"/>
              <a:t>Examples</a:t>
            </a:r>
          </a:p>
          <a:p>
            <a:pPr lvl="1"/>
            <a:r>
              <a:rPr lang="en-GB" smtClean="0"/>
              <a:t>Malicious hacking</a:t>
            </a:r>
          </a:p>
          <a:p>
            <a:pPr lvl="1"/>
            <a:r>
              <a:rPr lang="en-GB" smtClean="0"/>
              <a:t>Technological attack (viruses)</a:t>
            </a:r>
          </a:p>
          <a:p>
            <a:pPr lvl="1"/>
            <a:r>
              <a:rPr lang="en-GB" smtClean="0"/>
              <a:t>Perceived social threat</a:t>
            </a:r>
          </a:p>
          <a:p>
            <a:pPr lvl="1"/>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32</a:t>
            </a:fld>
            <a:endParaRPr kumimoji="0" lang="en-US" dirty="0"/>
          </a:p>
        </p:txBody>
      </p:sp>
    </p:spTree>
    <p:extLst>
      <p:ext uri="{BB962C8B-B14F-4D97-AF65-F5344CB8AC3E}">
        <p14:creationId xmlns:p14="http://schemas.microsoft.com/office/powerpoint/2010/main" val="28266897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Response to disruption</a:t>
            </a:r>
            <a:endParaRPr lang="en-GB" dirty="0"/>
          </a:p>
        </p:txBody>
      </p:sp>
      <p:sp>
        <p:nvSpPr>
          <p:cNvPr id="3" name="Content Placeholder 2"/>
          <p:cNvSpPr>
            <a:spLocks noGrp="1"/>
          </p:cNvSpPr>
          <p:nvPr>
            <p:ph sz="half" idx="1"/>
          </p:nvPr>
        </p:nvSpPr>
        <p:spPr/>
        <p:txBody>
          <a:bodyPr>
            <a:normAutofit/>
          </a:bodyPr>
          <a:lstStyle/>
          <a:p>
            <a:pPr marL="82296" indent="0">
              <a:buNone/>
            </a:pPr>
            <a:r>
              <a:rPr lang="en-GB" sz="2400" smtClean="0"/>
              <a:t>Computer misuse act 1990</a:t>
            </a:r>
          </a:p>
          <a:p>
            <a:r>
              <a:rPr lang="en-GB" sz="2400" smtClean="0"/>
              <a:t>Fraud, hacking, viruses</a:t>
            </a:r>
          </a:p>
          <a:p>
            <a:r>
              <a:rPr lang="en-GB" sz="2400" smtClean="0"/>
              <a:t>other computer-related crime</a:t>
            </a:r>
          </a:p>
          <a:p>
            <a:r>
              <a:rPr lang="en-GB" sz="2400" smtClean="0"/>
              <a:t>Motivation</a:t>
            </a:r>
          </a:p>
          <a:p>
            <a:pPr lvl="1"/>
            <a:r>
              <a:rPr lang="en-GB" sz="2000" smtClean="0"/>
              <a:t>Overcome loopholes in existing legislation</a:t>
            </a:r>
          </a:p>
          <a:p>
            <a:endParaRPr lang="en-GB" dirty="0"/>
          </a:p>
        </p:txBody>
      </p:sp>
      <p:sp>
        <p:nvSpPr>
          <p:cNvPr id="4" name="Content Placeholder 3"/>
          <p:cNvSpPr>
            <a:spLocks noGrp="1"/>
          </p:cNvSpPr>
          <p:nvPr>
            <p:ph sz="half" idx="2"/>
          </p:nvPr>
        </p:nvSpPr>
        <p:spPr/>
        <p:txBody>
          <a:bodyPr>
            <a:normAutofit/>
          </a:bodyPr>
          <a:lstStyle/>
          <a:p>
            <a:pPr marL="82296" indent="0">
              <a:buNone/>
            </a:pPr>
            <a:r>
              <a:rPr lang="en-GB" sz="2400" smtClean="0"/>
              <a:t>Principles</a:t>
            </a:r>
          </a:p>
          <a:p>
            <a:r>
              <a:rPr lang="en-GB" sz="2400" smtClean="0"/>
              <a:t>Conduct which is criminal remains criminal when enabled by new means </a:t>
            </a:r>
            <a:br>
              <a:rPr lang="en-GB" sz="2400" smtClean="0"/>
            </a:br>
            <a:r>
              <a:rPr lang="en-GB" sz="2400" smtClean="0"/>
              <a:t>e.g. computer technology</a:t>
            </a:r>
            <a:endParaRPr lang="en-GB" sz="2400" dirty="0" smtClean="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33</a:t>
            </a:fld>
            <a:endParaRPr kumimoji="0" lang="en-US" dirty="0"/>
          </a:p>
        </p:txBody>
      </p:sp>
      <p:sp>
        <p:nvSpPr>
          <p:cNvPr id="8" name="Rectangle 7"/>
          <p:cNvSpPr/>
          <p:nvPr/>
        </p:nvSpPr>
        <p:spPr>
          <a:xfrm>
            <a:off x="992909" y="4872335"/>
            <a:ext cx="815109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a:t>Conduct which is not generally considered to be </a:t>
            </a:r>
            <a:r>
              <a:rPr lang="en-US" dirty="0" smtClean="0"/>
              <a:t>criminal</a:t>
            </a:r>
            <a:br>
              <a:rPr lang="en-US" dirty="0" smtClean="0"/>
            </a:br>
            <a:r>
              <a:rPr lang="en-US" dirty="0" smtClean="0"/>
              <a:t> </a:t>
            </a:r>
            <a:r>
              <a:rPr lang="en-US" dirty="0"/>
              <a:t>does not become criminal because of the computer context</a:t>
            </a:r>
          </a:p>
        </p:txBody>
      </p:sp>
    </p:spTree>
    <p:extLst>
      <p:ext uri="{BB962C8B-B14F-4D97-AF65-F5344CB8AC3E}">
        <p14:creationId xmlns:p14="http://schemas.microsoft.com/office/powerpoint/2010/main" val="20487946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Computer misuse act 1990</a:t>
            </a:r>
            <a:endParaRPr lang="en-GB" dirty="0"/>
          </a:p>
        </p:txBody>
      </p:sp>
      <p:sp>
        <p:nvSpPr>
          <p:cNvPr id="3" name="Content Placeholder 2"/>
          <p:cNvSpPr>
            <a:spLocks noGrp="1"/>
          </p:cNvSpPr>
          <p:nvPr>
            <p:ph sz="half" idx="1"/>
          </p:nvPr>
        </p:nvSpPr>
        <p:spPr/>
        <p:txBody>
          <a:bodyPr>
            <a:normAutofit fontScale="85000" lnSpcReduction="10000"/>
          </a:bodyPr>
          <a:lstStyle/>
          <a:p>
            <a:r>
              <a:rPr lang="en-GB" smtClean="0"/>
              <a:t>Causing an computer to perform any function </a:t>
            </a:r>
            <a:r>
              <a:rPr lang="en-GB" b="1" smtClean="0"/>
              <a:t>with intent </a:t>
            </a:r>
            <a:r>
              <a:rPr lang="en-GB" smtClean="0"/>
              <a:t>to secure access to any program or data held within a computer</a:t>
            </a:r>
          </a:p>
          <a:p>
            <a:r>
              <a:rPr lang="en-GB" smtClean="0"/>
              <a:t>The </a:t>
            </a:r>
            <a:r>
              <a:rPr lang="en-GB" b="1" smtClean="0"/>
              <a:t>access</a:t>
            </a:r>
            <a:r>
              <a:rPr lang="en-GB" smtClean="0"/>
              <a:t> intended to be secured is unauthorised</a:t>
            </a:r>
          </a:p>
          <a:p>
            <a:r>
              <a:rPr lang="en-GB" smtClean="0"/>
              <a:t>The act is performed with knowledge lack of authorisation at the time of the alledged crime</a:t>
            </a:r>
            <a:endParaRPr lang="en-GB" dirty="0"/>
          </a:p>
        </p:txBody>
      </p:sp>
      <p:sp>
        <p:nvSpPr>
          <p:cNvPr id="4" name="Content Placeholder 3"/>
          <p:cNvSpPr>
            <a:spLocks noGrp="1"/>
          </p:cNvSpPr>
          <p:nvPr>
            <p:ph sz="half" idx="2"/>
          </p:nvPr>
        </p:nvSpPr>
        <p:spPr/>
        <p:txBody>
          <a:bodyPr>
            <a:normAutofit fontScale="85000" lnSpcReduction="10000"/>
          </a:bodyPr>
          <a:lstStyle/>
          <a:p>
            <a:r>
              <a:rPr lang="en-GB" smtClean="0"/>
              <a:t>Further offence</a:t>
            </a:r>
          </a:p>
          <a:p>
            <a:r>
              <a:rPr lang="en-GB" smtClean="0"/>
              <a:t>If (having gained unauthorised access) faciliate the commission of an offence</a:t>
            </a:r>
          </a:p>
          <a:p>
            <a:r>
              <a:rPr lang="en-GB" smtClean="0"/>
              <a:t>Consequence</a:t>
            </a:r>
          </a:p>
          <a:p>
            <a:r>
              <a:rPr lang="en-GB" smtClean="0"/>
              <a:t>Illegal</a:t>
            </a:r>
          </a:p>
          <a:p>
            <a:r>
              <a:rPr lang="en-GB" smtClean="0"/>
              <a:t>To use a computer to help set up a crime</a:t>
            </a:r>
          </a:p>
          <a:p>
            <a:pPr lvl="1"/>
            <a:r>
              <a:rPr lang="en-GB" smtClean="0"/>
              <a:t>Either by yourself</a:t>
            </a:r>
          </a:p>
          <a:p>
            <a:pPr lvl="1"/>
            <a:r>
              <a:rPr lang="en-GB" smtClean="0"/>
              <a:t>Or by any other person</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34</a:t>
            </a:fld>
            <a:endParaRPr kumimoji="0" lang="en-US" dirty="0"/>
          </a:p>
        </p:txBody>
      </p:sp>
    </p:spTree>
    <p:extLst>
      <p:ext uri="{BB962C8B-B14F-4D97-AF65-F5344CB8AC3E}">
        <p14:creationId xmlns:p14="http://schemas.microsoft.com/office/powerpoint/2010/main" val="6280859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Computer misuse act</a:t>
            </a:r>
            <a:endParaRPr lang="en-GB" dirty="0"/>
          </a:p>
        </p:txBody>
      </p:sp>
      <p:sp>
        <p:nvSpPr>
          <p:cNvPr id="3" name="Content Placeholder 2"/>
          <p:cNvSpPr>
            <a:spLocks noGrp="1"/>
          </p:cNvSpPr>
          <p:nvPr>
            <p:ph sz="half" idx="1"/>
          </p:nvPr>
        </p:nvSpPr>
        <p:spPr/>
        <p:txBody>
          <a:bodyPr/>
          <a:lstStyle/>
          <a:p>
            <a:r>
              <a:rPr lang="en-GB" smtClean="0"/>
              <a:t>A person is guilty of an offence if….</a:t>
            </a:r>
          </a:p>
          <a:p>
            <a:r>
              <a:rPr lang="en-GB" smtClean="0"/>
              <a:t>The commit any act which causes the unauthorised modification of the contents of a computer</a:t>
            </a:r>
            <a:endParaRPr lang="en-GB" dirty="0"/>
          </a:p>
        </p:txBody>
      </p:sp>
      <p:sp>
        <p:nvSpPr>
          <p:cNvPr id="4" name="Content Placeholder 3"/>
          <p:cNvSpPr>
            <a:spLocks noGrp="1"/>
          </p:cNvSpPr>
          <p:nvPr>
            <p:ph sz="half" idx="2"/>
          </p:nvPr>
        </p:nvSpPr>
        <p:spPr/>
        <p:txBody>
          <a:bodyPr/>
          <a:lstStyle/>
          <a:p>
            <a:r>
              <a:rPr lang="en-GB" smtClean="0"/>
              <a:t>At the time of the act they have </a:t>
            </a:r>
          </a:p>
          <a:p>
            <a:pPr lvl="1"/>
            <a:r>
              <a:rPr lang="en-GB" smtClean="0"/>
              <a:t>the requisite intent</a:t>
            </a:r>
          </a:p>
          <a:p>
            <a:pPr marL="402336" lvl="1" indent="0">
              <a:buNone/>
            </a:pPr>
            <a:r>
              <a:rPr lang="en-GB" smtClean="0"/>
              <a:t>and </a:t>
            </a:r>
          </a:p>
          <a:p>
            <a:pPr lvl="1"/>
            <a:r>
              <a:rPr lang="en-GB" smtClean="0"/>
              <a:t>the requisite knowledge</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35</a:t>
            </a:fld>
            <a:endParaRPr kumimoji="0" lang="en-US" dirty="0"/>
          </a:p>
        </p:txBody>
      </p:sp>
    </p:spTree>
    <p:extLst>
      <p:ext uri="{BB962C8B-B14F-4D97-AF65-F5344CB8AC3E}">
        <p14:creationId xmlns:p14="http://schemas.microsoft.com/office/powerpoint/2010/main" val="573128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Computer fraud</a:t>
            </a:r>
            <a:endParaRPr lang="en-GB" dirty="0"/>
          </a:p>
        </p:txBody>
      </p:sp>
      <p:sp>
        <p:nvSpPr>
          <p:cNvPr id="3" name="Content Placeholder 2"/>
          <p:cNvSpPr>
            <a:spLocks noGrp="1"/>
          </p:cNvSpPr>
          <p:nvPr>
            <p:ph sz="half" idx="1"/>
          </p:nvPr>
        </p:nvSpPr>
        <p:spPr/>
        <p:txBody>
          <a:bodyPr/>
          <a:lstStyle/>
          <a:p>
            <a:r>
              <a:rPr lang="en-GB" smtClean="0"/>
              <a:t>Fraud</a:t>
            </a:r>
          </a:p>
          <a:p>
            <a:r>
              <a:rPr lang="en-GB" smtClean="0"/>
              <a:t>Gaining financial gain by deception</a:t>
            </a:r>
          </a:p>
          <a:p>
            <a:r>
              <a:rPr lang="en-GB" smtClean="0"/>
              <a:t>Theft</a:t>
            </a:r>
          </a:p>
          <a:p>
            <a:r>
              <a:rPr lang="en-GB" smtClean="0"/>
              <a:t>Taking with intent to permanently deprive</a:t>
            </a:r>
            <a:endParaRPr lang="en-GB" dirty="0" smtClean="0"/>
          </a:p>
        </p:txBody>
      </p:sp>
      <p:sp>
        <p:nvSpPr>
          <p:cNvPr id="4" name="Content Placeholder 3"/>
          <p:cNvSpPr>
            <a:spLocks noGrp="1"/>
          </p:cNvSpPr>
          <p:nvPr>
            <p:ph sz="half" idx="2"/>
          </p:nvPr>
        </p:nvSpPr>
        <p:spPr/>
        <p:txBody>
          <a:bodyPr/>
          <a:lstStyle/>
          <a:p>
            <a:r>
              <a:rPr lang="en-GB" smtClean="0"/>
              <a:t>Using a computer to obtain money illegally is fraud</a:t>
            </a:r>
          </a:p>
          <a:p>
            <a:r>
              <a:rPr lang="en-GB" smtClean="0"/>
              <a:t>Computer fraud often conducted by insiders</a:t>
            </a:r>
          </a:p>
          <a:p>
            <a:r>
              <a:rPr lang="en-GB" smtClean="0"/>
              <a:t>Acting without authorisation </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36</a:t>
            </a:fld>
            <a:endParaRPr kumimoji="0" lang="en-US" dirty="0"/>
          </a:p>
        </p:txBody>
      </p:sp>
    </p:spTree>
    <p:extLst>
      <p:ext uri="{BB962C8B-B14F-4D97-AF65-F5344CB8AC3E}">
        <p14:creationId xmlns:p14="http://schemas.microsoft.com/office/powerpoint/2010/main" val="39481099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Data protection ACt</a:t>
            </a:r>
            <a:endParaRPr lang="en-GB" dirty="0"/>
          </a:p>
        </p:txBody>
      </p:sp>
      <p:sp>
        <p:nvSpPr>
          <p:cNvPr id="9" name="Text Placeholder 8"/>
          <p:cNvSpPr>
            <a:spLocks noGrp="1"/>
          </p:cNvSpPr>
          <p:nvPr>
            <p:ph type="body" idx="1"/>
          </p:nvPr>
        </p:nvSpPr>
        <p:spPr/>
        <p:txBody>
          <a:bodyPr/>
          <a:lstStyle/>
          <a:p>
            <a:r>
              <a:rPr lang="en-GB" smtClean="0"/>
              <a:t>Revisiting the week 7 independent tasks</a:t>
            </a:r>
            <a:endParaRPr lang="en-GB" dirty="0"/>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37</a:t>
            </a:fld>
            <a:endParaRPr kumimoji="0" lang="en-US" dirty="0"/>
          </a:p>
        </p:txBody>
      </p:sp>
      <p:sp>
        <p:nvSpPr>
          <p:cNvPr id="2" name="Rectangle 1"/>
          <p:cNvSpPr/>
          <p:nvPr/>
        </p:nvSpPr>
        <p:spPr>
          <a:xfrm>
            <a:off x="2297546" y="4563159"/>
            <a:ext cx="6846454" cy="646331"/>
          </a:xfrm>
          <a:prstGeom prst="rect">
            <a:avLst/>
          </a:prstGeom>
        </p:spPr>
        <p:txBody>
          <a:bodyPr wrap="square">
            <a:spAutoFit/>
          </a:bodyPr>
          <a:lstStyle/>
          <a:p>
            <a:pPr algn="ctr"/>
            <a:r>
              <a:rPr lang="en-GB" dirty="0" smtClean="0"/>
              <a:t>DPA:  </a:t>
            </a:r>
            <a:r>
              <a:rPr lang="en-GB" dirty="0">
                <a:hlinkClick r:id="rId2"/>
              </a:rPr>
              <a:t>http://www.edshare.soton.ac.uk/10483/</a:t>
            </a:r>
            <a:endParaRPr lang="en-GB" dirty="0"/>
          </a:p>
          <a:p>
            <a:pPr algn="ctr"/>
            <a:r>
              <a:rPr lang="en-GB" dirty="0"/>
              <a:t>Links from week 7 (see Blackboard)</a:t>
            </a:r>
          </a:p>
        </p:txBody>
      </p:sp>
    </p:spTree>
    <p:extLst>
      <p:ext uri="{BB962C8B-B14F-4D97-AF65-F5344CB8AC3E}">
        <p14:creationId xmlns:p14="http://schemas.microsoft.com/office/powerpoint/2010/main" val="32130989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Revision resources</a:t>
            </a:r>
            <a:endParaRPr lang="en-GB" noProof="0" dirty="0"/>
          </a:p>
        </p:txBody>
      </p:sp>
      <p:sp>
        <p:nvSpPr>
          <p:cNvPr id="3" name="Content Placeholder 2"/>
          <p:cNvSpPr>
            <a:spLocks noGrp="1"/>
          </p:cNvSpPr>
          <p:nvPr>
            <p:ph idx="1"/>
          </p:nvPr>
        </p:nvSpPr>
        <p:spPr/>
        <p:txBody>
          <a:bodyPr/>
          <a:lstStyle/>
          <a:p>
            <a:r>
              <a:rPr lang="en-GB" sz="2000" noProof="0" dirty="0" smtClean="0"/>
              <a:t>DPA - </a:t>
            </a:r>
            <a:r>
              <a:rPr lang="en-GB" sz="2000" noProof="0" dirty="0" smtClean="0">
                <a:hlinkClick r:id="rId2"/>
              </a:rPr>
              <a:t>http://www.edshare.soton.ac.uk/10483/</a:t>
            </a:r>
            <a:endParaRPr lang="en-GB" sz="2000" noProof="0" dirty="0" smtClean="0"/>
          </a:p>
          <a:p>
            <a:r>
              <a:rPr lang="en-GB" sz="2000" dirty="0" smtClean="0"/>
              <a:t>Links from week 7 (see Blackboard)</a:t>
            </a:r>
            <a:endParaRPr lang="en-GB" sz="2000" noProof="0" dirty="0" smtClean="0"/>
          </a:p>
          <a:p>
            <a:pPr marL="82296" indent="0">
              <a:buNone/>
            </a:pPr>
            <a:endParaRPr lang="en-GB" sz="2400" noProof="0" dirty="0"/>
          </a:p>
        </p:txBody>
      </p:sp>
    </p:spTree>
    <p:extLst>
      <p:ext uri="{BB962C8B-B14F-4D97-AF65-F5344CB8AC3E}">
        <p14:creationId xmlns:p14="http://schemas.microsoft.com/office/powerpoint/2010/main" val="1178068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First calibrate your existing knowledge…</a:t>
            </a:r>
            <a:endParaRPr lang="en-GB" noProof="0" dirty="0"/>
          </a:p>
        </p:txBody>
      </p:sp>
      <p:sp>
        <p:nvSpPr>
          <p:cNvPr id="3" name="Text Placeholder 2"/>
          <p:cNvSpPr>
            <a:spLocks noGrp="1"/>
          </p:cNvSpPr>
          <p:nvPr>
            <p:ph type="body" idx="1"/>
          </p:nvPr>
        </p:nvSpPr>
        <p:spPr/>
        <p:txBody>
          <a:bodyPr/>
          <a:lstStyle/>
          <a:p>
            <a:r>
              <a:rPr lang="en-GB" noProof="0" smtClean="0"/>
              <a:t>Use this as a model for the way you approach any of the legal topics</a:t>
            </a:r>
            <a:endParaRPr lang="en-GB" noProof="0"/>
          </a:p>
        </p:txBody>
      </p:sp>
    </p:spTree>
    <p:extLst>
      <p:ext uri="{BB962C8B-B14F-4D97-AF65-F5344CB8AC3E}">
        <p14:creationId xmlns:p14="http://schemas.microsoft.com/office/powerpoint/2010/main" val="16383108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noProof="0" dirty="0" smtClean="0"/>
              <a:t>What is important…</a:t>
            </a:r>
            <a:endParaRPr lang="en-GB" noProof="0" dirty="0"/>
          </a:p>
        </p:txBody>
      </p:sp>
      <p:sp>
        <p:nvSpPr>
          <p:cNvPr id="8" name="Text Placeholder 7"/>
          <p:cNvSpPr>
            <a:spLocks noGrp="1"/>
          </p:cNvSpPr>
          <p:nvPr>
            <p:ph type="body" idx="1"/>
          </p:nvPr>
        </p:nvSpPr>
        <p:spPr/>
        <p:txBody>
          <a:bodyPr/>
          <a:lstStyle/>
          <a:p>
            <a:r>
              <a:rPr lang="en-GB" noProof="0" smtClean="0"/>
              <a:t>Based on module needs and past experience</a:t>
            </a:r>
            <a:endParaRPr lang="en-GB" noProof="0"/>
          </a:p>
        </p:txBody>
      </p:sp>
      <p:sp>
        <p:nvSpPr>
          <p:cNvPr id="4" name="Date Placeholder 3"/>
          <p:cNvSpPr>
            <a:spLocks noGrp="1"/>
          </p:cNvSpPr>
          <p:nvPr>
            <p:ph type="dt" sz="half" idx="10"/>
          </p:nvPr>
        </p:nvSpPr>
        <p:spPr/>
        <p:txBody>
          <a:bodyPr/>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4</a:t>
            </a:fld>
            <a:endParaRPr kumimoji="0" lang="en-US" dirty="0"/>
          </a:p>
        </p:txBody>
      </p:sp>
    </p:spTree>
    <p:extLst>
      <p:ext uri="{BB962C8B-B14F-4D97-AF65-F5344CB8AC3E}">
        <p14:creationId xmlns:p14="http://schemas.microsoft.com/office/powerpoint/2010/main" val="14986234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noProof="0" smtClean="0"/>
              <a:t>Who?</a:t>
            </a:r>
          </a:p>
        </p:txBody>
      </p:sp>
      <p:sp>
        <p:nvSpPr>
          <p:cNvPr id="29699" name="Content Placeholder 2"/>
          <p:cNvSpPr>
            <a:spLocks noGrp="1"/>
          </p:cNvSpPr>
          <p:nvPr>
            <p:ph idx="1"/>
          </p:nvPr>
        </p:nvSpPr>
        <p:spPr/>
        <p:txBody>
          <a:bodyPr>
            <a:normAutofit fontScale="92500" lnSpcReduction="20000"/>
          </a:bodyPr>
          <a:lstStyle/>
          <a:p>
            <a:pPr>
              <a:buFont typeface="Wingdings" charset="2"/>
              <a:buNone/>
            </a:pPr>
            <a:r>
              <a:rPr lang="en-GB" noProof="0" smtClean="0">
                <a:latin typeface="Arial" charset="0"/>
              </a:rPr>
              <a:t>According to the Data Protection Act (1998) "a person who (either alone or jointly or in common with other persons) determines the purposes for which and the manner in which any personal data are, or are to be, processed" is the definition of: </a:t>
            </a:r>
          </a:p>
          <a:p>
            <a:pPr>
              <a:buFont typeface="Wingdings" charset="2"/>
              <a:buNone/>
            </a:pPr>
            <a:endParaRPr lang="en-GB" noProof="0" smtClean="0">
              <a:latin typeface="Arial" charset="0"/>
            </a:endParaRPr>
          </a:p>
          <a:p>
            <a:pPr marL="839788" lvl="1" indent="-457200">
              <a:buFont typeface="Lucida Sans" charset="0"/>
              <a:buAutoNum type="arabicParenR"/>
            </a:pPr>
            <a:r>
              <a:rPr lang="en-GB" noProof="0" smtClean="0">
                <a:latin typeface="Arial" charset="0"/>
                <a:cs typeface="ＭＳ Ｐゴシック" charset="-128"/>
              </a:rPr>
              <a:t>A data subject</a:t>
            </a:r>
            <a:r>
              <a:rPr lang="en-GB" noProof="0" smtClean="0">
                <a:latin typeface="Arial" charset="0"/>
              </a:rPr>
              <a:t> </a:t>
            </a:r>
          </a:p>
          <a:p>
            <a:pPr marL="839788" lvl="1" indent="-457200">
              <a:buFont typeface="Lucida Sans" charset="0"/>
              <a:buAutoNum type="arabicParenR"/>
            </a:pPr>
            <a:r>
              <a:rPr lang="en-GB" noProof="0" smtClean="0">
                <a:latin typeface="Arial" charset="0"/>
                <a:cs typeface="ＭＳ Ｐゴシック" charset="-128"/>
              </a:rPr>
              <a:t>A data processor</a:t>
            </a:r>
            <a:r>
              <a:rPr lang="en-GB" noProof="0" smtClean="0">
                <a:latin typeface="Arial" charset="0"/>
              </a:rPr>
              <a:t> </a:t>
            </a:r>
          </a:p>
          <a:p>
            <a:pPr marL="839788" lvl="1" indent="-457200">
              <a:buFont typeface="Lucida Sans" charset="0"/>
              <a:buAutoNum type="arabicParenR"/>
            </a:pPr>
            <a:r>
              <a:rPr lang="en-GB" noProof="0" smtClean="0">
                <a:latin typeface="Arial" charset="0"/>
                <a:cs typeface="ＭＳ Ｐゴシック" charset="-128"/>
              </a:rPr>
              <a:t>A data controller</a:t>
            </a:r>
            <a:r>
              <a:rPr lang="en-GB" noProof="0" smtClean="0">
                <a:latin typeface="Arial" charset="0"/>
              </a:rPr>
              <a:t> </a:t>
            </a:r>
          </a:p>
          <a:p>
            <a:pPr marL="839788" lvl="1" indent="-457200">
              <a:buFont typeface="Lucida Sans" charset="0"/>
              <a:buAutoNum type="arabicParenR"/>
            </a:pPr>
            <a:r>
              <a:rPr lang="en-GB" noProof="0" smtClean="0">
                <a:latin typeface="Arial" charset="0"/>
                <a:cs typeface="ＭＳ Ｐゴシック" charset="-128"/>
              </a:rPr>
              <a:t>The Data Protection Commissioner</a:t>
            </a:r>
            <a:r>
              <a:rPr lang="en-GB" noProof="0" smtClean="0">
                <a:latin typeface="Arial" charset="0"/>
              </a:rPr>
              <a:t> </a:t>
            </a:r>
          </a:p>
        </p:txBody>
      </p:sp>
      <p:sp>
        <p:nvSpPr>
          <p:cNvPr id="29700" name="Date Placeholder 3"/>
          <p:cNvSpPr>
            <a:spLocks noGrp="1"/>
          </p:cNvSpPr>
          <p:nvPr>
            <p:ph type="dt" sz="quarter" idx="10"/>
          </p:nvPr>
        </p:nvSpPr>
        <p:spPr>
          <a:noFill/>
        </p:spPr>
        <p:txBody>
          <a:bodyPr/>
          <a:lstStyle/>
          <a:p>
            <a:pPr defTabSz="801688"/>
            <a:fld id="{86B166E2-5B7E-2342-86FC-9431B3C37238}" type="datetime6">
              <a:rPr lang="en-US" smtClean="0">
                <a:latin typeface="Verdana" charset="0"/>
              </a:rPr>
              <a:pPr defTabSz="801688"/>
              <a:t>March 14</a:t>
            </a:fld>
            <a:endParaRPr lang="en-US" dirty="0" smtClean="0">
              <a:solidFill>
                <a:schemeClr val="tx1"/>
              </a:solidFill>
              <a:latin typeface="Wingdings"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noProof="0" smtClean="0"/>
              <a:t>What?</a:t>
            </a:r>
          </a:p>
        </p:txBody>
      </p:sp>
      <p:sp>
        <p:nvSpPr>
          <p:cNvPr id="31747" name="Content Placeholder 2"/>
          <p:cNvSpPr>
            <a:spLocks noGrp="1"/>
          </p:cNvSpPr>
          <p:nvPr>
            <p:ph idx="1"/>
          </p:nvPr>
        </p:nvSpPr>
        <p:spPr/>
        <p:txBody>
          <a:bodyPr>
            <a:normAutofit lnSpcReduction="10000"/>
          </a:bodyPr>
          <a:lstStyle/>
          <a:p>
            <a:r>
              <a:rPr lang="en-GB" noProof="0" smtClean="0">
                <a:latin typeface="Arial" charset="0"/>
              </a:rPr>
              <a:t>In the Data Protection Act, processing is defined as ___________ information.</a:t>
            </a:r>
          </a:p>
          <a:p>
            <a:endParaRPr lang="en-GB" noProof="0" smtClean="0">
              <a:latin typeface="Arial" charset="0"/>
            </a:endParaRPr>
          </a:p>
          <a:p>
            <a:pPr marL="839788" lvl="1" indent="-457200">
              <a:buFont typeface="Lucida Sans" charset="0"/>
              <a:buAutoNum type="arabicParenR"/>
            </a:pPr>
            <a:r>
              <a:rPr lang="en-GB" b="0" noProof="0" smtClean="0">
                <a:latin typeface="Arial" charset="0"/>
              </a:rPr>
              <a:t>Obtaining </a:t>
            </a:r>
          </a:p>
          <a:p>
            <a:pPr marL="839788" lvl="1" indent="-457200">
              <a:buFont typeface="Lucida Sans" charset="0"/>
              <a:buAutoNum type="arabicParenR"/>
            </a:pPr>
            <a:r>
              <a:rPr lang="en-GB" b="0" noProof="0" smtClean="0">
                <a:latin typeface="Arial" charset="0"/>
              </a:rPr>
              <a:t>Recording </a:t>
            </a:r>
          </a:p>
          <a:p>
            <a:pPr marL="839788" lvl="1" indent="-457200">
              <a:buFont typeface="Lucida Sans" charset="0"/>
              <a:buAutoNum type="arabicParenR"/>
            </a:pPr>
            <a:r>
              <a:rPr lang="en-GB" b="0" noProof="0" smtClean="0">
                <a:latin typeface="Arial" charset="0"/>
              </a:rPr>
              <a:t>Holding</a:t>
            </a:r>
          </a:p>
          <a:p>
            <a:pPr marL="839788" lvl="1" indent="-457200">
              <a:buFont typeface="Lucida Sans" charset="0"/>
              <a:buAutoNum type="arabicParenR"/>
            </a:pPr>
            <a:r>
              <a:rPr lang="en-GB" b="0" noProof="0" smtClean="0">
                <a:latin typeface="Arial" charset="0"/>
              </a:rPr>
              <a:t>Carry out any operation on</a:t>
            </a:r>
          </a:p>
          <a:p>
            <a:pPr marL="839788" lvl="1" indent="-457200">
              <a:buFont typeface="Lucida Sans" charset="0"/>
              <a:buAutoNum type="arabicParenR"/>
            </a:pPr>
            <a:r>
              <a:rPr lang="en-GB" b="0" noProof="0" smtClean="0">
                <a:latin typeface="Arial" charset="0"/>
              </a:rPr>
              <a:t>all of the above</a:t>
            </a:r>
          </a:p>
          <a:p>
            <a:pPr marL="839788" lvl="1" indent="-457200">
              <a:buFont typeface="Lucida Sans" charset="0"/>
              <a:buAutoNum type="arabicParenR"/>
            </a:pPr>
            <a:r>
              <a:rPr lang="en-GB" b="0" noProof="0" smtClean="0">
                <a:latin typeface="Arial" charset="0"/>
              </a:rPr>
              <a:t>None of the above</a:t>
            </a:r>
          </a:p>
        </p:txBody>
      </p:sp>
      <p:sp>
        <p:nvSpPr>
          <p:cNvPr id="31748" name="Date Placeholder 3"/>
          <p:cNvSpPr>
            <a:spLocks noGrp="1"/>
          </p:cNvSpPr>
          <p:nvPr>
            <p:ph type="dt" sz="quarter" idx="10"/>
          </p:nvPr>
        </p:nvSpPr>
        <p:spPr>
          <a:noFill/>
        </p:spPr>
        <p:txBody>
          <a:bodyPr/>
          <a:lstStyle/>
          <a:p>
            <a:pPr defTabSz="801688"/>
            <a:fld id="{2DE78685-7E1C-394D-B927-A30447231131}" type="datetime6">
              <a:rPr lang="en-US" smtClean="0">
                <a:latin typeface="Verdana" charset="0"/>
              </a:rPr>
              <a:pPr defTabSz="801688"/>
              <a:t>March 14</a:t>
            </a:fld>
            <a:endParaRPr lang="en-US" dirty="0" smtClean="0">
              <a:solidFill>
                <a:schemeClr val="tx1"/>
              </a:solidFill>
              <a:latin typeface="Wingdings"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noProof="0" smtClean="0"/>
              <a:t>Rights</a:t>
            </a:r>
          </a:p>
        </p:txBody>
      </p:sp>
      <p:sp>
        <p:nvSpPr>
          <p:cNvPr id="32771" name="Content Placeholder 2"/>
          <p:cNvSpPr>
            <a:spLocks noGrp="1"/>
          </p:cNvSpPr>
          <p:nvPr>
            <p:ph idx="1"/>
          </p:nvPr>
        </p:nvSpPr>
        <p:spPr/>
        <p:txBody>
          <a:bodyPr>
            <a:normAutofit fontScale="92500" lnSpcReduction="20000"/>
          </a:bodyPr>
          <a:lstStyle/>
          <a:p>
            <a:pPr>
              <a:buFont typeface="Wingdings" charset="2"/>
              <a:buNone/>
            </a:pPr>
            <a:r>
              <a:rPr lang="en-GB" noProof="0" smtClean="0">
                <a:latin typeface="Arial" charset="0"/>
              </a:rPr>
              <a:t>Which of the following rights does an individual NOT have under the Data Protection Act (1998)? </a:t>
            </a:r>
          </a:p>
          <a:p>
            <a:pPr>
              <a:buFont typeface="Wingdings" charset="2"/>
              <a:buNone/>
            </a:pPr>
            <a:endParaRPr lang="en-GB" noProof="0" smtClean="0">
              <a:latin typeface="Arial" charset="0"/>
            </a:endParaRPr>
          </a:p>
          <a:p>
            <a:pPr marL="839788" lvl="1" indent="-457200">
              <a:buFont typeface="Lucida Sans" charset="0"/>
              <a:buAutoNum type="arabicParenR"/>
            </a:pPr>
            <a:r>
              <a:rPr lang="en-GB" b="0" noProof="0" smtClean="0">
                <a:latin typeface="Arial" charset="0"/>
                <a:cs typeface="ＭＳ Ｐゴシック" charset="-128"/>
              </a:rPr>
              <a:t>The right to prevent data about the individual being used for direct marketing</a:t>
            </a:r>
            <a:r>
              <a:rPr lang="en-GB" b="0" noProof="0" smtClean="0">
                <a:latin typeface="Arial" charset="0"/>
              </a:rPr>
              <a:t> </a:t>
            </a:r>
          </a:p>
          <a:p>
            <a:pPr marL="839788" lvl="1" indent="-457200">
              <a:buFont typeface="Lucida Sans" charset="0"/>
              <a:buAutoNum type="arabicParenR"/>
            </a:pPr>
            <a:r>
              <a:rPr lang="en-GB" b="0" noProof="0" smtClean="0">
                <a:latin typeface="Arial" charset="0"/>
                <a:cs typeface="ＭＳ Ｐゴシック" charset="-128"/>
              </a:rPr>
              <a:t>The right to have inaccurate data corrected or erased</a:t>
            </a:r>
            <a:r>
              <a:rPr lang="en-GB" b="0" noProof="0" smtClean="0">
                <a:latin typeface="Arial" charset="0"/>
              </a:rPr>
              <a:t> </a:t>
            </a:r>
          </a:p>
          <a:p>
            <a:pPr marL="839788" lvl="1" indent="-457200">
              <a:buFont typeface="Lucida Sans" charset="0"/>
              <a:buAutoNum type="arabicParenR"/>
            </a:pPr>
            <a:r>
              <a:rPr lang="en-GB" b="0" noProof="0" smtClean="0">
                <a:latin typeface="Arial" charset="0"/>
                <a:cs typeface="ＭＳ Ｐゴシック" charset="-128"/>
              </a:rPr>
              <a:t>The right to prevent data about the individual being held</a:t>
            </a:r>
          </a:p>
          <a:p>
            <a:pPr marL="839788" lvl="1" indent="-457200">
              <a:buFont typeface="Lucida Sans" charset="0"/>
              <a:buAutoNum type="arabicParenR"/>
            </a:pPr>
            <a:r>
              <a:rPr lang="en-GB" b="0" noProof="0" smtClean="0">
                <a:latin typeface="Arial" charset="0"/>
              </a:rPr>
              <a:t> </a:t>
            </a:r>
            <a:r>
              <a:rPr lang="en-GB" b="0" noProof="0" smtClean="0">
                <a:latin typeface="Arial" charset="0"/>
                <a:cs typeface="ＭＳ Ｐゴシック" charset="-128"/>
              </a:rPr>
              <a:t>The right to find out what data is being held about the individual</a:t>
            </a:r>
            <a:r>
              <a:rPr lang="en-GB" b="0" noProof="0" smtClean="0">
                <a:latin typeface="Arial" charset="0"/>
              </a:rPr>
              <a:t> </a:t>
            </a:r>
          </a:p>
          <a:p>
            <a:endParaRPr lang="en-GB" noProof="0" smtClean="0">
              <a:latin typeface="Arial" charset="0"/>
            </a:endParaRPr>
          </a:p>
        </p:txBody>
      </p:sp>
      <p:sp>
        <p:nvSpPr>
          <p:cNvPr id="32772" name="Date Placeholder 3"/>
          <p:cNvSpPr>
            <a:spLocks noGrp="1"/>
          </p:cNvSpPr>
          <p:nvPr>
            <p:ph type="dt" sz="quarter" idx="10"/>
          </p:nvPr>
        </p:nvSpPr>
        <p:spPr>
          <a:noFill/>
        </p:spPr>
        <p:txBody>
          <a:bodyPr/>
          <a:lstStyle/>
          <a:p>
            <a:pPr defTabSz="801688"/>
            <a:fld id="{219693BF-D41C-AC43-A34C-0D50862A64D9}" type="datetime6">
              <a:rPr lang="en-US" smtClean="0">
                <a:latin typeface="Verdana" charset="0"/>
              </a:rPr>
              <a:pPr defTabSz="801688"/>
              <a:t>March 14</a:t>
            </a:fld>
            <a:endParaRPr lang="en-US" dirty="0" smtClean="0">
              <a:solidFill>
                <a:schemeClr val="tx1"/>
              </a:solidFill>
              <a:latin typeface="Wingdings"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noProof="0" smtClean="0"/>
              <a:t>Why questions?</a:t>
            </a:r>
          </a:p>
        </p:txBody>
      </p:sp>
      <p:sp>
        <p:nvSpPr>
          <p:cNvPr id="33795" name="Content Placeholder 2"/>
          <p:cNvSpPr>
            <a:spLocks noGrp="1"/>
          </p:cNvSpPr>
          <p:nvPr>
            <p:ph idx="1"/>
          </p:nvPr>
        </p:nvSpPr>
        <p:spPr/>
        <p:txBody>
          <a:bodyPr/>
          <a:lstStyle/>
          <a:p>
            <a:pPr>
              <a:spcAft>
                <a:spcPts val="1800"/>
              </a:spcAft>
            </a:pPr>
            <a:r>
              <a:rPr lang="en-GB" noProof="0" smtClean="0">
                <a:latin typeface="Arial" charset="0"/>
              </a:rPr>
              <a:t>To evaluate your knowledge and understanding</a:t>
            </a:r>
          </a:p>
          <a:p>
            <a:pPr>
              <a:spcAft>
                <a:spcPts val="1800"/>
              </a:spcAft>
            </a:pPr>
            <a:r>
              <a:rPr lang="en-GB" noProof="0" smtClean="0">
                <a:latin typeface="Arial" charset="0"/>
              </a:rPr>
              <a:t>To remind you about the stage test</a:t>
            </a:r>
          </a:p>
          <a:p>
            <a:pPr>
              <a:spcAft>
                <a:spcPts val="1800"/>
              </a:spcAft>
            </a:pPr>
            <a:r>
              <a:rPr lang="en-GB" noProof="0" smtClean="0">
                <a:latin typeface="Arial" charset="0"/>
              </a:rPr>
              <a:t>To focus you on the topic under discussion </a:t>
            </a:r>
            <a:r>
              <a:rPr lang="en-GB" noProof="0" smtClean="0">
                <a:latin typeface="Arial" charset="0"/>
                <a:sym typeface="Wingdings" charset="2"/>
              </a:rPr>
              <a:t></a:t>
            </a:r>
          </a:p>
          <a:p>
            <a:pPr>
              <a:spcAft>
                <a:spcPts val="1800"/>
              </a:spcAft>
            </a:pPr>
            <a:r>
              <a:rPr lang="en-GB" noProof="0" smtClean="0">
                <a:latin typeface="Arial" charset="0"/>
                <a:sym typeface="Wingdings" charset="2"/>
              </a:rPr>
              <a:t>You might want to find out the answers to these questions</a:t>
            </a:r>
            <a:endParaRPr lang="en-GB" noProof="0" smtClean="0">
              <a:latin typeface="Arial" charset="0"/>
            </a:endParaRPr>
          </a:p>
        </p:txBody>
      </p:sp>
      <p:sp>
        <p:nvSpPr>
          <p:cNvPr id="33796" name="Date Placeholder 3"/>
          <p:cNvSpPr>
            <a:spLocks noGrp="1"/>
          </p:cNvSpPr>
          <p:nvPr>
            <p:ph type="dt" sz="quarter" idx="10"/>
          </p:nvPr>
        </p:nvSpPr>
        <p:spPr>
          <a:noFill/>
        </p:spPr>
        <p:txBody>
          <a:bodyPr/>
          <a:lstStyle/>
          <a:p>
            <a:fld id="{7BF71DEF-3332-EC47-8FC8-519C8E712BC6}" type="datetime1">
              <a:rPr lang="en-US" smtClean="0">
                <a:latin typeface="Verdana" charset="0"/>
              </a:rPr>
              <a:pPr/>
              <a:t>23/03/2014</a:t>
            </a:fld>
            <a:endParaRPr lang="en-US" dirty="0" smtClean="0">
              <a:solidFill>
                <a:schemeClr val="tx1"/>
              </a:solidFill>
              <a:latin typeface="Wingdings"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marL="0" indent="0"/>
            <a:r>
              <a:rPr lang="en-GB" noProof="0" smtClean="0">
                <a:latin typeface="Arial" charset="0"/>
              </a:rPr>
              <a:t>Data Protection Act (1998)</a:t>
            </a:r>
            <a:br>
              <a:rPr lang="en-GB" noProof="0" smtClean="0">
                <a:latin typeface="Arial" charset="0"/>
              </a:rPr>
            </a:br>
            <a:endParaRPr lang="en-GB" noProof="0" smtClean="0"/>
          </a:p>
        </p:txBody>
      </p:sp>
      <p:sp>
        <p:nvSpPr>
          <p:cNvPr id="34819" name="Rectangle 3"/>
          <p:cNvSpPr>
            <a:spLocks noGrp="1" noChangeArrowheads="1"/>
          </p:cNvSpPr>
          <p:nvPr>
            <p:ph type="body" idx="1"/>
          </p:nvPr>
        </p:nvSpPr>
        <p:spPr/>
        <p:txBody>
          <a:bodyPr/>
          <a:lstStyle/>
          <a:p>
            <a:r>
              <a:rPr lang="en-GB" noProof="0" smtClean="0">
                <a:latin typeface="Arial" charset="0"/>
              </a:rPr>
              <a:t>Where to find the answers…</a:t>
            </a:r>
          </a:p>
          <a:p>
            <a:endParaRPr lang="en-GB" noProof="0" smtClean="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noProof="0" smtClean="0"/>
              <a:t>Where? …basics</a:t>
            </a:r>
          </a:p>
        </p:txBody>
      </p:sp>
      <p:sp>
        <p:nvSpPr>
          <p:cNvPr id="35843" name="Content Placeholder 2"/>
          <p:cNvSpPr>
            <a:spLocks noGrp="1"/>
          </p:cNvSpPr>
          <p:nvPr>
            <p:ph sz="half" idx="1"/>
          </p:nvPr>
        </p:nvSpPr>
        <p:spPr>
          <a:xfrm>
            <a:off x="1066800" y="1417320"/>
            <a:ext cx="3657600" cy="4663440"/>
          </a:xfrm>
        </p:spPr>
        <p:txBody>
          <a:bodyPr>
            <a:normAutofit fontScale="77500" lnSpcReduction="20000"/>
          </a:bodyPr>
          <a:lstStyle/>
          <a:p>
            <a:pPr>
              <a:buFont typeface="Wingdings" charset="2"/>
              <a:buNone/>
            </a:pPr>
            <a:r>
              <a:rPr lang="en-GB" noProof="0" dirty="0" smtClean="0">
                <a:latin typeface="Arial" charset="0"/>
              </a:rPr>
              <a:t>Government Legislation</a:t>
            </a:r>
          </a:p>
          <a:p>
            <a:pPr>
              <a:buFont typeface="Wingdings" charset="2"/>
              <a:buNone/>
            </a:pPr>
            <a:endParaRPr lang="en-GB" noProof="0" dirty="0" smtClean="0">
              <a:latin typeface="Arial" charset="0"/>
            </a:endParaRPr>
          </a:p>
          <a:p>
            <a:pPr lvl="1"/>
            <a:r>
              <a:rPr lang="en-GB" b="0" noProof="0" dirty="0" smtClean="0">
                <a:latin typeface="Arial" charset="0"/>
              </a:rPr>
              <a:t>Data Protection Act</a:t>
            </a:r>
          </a:p>
          <a:p>
            <a:pPr lvl="1">
              <a:buFont typeface="Wingdings" charset="2"/>
              <a:buNone/>
            </a:pPr>
            <a:endParaRPr lang="en-GB" b="0" noProof="0" dirty="0" smtClean="0">
              <a:latin typeface="Arial" charset="0"/>
            </a:endParaRPr>
          </a:p>
          <a:p>
            <a:pPr lvl="1">
              <a:buFont typeface="Wingdings" charset="2"/>
              <a:buNone/>
            </a:pPr>
            <a:endParaRPr lang="en-GB" b="0" u="sng" noProof="0" dirty="0" smtClean="0">
              <a:latin typeface="Arial" charset="0"/>
            </a:endParaRPr>
          </a:p>
          <a:p>
            <a:pPr lvl="1" algn="ctr">
              <a:buFont typeface="Wingdings" charset="2"/>
              <a:buNone/>
            </a:pPr>
            <a:r>
              <a:rPr lang="en-GB" b="0" u="sng" noProof="0" dirty="0" smtClean="0">
                <a:latin typeface="Arial" charset="0"/>
              </a:rPr>
              <a:t>Read and understand</a:t>
            </a:r>
          </a:p>
        </p:txBody>
      </p:sp>
      <p:sp>
        <p:nvSpPr>
          <p:cNvPr id="35844" name="Content Placeholder 5"/>
          <p:cNvSpPr>
            <a:spLocks noGrp="1"/>
          </p:cNvSpPr>
          <p:nvPr>
            <p:ph sz="half" idx="2"/>
          </p:nvPr>
        </p:nvSpPr>
        <p:spPr>
          <a:xfrm>
            <a:off x="4724399" y="3163311"/>
            <a:ext cx="2456873" cy="1922462"/>
          </a:xfrm>
        </p:spPr>
        <p:txBody>
          <a:bodyPr>
            <a:normAutofit fontScale="77500" lnSpcReduction="20000"/>
          </a:bodyPr>
          <a:lstStyle/>
          <a:p>
            <a:pPr>
              <a:buFont typeface="Wingdings" charset="2"/>
              <a:buNone/>
            </a:pPr>
            <a:r>
              <a:rPr lang="en-GB" noProof="0" dirty="0" smtClean="0">
                <a:latin typeface="Arial" charset="0"/>
              </a:rPr>
              <a:t>Set book (library)</a:t>
            </a:r>
            <a:r>
              <a:rPr lang="en-GB" noProof="0" dirty="0" smtClean="0">
                <a:latin typeface="Arial" charset="0"/>
              </a:rPr>
              <a:t>	</a:t>
            </a:r>
          </a:p>
          <a:p>
            <a:r>
              <a:rPr lang="en-GB" sz="2000" noProof="0" dirty="0" err="1" smtClean="0">
                <a:latin typeface="Arial" charset="0"/>
              </a:rPr>
              <a:t>Bott</a:t>
            </a:r>
            <a:r>
              <a:rPr lang="en-GB" sz="2000" noProof="0" dirty="0" smtClean="0">
                <a:latin typeface="Arial" charset="0"/>
              </a:rPr>
              <a:t> </a:t>
            </a:r>
            <a:r>
              <a:rPr lang="en-GB" sz="2000" noProof="0" dirty="0" smtClean="0">
                <a:latin typeface="Arial" charset="0"/>
              </a:rPr>
              <a:t>Chapter </a:t>
            </a:r>
            <a:r>
              <a:rPr lang="en-GB" sz="2000" noProof="0" dirty="0" smtClean="0">
                <a:latin typeface="Arial" charset="0"/>
              </a:rPr>
              <a:t>14</a:t>
            </a:r>
            <a:r>
              <a:rPr lang="en-GB" sz="2000" noProof="0" dirty="0" smtClean="0">
                <a:latin typeface="Arial" charset="0"/>
              </a:rPr>
              <a:t>:</a:t>
            </a:r>
          </a:p>
          <a:p>
            <a:r>
              <a:rPr lang="en-GB" sz="2000" noProof="0" dirty="0" smtClean="0">
                <a:latin typeface="Arial" charset="0"/>
              </a:rPr>
              <a:t> </a:t>
            </a:r>
            <a:r>
              <a:rPr lang="en-GB" sz="2000" noProof="0" dirty="0" smtClean="0">
                <a:latin typeface="Arial" charset="0"/>
              </a:rPr>
              <a:t>Data Protection</a:t>
            </a:r>
            <a:r>
              <a:rPr lang="en-GB" sz="2000" noProof="0" dirty="0" smtClean="0">
                <a:latin typeface="Arial" charset="0"/>
              </a:rPr>
              <a:t>,</a:t>
            </a:r>
          </a:p>
          <a:p>
            <a:r>
              <a:rPr lang="en-GB" sz="2000" noProof="0" dirty="0" smtClean="0">
                <a:latin typeface="Arial" charset="0"/>
              </a:rPr>
              <a:t>Privacy</a:t>
            </a:r>
          </a:p>
          <a:p>
            <a:r>
              <a:rPr lang="en-GB" sz="2000" noProof="0" dirty="0" smtClean="0">
                <a:latin typeface="Arial" charset="0"/>
              </a:rPr>
              <a:t>Freedom </a:t>
            </a:r>
            <a:r>
              <a:rPr lang="en-GB" sz="2000" noProof="0" dirty="0" smtClean="0">
                <a:latin typeface="Arial" charset="0"/>
              </a:rPr>
              <a:t>of Information</a:t>
            </a:r>
          </a:p>
          <a:p>
            <a:pPr lvl="1"/>
            <a:endParaRPr lang="en-GB" b="0" noProof="0" dirty="0" smtClean="0">
              <a:latin typeface="Arial" charset="0"/>
            </a:endParaRPr>
          </a:p>
          <a:p>
            <a:pPr>
              <a:buFont typeface="Wingdings" charset="2"/>
              <a:buNone/>
            </a:pPr>
            <a:endParaRPr lang="en-GB" noProof="0" dirty="0" smtClean="0">
              <a:latin typeface="Arial" charset="0"/>
            </a:endParaRPr>
          </a:p>
        </p:txBody>
      </p:sp>
      <p:sp>
        <p:nvSpPr>
          <p:cNvPr id="35847" name="Rectangle 6"/>
          <p:cNvSpPr>
            <a:spLocks noChangeArrowheads="1"/>
          </p:cNvSpPr>
          <p:nvPr/>
        </p:nvSpPr>
        <p:spPr bwMode="auto">
          <a:xfrm>
            <a:off x="4715903" y="5313219"/>
            <a:ext cx="4419600" cy="898708"/>
          </a:xfrm>
          <a:prstGeom prst="rect">
            <a:avLst/>
          </a:prstGeom>
          <a:noFill/>
          <a:ln w="9525">
            <a:noFill/>
            <a:miter lim="800000"/>
            <a:headEnd/>
            <a:tailEnd/>
          </a:ln>
        </p:spPr>
        <p:txBody>
          <a:bodyPr>
            <a:prstTxWarp prst="textNoShape">
              <a:avLst/>
            </a:prstTxWarp>
            <a:spAutoFit/>
          </a:bodyPr>
          <a:lstStyle/>
          <a:p>
            <a:pPr marL="327025" indent="-327025" defTabSz="873125" eaLnBrk="0" hangingPunct="0">
              <a:spcBef>
                <a:spcPct val="20000"/>
              </a:spcBef>
              <a:buClr>
                <a:srgbClr val="014359"/>
              </a:buClr>
              <a:buSzPct val="80000"/>
            </a:pPr>
            <a:r>
              <a:rPr lang="en-US" sz="1400" b="1" dirty="0">
                <a:solidFill>
                  <a:srgbClr val="000000"/>
                </a:solidFill>
                <a:latin typeface="Futura" charset="0"/>
              </a:rPr>
              <a:t>Other Sources</a:t>
            </a:r>
          </a:p>
          <a:p>
            <a:pPr marL="327025" indent="-327025" defTabSz="873125" eaLnBrk="0" hangingPunct="0">
              <a:spcBef>
                <a:spcPct val="20000"/>
              </a:spcBef>
              <a:buClr>
                <a:srgbClr val="007275"/>
              </a:buClr>
              <a:buSzPct val="80000"/>
              <a:buFont typeface="Wingdings" charset="2"/>
              <a:buChar char="è"/>
            </a:pPr>
            <a:r>
              <a:rPr lang="en-US" sz="1600" b="1" dirty="0">
                <a:solidFill>
                  <a:srgbClr val="000000"/>
                </a:solidFill>
                <a:latin typeface="Futura" charset="0"/>
              </a:rPr>
              <a:t>Information Commissioners Office</a:t>
            </a:r>
          </a:p>
          <a:p>
            <a:pPr marL="327025" indent="-327025" defTabSz="873125" eaLnBrk="0" hangingPunct="0">
              <a:spcBef>
                <a:spcPct val="20000"/>
              </a:spcBef>
              <a:buClr>
                <a:srgbClr val="007275"/>
              </a:buClr>
              <a:buSzPct val="80000"/>
              <a:buFont typeface="Wingdings" charset="2"/>
              <a:buChar char="è"/>
            </a:pPr>
            <a:r>
              <a:rPr lang="en-US" sz="1600" b="1" dirty="0">
                <a:solidFill>
                  <a:srgbClr val="000000"/>
                </a:solidFill>
                <a:latin typeface="Futura" charset="0"/>
              </a:rPr>
              <a:t> .gov.uk</a:t>
            </a:r>
          </a:p>
        </p:txBody>
      </p:sp>
      <p:pic>
        <p:nvPicPr>
          <p:cNvPr id="35848" name="Picture 7" descr="Picture 14.png"/>
          <p:cNvPicPr>
            <a:picLocks noChangeAspect="1"/>
          </p:cNvPicPr>
          <p:nvPr/>
        </p:nvPicPr>
        <p:blipFill>
          <a:blip r:embed="rId3"/>
          <a:srcRect/>
          <a:stretch>
            <a:fillRect/>
          </a:stretch>
        </p:blipFill>
        <p:spPr bwMode="auto">
          <a:xfrm>
            <a:off x="6982691" y="737611"/>
            <a:ext cx="1562100" cy="2425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noProof="0" smtClean="0"/>
              <a:t>Data Protection Act 1998</a:t>
            </a:r>
          </a:p>
        </p:txBody>
      </p:sp>
      <p:pic>
        <p:nvPicPr>
          <p:cNvPr id="36867" name="Content Placeholder 5" descr="Picture 45.png">
            <a:hlinkClick r:id="rId3"/>
          </p:cNvPr>
          <p:cNvPicPr>
            <a:picLocks noGrp="1" noChangeAspect="1"/>
          </p:cNvPicPr>
          <p:nvPr>
            <p:ph idx="1"/>
          </p:nvPr>
        </p:nvPicPr>
        <p:blipFill>
          <a:blip r:embed="rId4"/>
          <a:srcRect l="-13628" r="-13628"/>
          <a:stretch>
            <a:fillRect/>
          </a:stretch>
        </p:blipFill>
        <p:spPr/>
      </p:pic>
      <p:sp>
        <p:nvSpPr>
          <p:cNvPr id="36868" name="Date Placeholder 3"/>
          <p:cNvSpPr>
            <a:spLocks noGrp="1"/>
          </p:cNvSpPr>
          <p:nvPr>
            <p:ph type="dt" sz="quarter" idx="10"/>
          </p:nvPr>
        </p:nvSpPr>
        <p:spPr>
          <a:noFill/>
        </p:spPr>
        <p:txBody>
          <a:bodyPr/>
          <a:lstStyle/>
          <a:p>
            <a:fld id="{E5AA9E32-49C0-014C-875D-2A5784C473C3}" type="datetime1">
              <a:rPr lang="en-US" smtClean="0">
                <a:latin typeface="Verdana" charset="0"/>
              </a:rPr>
              <a:pPr/>
              <a:t>23/03/2014</a:t>
            </a:fld>
            <a:endParaRPr lang="en-US" dirty="0" smtClean="0">
              <a:solidFill>
                <a:schemeClr val="tx1"/>
              </a:solidFill>
              <a:latin typeface="Wingdings"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noProof="0" smtClean="0"/>
              <a:t>ICO web site</a:t>
            </a:r>
          </a:p>
        </p:txBody>
      </p:sp>
      <p:sp>
        <p:nvSpPr>
          <p:cNvPr id="37891" name="Date Placeholder 3"/>
          <p:cNvSpPr>
            <a:spLocks noGrp="1"/>
          </p:cNvSpPr>
          <p:nvPr>
            <p:ph type="dt" sz="quarter" idx="10"/>
          </p:nvPr>
        </p:nvSpPr>
        <p:spPr>
          <a:noFill/>
        </p:spPr>
        <p:txBody>
          <a:bodyPr/>
          <a:lstStyle/>
          <a:p>
            <a:pPr defTabSz="801688"/>
            <a:fld id="{D6F082E9-9502-B14A-8254-5FFAEF2247AE}" type="datetime6">
              <a:rPr lang="en-US" smtClean="0">
                <a:latin typeface="Verdana" charset="0"/>
              </a:rPr>
              <a:pPr defTabSz="801688"/>
              <a:t>March 14</a:t>
            </a:fld>
            <a:endParaRPr lang="en-US" dirty="0" smtClean="0">
              <a:solidFill>
                <a:schemeClr val="tx1"/>
              </a:solidFill>
              <a:latin typeface="Wingdings" charset="2"/>
            </a:endParaRPr>
          </a:p>
        </p:txBody>
      </p:sp>
      <p:pic>
        <p:nvPicPr>
          <p:cNvPr id="37893" name="Content Placeholder 6" descr="Picture 33.png">
            <a:hlinkClick r:id="rId3"/>
          </p:cNvPr>
          <p:cNvPicPr>
            <a:picLocks noGrp="1" noChangeAspect="1"/>
          </p:cNvPicPr>
          <p:nvPr>
            <p:ph idx="1"/>
          </p:nvPr>
        </p:nvPicPr>
        <p:blipFill>
          <a:blip r:embed="rId4"/>
          <a:srcRect l="-157" r="-157"/>
          <a:stretch>
            <a:fillRect/>
          </a:stretch>
        </p:blipFill>
        <p:spPr/>
      </p:pic>
      <p:sp>
        <p:nvSpPr>
          <p:cNvPr id="8" name="Rectangle 7"/>
          <p:cNvSpPr/>
          <p:nvPr/>
        </p:nvSpPr>
        <p:spPr>
          <a:xfrm>
            <a:off x="2971800" y="5867400"/>
            <a:ext cx="3019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hlinkClick r:id="rId3"/>
              </a:rPr>
              <a:t>http://www.ico.gov.uk/</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Gov.uk</a:t>
            </a:r>
            <a:endParaRPr lang="en-GB" noProof="0"/>
          </a:p>
        </p:txBody>
      </p:sp>
      <p:pic>
        <p:nvPicPr>
          <p:cNvPr id="4" name="Content Placeholder 3" descr="Screen Shot 2013-05-14 at 10.31.17.png"/>
          <p:cNvPicPr>
            <a:picLocks noGrp="1" noChangeAspect="1"/>
          </p:cNvPicPr>
          <p:nvPr>
            <p:ph idx="1"/>
          </p:nvPr>
        </p:nvPicPr>
        <p:blipFill>
          <a:blip r:embed="rId2">
            <a:extLst>
              <a:ext uri="{28A0092B-C50C-407E-A947-70E740481C1C}">
                <a14:useLocalDpi xmlns:a14="http://schemas.microsoft.com/office/drawing/2010/main" val="0"/>
              </a:ext>
            </a:extLst>
          </a:blip>
          <a:srcRect l="-36081" r="-36081"/>
          <a:stretch>
            <a:fillRect/>
          </a:stretch>
        </p:blipFill>
        <p:spPr/>
      </p:pic>
    </p:spTree>
    <p:extLst>
      <p:ext uri="{BB962C8B-B14F-4D97-AF65-F5344CB8AC3E}">
        <p14:creationId xmlns:p14="http://schemas.microsoft.com/office/powerpoint/2010/main" val="34026017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noProof="0" smtClean="0"/>
              <a:t>Further sources?</a:t>
            </a:r>
          </a:p>
        </p:txBody>
      </p:sp>
      <p:sp>
        <p:nvSpPr>
          <p:cNvPr id="41987" name="Content Placeholder 2"/>
          <p:cNvSpPr>
            <a:spLocks noGrp="1"/>
          </p:cNvSpPr>
          <p:nvPr>
            <p:ph idx="1"/>
          </p:nvPr>
        </p:nvSpPr>
        <p:spPr/>
        <p:txBody>
          <a:bodyPr/>
          <a:lstStyle/>
          <a:p>
            <a:r>
              <a:rPr lang="en-GB" noProof="0" smtClean="0">
                <a:latin typeface="Arial" charset="0"/>
              </a:rPr>
              <a:t>Search youtube data protection act </a:t>
            </a:r>
            <a:br>
              <a:rPr lang="en-GB" noProof="0" smtClean="0">
                <a:latin typeface="Arial" charset="0"/>
              </a:rPr>
            </a:br>
            <a:r>
              <a:rPr lang="en-GB" noProof="0" smtClean="0">
                <a:latin typeface="Arial" charset="0"/>
              </a:rPr>
              <a:t>(sort of ironic?), copyright would be more so…</a:t>
            </a:r>
          </a:p>
          <a:p>
            <a:endParaRPr lang="en-GB" noProof="0" smtClean="0">
              <a:latin typeface="Arial" charset="0"/>
            </a:endParaRPr>
          </a:p>
          <a:p>
            <a:r>
              <a:rPr lang="en-GB" noProof="0" smtClean="0">
                <a:latin typeface="Arial" charset="0"/>
              </a:rPr>
              <a:t>See also Holt and Newton (2004) for more background</a:t>
            </a:r>
          </a:p>
          <a:p>
            <a:pPr lvl="1">
              <a:buFont typeface="Wingdings" charset="2"/>
              <a:buNone/>
            </a:pPr>
            <a:endParaRPr lang="en-GB" noProof="0" smtClean="0">
              <a:latin typeface="Arial" charset="0"/>
            </a:endParaRPr>
          </a:p>
        </p:txBody>
      </p:sp>
      <p:sp>
        <p:nvSpPr>
          <p:cNvPr id="41988" name="Date Placeholder 3"/>
          <p:cNvSpPr>
            <a:spLocks noGrp="1"/>
          </p:cNvSpPr>
          <p:nvPr>
            <p:ph type="dt" sz="quarter" idx="10"/>
          </p:nvPr>
        </p:nvSpPr>
        <p:spPr>
          <a:noFill/>
        </p:spPr>
        <p:txBody>
          <a:bodyPr/>
          <a:lstStyle/>
          <a:p>
            <a:pPr defTabSz="801688"/>
            <a:fld id="{C78B7723-26C0-FC49-B638-9FAF35BA0490}" type="datetime6">
              <a:rPr lang="en-US" smtClean="0">
                <a:latin typeface="Verdana" charset="0"/>
              </a:rPr>
              <a:pPr defTabSz="801688"/>
              <a:t>March 14</a:t>
            </a:fld>
            <a:endParaRPr lang="en-US" dirty="0" smtClean="0">
              <a:solidFill>
                <a:schemeClr val="tx1"/>
              </a:solidFill>
              <a:latin typeface="Wingdings" charset="2"/>
            </a:endParaRPr>
          </a:p>
        </p:txBody>
      </p:sp>
      <p:pic>
        <p:nvPicPr>
          <p:cNvPr id="41990" name="Picture 5" descr="Picture 16.png"/>
          <p:cNvPicPr>
            <a:picLocks noChangeAspect="1"/>
          </p:cNvPicPr>
          <p:nvPr/>
        </p:nvPicPr>
        <p:blipFill>
          <a:blip r:embed="rId3"/>
          <a:srcRect/>
          <a:stretch>
            <a:fillRect/>
          </a:stretch>
        </p:blipFill>
        <p:spPr bwMode="auto">
          <a:xfrm>
            <a:off x="0" y="4764741"/>
            <a:ext cx="9002713" cy="1524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You are not learning to be a lawyer</a:t>
            </a:r>
            <a:endParaRPr lang="en-GB" noProof="0"/>
          </a:p>
        </p:txBody>
      </p:sp>
      <p:sp>
        <p:nvSpPr>
          <p:cNvPr id="3" name="Content Placeholder 2"/>
          <p:cNvSpPr>
            <a:spLocks noGrp="1"/>
          </p:cNvSpPr>
          <p:nvPr>
            <p:ph sz="half" idx="1"/>
          </p:nvPr>
        </p:nvSpPr>
        <p:spPr/>
        <p:txBody>
          <a:bodyPr/>
          <a:lstStyle/>
          <a:p>
            <a:pPr marL="82296" indent="0">
              <a:buNone/>
            </a:pPr>
            <a:r>
              <a:rPr lang="en-GB" noProof="0" smtClean="0"/>
              <a:t>But with this module</a:t>
            </a:r>
          </a:p>
          <a:p>
            <a:r>
              <a:rPr lang="en-GB" noProof="0" smtClean="0"/>
              <a:t>develop some legal awareness</a:t>
            </a:r>
          </a:p>
          <a:p>
            <a:r>
              <a:rPr lang="en-GB" noProof="0" smtClean="0"/>
              <a:t>think about your rights</a:t>
            </a:r>
          </a:p>
          <a:p>
            <a:r>
              <a:rPr lang="en-GB" noProof="0" smtClean="0"/>
              <a:t>think about your responsibilities</a:t>
            </a:r>
            <a:endParaRPr lang="en-GB" noProof="0"/>
          </a:p>
        </p:txBody>
      </p:sp>
      <p:sp>
        <p:nvSpPr>
          <p:cNvPr id="4" name="Content Placeholder 3"/>
          <p:cNvSpPr>
            <a:spLocks noGrp="1"/>
          </p:cNvSpPr>
          <p:nvPr>
            <p:ph sz="half" idx="2"/>
          </p:nvPr>
        </p:nvSpPr>
        <p:spPr/>
        <p:txBody>
          <a:bodyPr/>
          <a:lstStyle/>
          <a:p>
            <a:pPr marL="82296" indent="0">
              <a:buNone/>
            </a:pPr>
            <a:r>
              <a:rPr lang="en-GB" noProof="0" smtClean="0"/>
              <a:t>Law in the workplace</a:t>
            </a:r>
          </a:p>
          <a:p>
            <a:r>
              <a:rPr lang="en-GB" noProof="0" smtClean="0"/>
              <a:t>Contracted to/retained by your employer</a:t>
            </a:r>
          </a:p>
          <a:p>
            <a:r>
              <a:rPr lang="en-GB" noProof="0" smtClean="0"/>
              <a:t>Employed in your organisation</a:t>
            </a:r>
          </a:p>
          <a:p>
            <a:pPr marL="82296" indent="0">
              <a:buNone/>
            </a:pPr>
            <a:r>
              <a:rPr lang="en-GB" noProof="0" smtClean="0"/>
              <a:t>Membership benefit</a:t>
            </a:r>
          </a:p>
          <a:p>
            <a:r>
              <a:rPr lang="en-GB" noProof="0" smtClean="0"/>
              <a:t>Professional bodies</a:t>
            </a:r>
          </a:p>
          <a:p>
            <a:r>
              <a:rPr lang="en-GB" noProof="0" smtClean="0"/>
              <a:t>Trades Unions</a:t>
            </a:r>
          </a:p>
        </p:txBody>
      </p:sp>
      <p:sp>
        <p:nvSpPr>
          <p:cNvPr id="5" name="Date Placeholder 4"/>
          <p:cNvSpPr>
            <a:spLocks noGrp="1"/>
          </p:cNvSpPr>
          <p:nvPr>
            <p:ph type="dt" sz="half" idx="10"/>
          </p:nvPr>
        </p:nvSpPr>
        <p:spPr/>
        <p:txBody>
          <a:bodyPr/>
          <a:lstStyle/>
          <a:p>
            <a:fld id="{04366013-6885-B44F-B4FE-A6F4CD027B33}" type="datetime1">
              <a:rPr lang="en-GB" smtClean="0"/>
              <a:t>23/03/2014</a:t>
            </a:fld>
            <a:endParaRPr lang="en-US" dirty="0"/>
          </a:p>
        </p:txBody>
      </p:sp>
      <p:sp>
        <p:nvSpPr>
          <p:cNvPr id="6" name="Footer Placeholder 5"/>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5</a:t>
            </a:fld>
            <a:endParaRPr kumimoji="0" lang="en-US" dirty="0"/>
          </a:p>
        </p:txBody>
      </p:sp>
    </p:spTree>
    <p:extLst>
      <p:ext uri="{BB962C8B-B14F-4D97-AF65-F5344CB8AC3E}">
        <p14:creationId xmlns:p14="http://schemas.microsoft.com/office/powerpoint/2010/main" val="7242347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GB" noProof="0" smtClean="0"/>
              <a:t>YouTube –use your critical faculties</a:t>
            </a:r>
          </a:p>
        </p:txBody>
      </p:sp>
      <p:pic>
        <p:nvPicPr>
          <p:cNvPr id="43011" name="Content Placeholder 5" descr="Picture 32.png">
            <a:hlinkClick r:id="rId2"/>
          </p:cNvPr>
          <p:cNvPicPr>
            <a:picLocks noGrp="1" noChangeAspect="1"/>
          </p:cNvPicPr>
          <p:nvPr>
            <p:ph idx="1"/>
          </p:nvPr>
        </p:nvPicPr>
        <p:blipFill>
          <a:blip r:embed="rId3"/>
          <a:srcRect l="-22916" r="-22916"/>
          <a:stretch>
            <a:fillRect/>
          </a:stretch>
        </p:blipFill>
        <p:spPr/>
      </p:pic>
      <p:sp>
        <p:nvSpPr>
          <p:cNvPr id="43012" name="Date Placeholder 3"/>
          <p:cNvSpPr>
            <a:spLocks noGrp="1"/>
          </p:cNvSpPr>
          <p:nvPr>
            <p:ph type="dt" sz="quarter" idx="10"/>
          </p:nvPr>
        </p:nvSpPr>
        <p:spPr>
          <a:noFill/>
        </p:spPr>
        <p:txBody>
          <a:bodyPr/>
          <a:lstStyle/>
          <a:p>
            <a:fld id="{10FE1EC1-ED48-1548-B1DE-B978EB2F6344}" type="datetime1">
              <a:rPr lang="en-US" smtClean="0">
                <a:latin typeface="Verdana" charset="0"/>
              </a:rPr>
              <a:pPr/>
              <a:t>23/03/2014</a:t>
            </a:fld>
            <a:endParaRPr lang="en-US" dirty="0" smtClean="0">
              <a:solidFill>
                <a:schemeClr val="tx1"/>
              </a:solidFill>
              <a:latin typeface="Wingdings" charset="2"/>
            </a:endParaRPr>
          </a:p>
        </p:txBody>
      </p:sp>
      <p:sp>
        <p:nvSpPr>
          <p:cNvPr id="7" name="Rectangle 6">
            <a:hlinkClick r:id="rId4"/>
          </p:cNvPr>
          <p:cNvSpPr/>
          <p:nvPr/>
        </p:nvSpPr>
        <p:spPr>
          <a:xfrm>
            <a:off x="2667000" y="5867400"/>
            <a:ext cx="367347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t>http://bit.ly/9DHj2c</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noProof="0" smtClean="0"/>
              <a:t>BCS – book details + download</a:t>
            </a:r>
          </a:p>
        </p:txBody>
      </p:sp>
      <p:pic>
        <p:nvPicPr>
          <p:cNvPr id="44035" name="Content Placeholder 5" descr="Picture 34.png">
            <a:hlinkClick r:id="rId2"/>
          </p:cNvPr>
          <p:cNvPicPr>
            <a:picLocks noGrp="1" noChangeAspect="1"/>
          </p:cNvPicPr>
          <p:nvPr>
            <p:ph idx="1"/>
          </p:nvPr>
        </p:nvPicPr>
        <p:blipFill>
          <a:blip r:embed="rId3"/>
          <a:srcRect l="-31949" r="-31949"/>
          <a:stretch>
            <a:fillRect/>
          </a:stretch>
        </p:blipFill>
        <p:spPr/>
      </p:pic>
      <p:sp>
        <p:nvSpPr>
          <p:cNvPr id="44036" name="Date Placeholder 3"/>
          <p:cNvSpPr>
            <a:spLocks noGrp="1"/>
          </p:cNvSpPr>
          <p:nvPr>
            <p:ph type="dt" sz="quarter" idx="10"/>
          </p:nvPr>
        </p:nvSpPr>
        <p:spPr>
          <a:noFill/>
        </p:spPr>
        <p:txBody>
          <a:bodyPr/>
          <a:lstStyle/>
          <a:p>
            <a:fld id="{224E956A-19A0-834C-A344-063981AA8D0F}" type="datetime1">
              <a:rPr lang="en-US" smtClean="0">
                <a:latin typeface="Verdana" charset="0"/>
              </a:rPr>
              <a:pPr/>
              <a:t>23/03/2014</a:t>
            </a:fld>
            <a:endParaRPr lang="en-US" dirty="0" smtClean="0">
              <a:solidFill>
                <a:schemeClr val="tx1"/>
              </a:solidFill>
              <a:latin typeface="Wingdings" charset="2"/>
            </a:endParaRPr>
          </a:p>
        </p:txBody>
      </p:sp>
      <p:pic>
        <p:nvPicPr>
          <p:cNvPr id="44038" name="Picture 8" descr="Picture 37.png">
            <a:hlinkClick r:id="rId4"/>
          </p:cNvPr>
          <p:cNvPicPr>
            <a:picLocks noChangeAspect="1"/>
          </p:cNvPicPr>
          <p:nvPr/>
        </p:nvPicPr>
        <p:blipFill>
          <a:blip r:embed="rId5"/>
          <a:srcRect/>
          <a:stretch>
            <a:fillRect/>
          </a:stretch>
        </p:blipFill>
        <p:spPr bwMode="auto">
          <a:xfrm>
            <a:off x="2286000" y="5791200"/>
            <a:ext cx="5054600" cy="431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Google it!</a:t>
            </a:r>
            <a:endParaRPr lang="en-GB" noProof="0"/>
          </a:p>
        </p:txBody>
      </p:sp>
      <p:pic>
        <p:nvPicPr>
          <p:cNvPr id="6" name="Content Placeholder 5" descr="Screen Shot 2013-05-09 at 12.10.23.png"/>
          <p:cNvPicPr>
            <a:picLocks noGrp="1" noChangeAspect="1"/>
          </p:cNvPicPr>
          <p:nvPr>
            <p:ph idx="1"/>
          </p:nvPr>
        </p:nvPicPr>
        <p:blipFill>
          <a:blip r:embed="rId2">
            <a:extLst>
              <a:ext uri="{28A0092B-C50C-407E-A947-70E740481C1C}">
                <a14:useLocalDpi xmlns:a14="http://schemas.microsoft.com/office/drawing/2010/main" val="0"/>
              </a:ext>
            </a:extLst>
          </a:blip>
          <a:srcRect t="-2505" b="-2505"/>
          <a:stretch>
            <a:fillRect/>
          </a:stretch>
        </p:blipFill>
        <p:spPr>
          <a:xfrm>
            <a:off x="1763688" y="1484784"/>
            <a:ext cx="6336703" cy="4143762"/>
          </a:xfrm>
        </p:spPr>
      </p:pic>
      <p:sp>
        <p:nvSpPr>
          <p:cNvPr id="4" name="Date Placeholder 3"/>
          <p:cNvSpPr>
            <a:spLocks noGrp="1"/>
          </p:cNvSpPr>
          <p:nvPr>
            <p:ph type="dt" sz="half" idx="10"/>
          </p:nvPr>
        </p:nvSpPr>
        <p:spPr/>
        <p:txBody>
          <a:bodyPr/>
          <a:lstStyle/>
          <a:p>
            <a:pPr>
              <a:defRPr/>
            </a:pPr>
            <a:fld id="{E6E5034C-6729-A843-84B7-E2BF4D1A460A}" type="datetime1">
              <a:rPr lang="en-US" smtClean="0"/>
              <a:pPr>
                <a:defRPr/>
              </a:pPr>
              <a:t>23/03/2014</a:t>
            </a:fld>
            <a:endParaRPr lang="en-US" dirty="0">
              <a:solidFill>
                <a:schemeClr val="tx1"/>
              </a:solidFill>
              <a:latin typeface="Wingdings" pitchFamily="-110" charset="2"/>
            </a:endParaRPr>
          </a:p>
        </p:txBody>
      </p:sp>
    </p:spTree>
    <p:extLst>
      <p:ext uri="{BB962C8B-B14F-4D97-AF65-F5344CB8AC3E}">
        <p14:creationId xmlns:p14="http://schemas.microsoft.com/office/powerpoint/2010/main" val="35613815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noProof="0" smtClean="0"/>
              <a:t>DPA - extent</a:t>
            </a:r>
          </a:p>
        </p:txBody>
      </p:sp>
      <p:pic>
        <p:nvPicPr>
          <p:cNvPr id="45059" name="Content Placeholder 5" descr="Picture 12.png"/>
          <p:cNvPicPr>
            <a:picLocks noGrp="1" noChangeAspect="1"/>
          </p:cNvPicPr>
          <p:nvPr>
            <p:ph idx="1"/>
          </p:nvPr>
        </p:nvPicPr>
        <p:blipFill>
          <a:blip r:embed="rId2"/>
          <a:srcRect l="-28949" r="-28949"/>
          <a:stretch>
            <a:fillRect/>
          </a:stretch>
        </p:blipFill>
        <p:spPr>
          <a:xfrm>
            <a:off x="779463" y="1425388"/>
            <a:ext cx="7583487" cy="4208930"/>
          </a:xfrm>
        </p:spPr>
      </p:pic>
      <p:sp>
        <p:nvSpPr>
          <p:cNvPr id="45060" name="Date Placeholder 3"/>
          <p:cNvSpPr>
            <a:spLocks noGrp="1"/>
          </p:cNvSpPr>
          <p:nvPr>
            <p:ph type="dt" sz="quarter" idx="10"/>
          </p:nvPr>
        </p:nvSpPr>
        <p:spPr>
          <a:noFill/>
        </p:spPr>
        <p:txBody>
          <a:bodyPr/>
          <a:lstStyle/>
          <a:p>
            <a:pPr defTabSz="801688"/>
            <a:fld id="{EDEFBAE7-05C8-194E-B688-EC655FE8D813}" type="datetime6">
              <a:rPr lang="en-US" smtClean="0">
                <a:latin typeface="Verdana" charset="0"/>
              </a:rPr>
              <a:pPr defTabSz="801688"/>
              <a:t>March 14</a:t>
            </a:fld>
            <a:endParaRPr lang="en-US" dirty="0" smtClean="0">
              <a:solidFill>
                <a:schemeClr val="tx1"/>
              </a:solidFill>
              <a:latin typeface="Wingdings" charset="2"/>
            </a:endParaRPr>
          </a:p>
        </p:txBody>
      </p:sp>
      <p:sp>
        <p:nvSpPr>
          <p:cNvPr id="45062" name="TextBox 6"/>
          <p:cNvSpPr txBox="1">
            <a:spLocks noChangeArrowheads="1"/>
          </p:cNvSpPr>
          <p:nvPr/>
        </p:nvSpPr>
        <p:spPr bwMode="auto">
          <a:xfrm>
            <a:off x="981364" y="5801543"/>
            <a:ext cx="8180099" cy="6461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prstTxWarp prst="textNoShape">
              <a:avLst/>
            </a:prstTxWarp>
            <a:spAutoFit/>
          </a:bodyPr>
          <a:lstStyle/>
          <a:p>
            <a:r>
              <a:rPr lang="en-US" sz="1800" b="1" dirty="0">
                <a:solidFill>
                  <a:schemeClr val="bg2"/>
                </a:solidFill>
                <a:latin typeface="Arial" charset="0"/>
              </a:rPr>
              <a:t>From Edwards and Rodrigues, The right to privacy and confidentiality for children: the law and current challenges (2008)</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noProof="0" smtClean="0"/>
              <a:t>Checklist (from ICO)</a:t>
            </a:r>
          </a:p>
        </p:txBody>
      </p:sp>
      <p:sp>
        <p:nvSpPr>
          <p:cNvPr id="46083" name="Rectangle 3"/>
          <p:cNvSpPr>
            <a:spLocks noGrp="1" noChangeArrowheads="1"/>
          </p:cNvSpPr>
          <p:nvPr>
            <p:ph type="body" sz="half" idx="2"/>
          </p:nvPr>
        </p:nvSpPr>
        <p:spPr/>
        <p:txBody>
          <a:bodyPr>
            <a:normAutofit/>
          </a:bodyPr>
          <a:lstStyle/>
          <a:p>
            <a:pPr>
              <a:lnSpc>
                <a:spcPct val="90000"/>
              </a:lnSpc>
            </a:pPr>
            <a:r>
              <a:rPr lang="en-GB" sz="2000" noProof="0" dirty="0" smtClean="0">
                <a:latin typeface="Arial" charset="0"/>
              </a:rPr>
              <a:t>If I'm asked to pass on personal information, would the people about whom I hold information expect me to do this? </a:t>
            </a:r>
            <a:br>
              <a:rPr lang="en-GB" sz="2000" noProof="0" dirty="0" smtClean="0">
                <a:latin typeface="Arial" charset="0"/>
              </a:rPr>
            </a:br>
            <a:endParaRPr lang="en-GB" sz="2000" noProof="0" dirty="0" smtClean="0">
              <a:latin typeface="Arial" charset="0"/>
            </a:endParaRPr>
          </a:p>
          <a:p>
            <a:pPr>
              <a:lnSpc>
                <a:spcPct val="90000"/>
              </a:lnSpc>
            </a:pPr>
            <a:endParaRPr lang="en-GB" sz="2000" noProof="0" dirty="0" smtClean="0">
              <a:latin typeface="Arial" charset="0"/>
            </a:endParaRPr>
          </a:p>
          <a:p>
            <a:pPr>
              <a:lnSpc>
                <a:spcPct val="90000"/>
              </a:lnSpc>
            </a:pPr>
            <a:r>
              <a:rPr lang="en-GB" sz="2000" noProof="0" dirty="0" smtClean="0">
                <a:latin typeface="Arial" charset="0"/>
              </a:rPr>
              <a:t>Am I satisfied the information is being held securely, whether it's on paper or on computer?</a:t>
            </a:r>
            <a:br>
              <a:rPr lang="en-GB" sz="2000" noProof="0" dirty="0" smtClean="0">
                <a:latin typeface="Arial" charset="0"/>
              </a:rPr>
            </a:br>
            <a:r>
              <a:rPr lang="en-GB" sz="2000" noProof="0" dirty="0" smtClean="0">
                <a:latin typeface="Arial" charset="0"/>
              </a:rPr>
              <a:t> </a:t>
            </a:r>
          </a:p>
          <a:p>
            <a:pPr lvl="1">
              <a:lnSpc>
                <a:spcPct val="90000"/>
              </a:lnSpc>
            </a:pPr>
            <a:r>
              <a:rPr lang="en-GB" sz="1800" noProof="0" dirty="0" smtClean="0">
                <a:latin typeface="Arial" charset="0"/>
              </a:rPr>
              <a:t>And what about my website? Is it secure?</a:t>
            </a:r>
            <a:endParaRPr lang="en-GB" noProof="0" dirty="0">
              <a:latin typeface="Arial" charset="0"/>
            </a:endParaRPr>
          </a:p>
        </p:txBody>
      </p:sp>
      <p:sp>
        <p:nvSpPr>
          <p:cNvPr id="46084" name="Rectangle 4"/>
          <p:cNvSpPr>
            <a:spLocks noGrp="1" noChangeArrowheads="1"/>
          </p:cNvSpPr>
          <p:nvPr>
            <p:ph type="body" sz="half" idx="1"/>
          </p:nvPr>
        </p:nvSpPr>
        <p:spPr/>
        <p:txBody>
          <a:bodyPr/>
          <a:lstStyle/>
          <a:p>
            <a:pPr>
              <a:lnSpc>
                <a:spcPct val="90000"/>
              </a:lnSpc>
              <a:spcBef>
                <a:spcPts val="500"/>
              </a:spcBef>
              <a:spcAft>
                <a:spcPts val="500"/>
              </a:spcAft>
            </a:pPr>
            <a:r>
              <a:rPr lang="en-GB" sz="2000" noProof="0" smtClean="0">
                <a:latin typeface="Arial" charset="0"/>
              </a:rPr>
              <a:t>Do I really need this information about an individual? </a:t>
            </a:r>
            <a:br>
              <a:rPr lang="en-GB" sz="2000" noProof="0" smtClean="0">
                <a:latin typeface="Arial" charset="0"/>
              </a:rPr>
            </a:br>
            <a:endParaRPr lang="en-GB" sz="2000" noProof="0" smtClean="0">
              <a:latin typeface="Arial" charset="0"/>
            </a:endParaRPr>
          </a:p>
          <a:p>
            <a:pPr lvl="1">
              <a:lnSpc>
                <a:spcPct val="90000"/>
              </a:lnSpc>
              <a:spcBef>
                <a:spcPts val="500"/>
              </a:spcBef>
              <a:spcAft>
                <a:spcPts val="500"/>
              </a:spcAft>
            </a:pPr>
            <a:r>
              <a:rPr lang="en-GB" sz="1800" noProof="0" smtClean="0">
                <a:latin typeface="Arial" charset="0"/>
              </a:rPr>
              <a:t>Do I know what I'm going to use it for? </a:t>
            </a:r>
            <a:br>
              <a:rPr lang="en-GB" sz="1800" noProof="0" smtClean="0">
                <a:latin typeface="Arial" charset="0"/>
              </a:rPr>
            </a:br>
            <a:endParaRPr lang="en-GB" sz="1800" noProof="0" smtClean="0">
              <a:latin typeface="Arial" charset="0"/>
            </a:endParaRPr>
          </a:p>
          <a:p>
            <a:pPr lvl="1">
              <a:lnSpc>
                <a:spcPct val="90000"/>
              </a:lnSpc>
              <a:spcBef>
                <a:spcPts val="500"/>
              </a:spcBef>
              <a:spcAft>
                <a:spcPts val="500"/>
              </a:spcAft>
            </a:pPr>
            <a:endParaRPr lang="en-GB" sz="1800" noProof="0" smtClean="0">
              <a:latin typeface="Arial" charset="0"/>
            </a:endParaRPr>
          </a:p>
          <a:p>
            <a:pPr>
              <a:lnSpc>
                <a:spcPct val="90000"/>
              </a:lnSpc>
            </a:pPr>
            <a:r>
              <a:rPr lang="en-GB" sz="2000" noProof="0" smtClean="0">
                <a:latin typeface="Arial" charset="0"/>
              </a:rPr>
              <a:t>Do the people whose information I hold know that I've got it, and are they likely to understand what it will be used for? </a:t>
            </a:r>
          </a:p>
          <a:p>
            <a:pPr lvl="2">
              <a:lnSpc>
                <a:spcPct val="90000"/>
              </a:lnSpc>
            </a:pPr>
            <a:endParaRPr lang="en-GB" sz="1600" noProof="0" smtClean="0">
              <a:latin typeface="Times" charset="0"/>
            </a:endParaRPr>
          </a:p>
          <a:p>
            <a:pPr>
              <a:lnSpc>
                <a:spcPct val="90000"/>
              </a:lnSpc>
            </a:pPr>
            <a:endParaRPr lang="en-GB" sz="2000" noProof="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noProof="0" dirty="0" smtClean="0"/>
              <a:t>Checklist continued</a:t>
            </a:r>
          </a:p>
        </p:txBody>
      </p:sp>
      <p:sp>
        <p:nvSpPr>
          <p:cNvPr id="47107" name="Rectangle 3"/>
          <p:cNvSpPr>
            <a:spLocks noGrp="1" noChangeArrowheads="1"/>
          </p:cNvSpPr>
          <p:nvPr>
            <p:ph type="body" sz="half" idx="2"/>
          </p:nvPr>
        </p:nvSpPr>
        <p:spPr/>
        <p:txBody>
          <a:bodyPr/>
          <a:lstStyle/>
          <a:p>
            <a:pPr>
              <a:lnSpc>
                <a:spcPct val="90000"/>
              </a:lnSpc>
              <a:buFontTx/>
              <a:buNone/>
            </a:pPr>
            <a:r>
              <a:rPr lang="en-GB" sz="2000" noProof="0" dirty="0" smtClean="0">
                <a:latin typeface="Arial" charset="0"/>
              </a:rPr>
              <a:t>Have I trained my staff in their duties and responsibilities under the Data Protection Act, and are they putting them into practice? </a:t>
            </a:r>
          </a:p>
          <a:p>
            <a:pPr>
              <a:lnSpc>
                <a:spcPct val="90000"/>
              </a:lnSpc>
              <a:buFontTx/>
              <a:buNone/>
            </a:pPr>
            <a:endParaRPr lang="en-GB" sz="2000" noProof="0" dirty="0" smtClean="0">
              <a:latin typeface="Arial" charset="0"/>
            </a:endParaRPr>
          </a:p>
          <a:p>
            <a:pPr>
              <a:lnSpc>
                <a:spcPct val="90000"/>
              </a:lnSpc>
              <a:buFontTx/>
              <a:buNone/>
            </a:pPr>
            <a:r>
              <a:rPr lang="en-GB" sz="2000" noProof="0" dirty="0" smtClean="0">
                <a:latin typeface="Arial" charset="0"/>
              </a:rPr>
              <a:t>Do I need to notify the Information Commissioner and if so is my notification up to date? </a:t>
            </a:r>
          </a:p>
        </p:txBody>
      </p:sp>
      <p:sp>
        <p:nvSpPr>
          <p:cNvPr id="47108" name="Rectangle 4"/>
          <p:cNvSpPr>
            <a:spLocks noGrp="1" noChangeArrowheads="1"/>
          </p:cNvSpPr>
          <p:nvPr>
            <p:ph type="body" sz="half" idx="1"/>
          </p:nvPr>
        </p:nvSpPr>
        <p:spPr/>
        <p:txBody>
          <a:bodyPr/>
          <a:lstStyle/>
          <a:p>
            <a:pPr>
              <a:lnSpc>
                <a:spcPct val="90000"/>
              </a:lnSpc>
              <a:buFontTx/>
              <a:buNone/>
            </a:pPr>
            <a:r>
              <a:rPr lang="en-GB" sz="2000" noProof="0" smtClean="0">
                <a:latin typeface="Arial" charset="0"/>
              </a:rPr>
              <a:t>Is access to personal information limited to those with a strict need to know? </a:t>
            </a:r>
          </a:p>
          <a:p>
            <a:pPr>
              <a:lnSpc>
                <a:spcPct val="90000"/>
              </a:lnSpc>
              <a:buFontTx/>
              <a:buNone/>
            </a:pPr>
            <a:endParaRPr lang="en-GB" noProof="0" smtClean="0">
              <a:latin typeface="Arial" charset="0"/>
            </a:endParaRPr>
          </a:p>
          <a:p>
            <a:pPr>
              <a:lnSpc>
                <a:spcPct val="90000"/>
              </a:lnSpc>
              <a:buFontTx/>
              <a:buNone/>
            </a:pPr>
            <a:r>
              <a:rPr lang="en-GB" sz="2000" noProof="0" smtClean="0">
                <a:latin typeface="Arial" charset="0"/>
              </a:rPr>
              <a:t>Am I sure the personal information is accurate and up to date? </a:t>
            </a:r>
          </a:p>
          <a:p>
            <a:pPr>
              <a:lnSpc>
                <a:spcPct val="90000"/>
              </a:lnSpc>
              <a:buFontTx/>
              <a:buNone/>
            </a:pPr>
            <a:endParaRPr lang="en-GB" sz="2000" noProof="0" smtClean="0">
              <a:latin typeface="Arial" charset="0"/>
            </a:endParaRPr>
          </a:p>
          <a:p>
            <a:pPr>
              <a:lnSpc>
                <a:spcPct val="90000"/>
              </a:lnSpc>
              <a:buFontTx/>
              <a:buNone/>
            </a:pPr>
            <a:r>
              <a:rPr lang="en-GB" sz="2000" noProof="0" smtClean="0">
                <a:latin typeface="Arial" charset="0"/>
              </a:rPr>
              <a:t>Do I delete or destroy personal information as soon as I have no more need for it?</a:t>
            </a:r>
            <a:endParaRPr lang="en-GB" sz="2000" noProof="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noProof="0" smtClean="0"/>
              <a:t>Data must be</a:t>
            </a:r>
            <a:endParaRPr lang="en-GB" noProof="0"/>
          </a:p>
        </p:txBody>
      </p:sp>
      <p:sp>
        <p:nvSpPr>
          <p:cNvPr id="48131" name="Rectangle 3"/>
          <p:cNvSpPr>
            <a:spLocks noGrp="1" noChangeArrowheads="1"/>
          </p:cNvSpPr>
          <p:nvPr>
            <p:ph type="body" idx="1"/>
          </p:nvPr>
        </p:nvSpPr>
        <p:spPr/>
        <p:txBody>
          <a:bodyPr>
            <a:normAutofit/>
          </a:bodyPr>
          <a:lstStyle/>
          <a:p>
            <a:pPr>
              <a:lnSpc>
                <a:spcPct val="90000"/>
              </a:lnSpc>
              <a:buFont typeface="Wingdings" charset="2"/>
              <a:buNone/>
            </a:pPr>
            <a:r>
              <a:rPr lang="en-GB" sz="2800" noProof="0" smtClean="0">
                <a:latin typeface="Arial" charset="0"/>
              </a:rPr>
              <a:t> 	 * Fairly and lawfully processed</a:t>
            </a:r>
          </a:p>
          <a:p>
            <a:pPr>
              <a:lnSpc>
                <a:spcPct val="90000"/>
              </a:lnSpc>
              <a:buFont typeface="Wingdings" charset="2"/>
              <a:buNone/>
            </a:pPr>
            <a:r>
              <a:rPr lang="en-GB" sz="2800" noProof="0" smtClean="0">
                <a:latin typeface="Arial" charset="0"/>
              </a:rPr>
              <a:t>    * Processed for limited purposes</a:t>
            </a:r>
          </a:p>
          <a:p>
            <a:pPr>
              <a:lnSpc>
                <a:spcPct val="90000"/>
              </a:lnSpc>
              <a:buFont typeface="Wingdings" charset="2"/>
              <a:buNone/>
            </a:pPr>
            <a:r>
              <a:rPr lang="en-GB" sz="2800" noProof="0" smtClean="0">
                <a:latin typeface="Arial" charset="0"/>
              </a:rPr>
              <a:t>    * Adequate, relevant and not excessive</a:t>
            </a:r>
          </a:p>
          <a:p>
            <a:pPr>
              <a:lnSpc>
                <a:spcPct val="90000"/>
              </a:lnSpc>
              <a:buFont typeface="Wingdings" charset="2"/>
              <a:buNone/>
            </a:pPr>
            <a:r>
              <a:rPr lang="en-GB" sz="2800" noProof="0" smtClean="0">
                <a:latin typeface="Arial" charset="0"/>
              </a:rPr>
              <a:t>    * Accurate and up to date</a:t>
            </a:r>
          </a:p>
          <a:p>
            <a:pPr>
              <a:lnSpc>
                <a:spcPct val="90000"/>
              </a:lnSpc>
              <a:buFont typeface="Wingdings" charset="2"/>
              <a:buNone/>
            </a:pPr>
            <a:r>
              <a:rPr lang="en-GB" sz="2800" noProof="0" smtClean="0">
                <a:latin typeface="Arial" charset="0"/>
              </a:rPr>
              <a:t>    * Not kept for longer than is necessary</a:t>
            </a:r>
          </a:p>
          <a:p>
            <a:pPr>
              <a:lnSpc>
                <a:spcPct val="90000"/>
              </a:lnSpc>
              <a:buFont typeface="Wingdings" charset="2"/>
              <a:buNone/>
            </a:pPr>
            <a:r>
              <a:rPr lang="en-GB" sz="2800" noProof="0" smtClean="0">
                <a:latin typeface="Arial" charset="0"/>
              </a:rPr>
              <a:t>    * Processed in line with your rights</a:t>
            </a:r>
          </a:p>
          <a:p>
            <a:pPr>
              <a:lnSpc>
                <a:spcPct val="90000"/>
              </a:lnSpc>
              <a:buFont typeface="Wingdings" charset="2"/>
              <a:buNone/>
            </a:pPr>
            <a:r>
              <a:rPr lang="en-GB" sz="2800" noProof="0" smtClean="0">
                <a:latin typeface="Arial" charset="0"/>
              </a:rPr>
              <a:t>    * Secure</a:t>
            </a:r>
          </a:p>
          <a:p>
            <a:pPr>
              <a:lnSpc>
                <a:spcPct val="90000"/>
              </a:lnSpc>
              <a:buFont typeface="Wingdings" charset="2"/>
              <a:buNone/>
            </a:pPr>
            <a:r>
              <a:rPr lang="en-GB" sz="2800" noProof="0" smtClean="0">
                <a:latin typeface="Arial" charset="0"/>
              </a:rPr>
              <a:t>    * Not transferred to other countries without</a:t>
            </a:r>
            <a:br>
              <a:rPr lang="en-GB" sz="2800" noProof="0" smtClean="0">
                <a:latin typeface="Arial" charset="0"/>
              </a:rPr>
            </a:br>
            <a:r>
              <a:rPr lang="en-GB" sz="2800" noProof="0" smtClean="0">
                <a:latin typeface="Arial" charset="0"/>
              </a:rPr>
              <a:t>    adequate protection</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noProof="0" smtClean="0"/>
              <a:t>Think about these pointers</a:t>
            </a:r>
          </a:p>
        </p:txBody>
      </p:sp>
      <p:sp>
        <p:nvSpPr>
          <p:cNvPr id="49155" name="Content Placeholder 2"/>
          <p:cNvSpPr>
            <a:spLocks noGrp="1"/>
          </p:cNvSpPr>
          <p:nvPr>
            <p:ph sz="half" idx="1"/>
          </p:nvPr>
        </p:nvSpPr>
        <p:spPr/>
        <p:txBody>
          <a:bodyPr/>
          <a:lstStyle/>
          <a:p>
            <a:r>
              <a:rPr lang="en-GB" noProof="0" smtClean="0">
                <a:latin typeface="Arial" charset="0"/>
              </a:rPr>
              <a:t>Sources</a:t>
            </a:r>
          </a:p>
          <a:p>
            <a:pPr lvl="1"/>
            <a:r>
              <a:rPr lang="en-GB" noProof="0" smtClean="0">
                <a:latin typeface="Arial" charset="0"/>
              </a:rPr>
              <a:t>Via a library search</a:t>
            </a:r>
          </a:p>
          <a:p>
            <a:pPr lvl="1"/>
            <a:r>
              <a:rPr lang="en-GB" noProof="0" smtClean="0">
                <a:latin typeface="Arial" charset="0"/>
              </a:rPr>
              <a:t>Through selective searching (government and official sites)</a:t>
            </a:r>
          </a:p>
          <a:p>
            <a:pPr lvl="1"/>
            <a:r>
              <a:rPr lang="en-GB" noProof="0" smtClean="0">
                <a:latin typeface="Arial" charset="0"/>
              </a:rPr>
              <a:t>Through popular sources/feeds</a:t>
            </a:r>
          </a:p>
          <a:p>
            <a:pPr lvl="1">
              <a:buFont typeface="Wingdings" charset="2"/>
              <a:buNone/>
            </a:pPr>
            <a:endParaRPr lang="en-GB" noProof="0" smtClean="0">
              <a:latin typeface="Arial" charset="0"/>
            </a:endParaRPr>
          </a:p>
        </p:txBody>
      </p:sp>
      <p:sp>
        <p:nvSpPr>
          <p:cNvPr id="49156" name="Content Placeholder 5"/>
          <p:cNvSpPr>
            <a:spLocks noGrp="1"/>
          </p:cNvSpPr>
          <p:nvPr>
            <p:ph sz="half" idx="2"/>
          </p:nvPr>
        </p:nvSpPr>
        <p:spPr/>
        <p:txBody>
          <a:bodyPr/>
          <a:lstStyle/>
          <a:p>
            <a:r>
              <a:rPr lang="en-GB" noProof="0" smtClean="0">
                <a:latin typeface="Arial" charset="0"/>
              </a:rPr>
              <a:t>Use this approach</a:t>
            </a:r>
          </a:p>
          <a:p>
            <a:pPr lvl="1"/>
            <a:r>
              <a:rPr lang="en-GB" noProof="0" smtClean="0">
                <a:latin typeface="Arial" charset="0"/>
              </a:rPr>
              <a:t>For private study</a:t>
            </a:r>
          </a:p>
          <a:p>
            <a:pPr lvl="1"/>
            <a:r>
              <a:rPr lang="en-GB" noProof="0" smtClean="0">
                <a:latin typeface="Arial" charset="0"/>
              </a:rPr>
              <a:t>For group preparation</a:t>
            </a:r>
          </a:p>
        </p:txBody>
      </p:sp>
      <p:sp>
        <p:nvSpPr>
          <p:cNvPr id="49157" name="Date Placeholder 3"/>
          <p:cNvSpPr>
            <a:spLocks noGrp="1"/>
          </p:cNvSpPr>
          <p:nvPr>
            <p:ph type="dt" sz="quarter" idx="10"/>
          </p:nvPr>
        </p:nvSpPr>
        <p:spPr>
          <a:noFill/>
        </p:spPr>
        <p:txBody>
          <a:bodyPr/>
          <a:lstStyle/>
          <a:p>
            <a:fld id="{99D38B4A-EB91-B044-B533-60347E1FA7FF}" type="datetime1">
              <a:rPr lang="en-US" smtClean="0">
                <a:latin typeface="Verdana" charset="0"/>
              </a:rPr>
              <a:pPr/>
              <a:t>23/03/2014</a:t>
            </a:fld>
            <a:endParaRPr lang="en-US" dirty="0" smtClean="0">
              <a:solidFill>
                <a:schemeClr val="tx1"/>
              </a:solidFill>
              <a:latin typeface="Wingdings" charset="2"/>
            </a:endParaRPr>
          </a:p>
        </p:txBody>
      </p:sp>
      <p:sp>
        <p:nvSpPr>
          <p:cNvPr id="7" name="TextBox 6"/>
          <p:cNvSpPr txBox="1"/>
          <p:nvPr/>
        </p:nvSpPr>
        <p:spPr>
          <a:xfrm>
            <a:off x="1039090" y="5135073"/>
            <a:ext cx="810490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GB" sz="1800" dirty="0"/>
              <a:t>you </a:t>
            </a:r>
            <a:r>
              <a:rPr lang="en-GB" sz="1800" dirty="0" smtClean="0"/>
              <a:t>may be expected </a:t>
            </a:r>
            <a:r>
              <a:rPr lang="en-GB" sz="1800" dirty="0"/>
              <a:t>to demonstrate familiarity </a:t>
            </a:r>
            <a:r>
              <a:rPr lang="en-GB" sz="1800" dirty="0" smtClean="0"/>
              <a:t/>
            </a:r>
            <a:br>
              <a:rPr lang="en-GB" sz="1800" dirty="0" smtClean="0"/>
            </a:br>
            <a:r>
              <a:rPr lang="en-GB" sz="1800" dirty="0" smtClean="0"/>
              <a:t>with </a:t>
            </a:r>
            <a:r>
              <a:rPr lang="en-GB" sz="1800" dirty="0"/>
              <a:t>sources of information in the exam</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There are some related resources in EdShare</a:t>
            </a:r>
            <a:endParaRPr lang="en-GB" noProof="0"/>
          </a:p>
        </p:txBody>
      </p:sp>
      <p:pic>
        <p:nvPicPr>
          <p:cNvPr id="8" name="Content Placeholder 7" descr="Screen Shot 2013-05-09 at 19.33.41.png"/>
          <p:cNvPicPr>
            <a:picLocks noGrp="1" noChangeAspect="1"/>
          </p:cNvPicPr>
          <p:nvPr>
            <p:ph idx="1"/>
          </p:nvPr>
        </p:nvPicPr>
        <p:blipFill>
          <a:blip r:embed="rId2">
            <a:extLst>
              <a:ext uri="{28A0092B-C50C-407E-A947-70E740481C1C}">
                <a14:useLocalDpi xmlns:a14="http://schemas.microsoft.com/office/drawing/2010/main" val="0"/>
              </a:ext>
            </a:extLst>
          </a:blip>
          <a:srcRect l="-12661" r="-12661"/>
          <a:stretch>
            <a:fillRect/>
          </a:stretch>
        </p:blipFill>
        <p:spPr>
          <a:xfrm>
            <a:off x="1493826" y="1447800"/>
            <a:ext cx="7439862" cy="4763326"/>
          </a:xfrm>
        </p:spPr>
      </p:pic>
      <p:sp>
        <p:nvSpPr>
          <p:cNvPr id="6" name="TextBox 5">
            <a:hlinkClick r:id="rId3"/>
          </p:cNvPr>
          <p:cNvSpPr txBox="1"/>
          <p:nvPr/>
        </p:nvSpPr>
        <p:spPr>
          <a:xfrm>
            <a:off x="1027545" y="6211126"/>
            <a:ext cx="8116455"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dirty="0" smtClean="0">
                <a:hlinkClick r:id="rId3"/>
              </a:rPr>
              <a:t>http://www.edshare.soton.ac.uk/9625</a:t>
            </a:r>
            <a:endParaRPr lang="en-GB" dirty="0" smtClean="0"/>
          </a:p>
          <a:p>
            <a:pPr algn="ctr"/>
            <a:endParaRPr lang="en-GB" dirty="0"/>
          </a:p>
        </p:txBody>
      </p:sp>
    </p:spTree>
    <p:extLst>
      <p:ext uri="{BB962C8B-B14F-4D97-AF65-F5344CB8AC3E}">
        <p14:creationId xmlns:p14="http://schemas.microsoft.com/office/powerpoint/2010/main" val="2300048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noProof="0" smtClean="0"/>
              <a:t>Related topics…</a:t>
            </a:r>
          </a:p>
        </p:txBody>
      </p:sp>
      <p:sp>
        <p:nvSpPr>
          <p:cNvPr id="18435" name="Content Placeholder 2"/>
          <p:cNvSpPr>
            <a:spLocks noGrp="1"/>
          </p:cNvSpPr>
          <p:nvPr>
            <p:ph idx="1"/>
          </p:nvPr>
        </p:nvSpPr>
        <p:spPr/>
        <p:txBody>
          <a:bodyPr/>
          <a:lstStyle/>
          <a:p>
            <a:r>
              <a:rPr lang="en-GB" noProof="0" smtClean="0">
                <a:latin typeface="Arial" charset="0"/>
              </a:rPr>
              <a:t>Privacy and Ownership</a:t>
            </a:r>
          </a:p>
          <a:p>
            <a:pPr lvl="1"/>
            <a:r>
              <a:rPr lang="en-GB" noProof="0" smtClean="0">
                <a:latin typeface="Arial" charset="0"/>
              </a:rPr>
              <a:t>Privacy</a:t>
            </a:r>
          </a:p>
          <a:p>
            <a:pPr lvl="2"/>
            <a:r>
              <a:rPr lang="en-GB" noProof="0" smtClean="0">
                <a:latin typeface="Arial" charset="0"/>
              </a:rPr>
              <a:t>DPA  </a:t>
            </a:r>
            <a:r>
              <a:rPr lang="en-GB" noProof="0" smtClean="0">
                <a:latin typeface="Zapf Dingbats"/>
                <a:ea typeface="Zapf Dingbats"/>
                <a:cs typeface="Zapf Dingbats"/>
              </a:rPr>
              <a:t>✓</a:t>
            </a:r>
            <a:endParaRPr lang="en-GB" noProof="0" smtClean="0">
              <a:latin typeface="Arial" charset="0"/>
            </a:endParaRPr>
          </a:p>
          <a:p>
            <a:pPr lvl="2"/>
            <a:r>
              <a:rPr lang="en-GB" noProof="0" smtClean="0">
                <a:latin typeface="Arial" charset="0"/>
              </a:rPr>
              <a:t>Surveillance</a:t>
            </a:r>
          </a:p>
          <a:p>
            <a:pPr lvl="2"/>
            <a:r>
              <a:rPr lang="en-GB" noProof="0" smtClean="0">
                <a:latin typeface="Arial" charset="0"/>
              </a:rPr>
              <a:t>Freedom of Information</a:t>
            </a:r>
          </a:p>
          <a:p>
            <a:pPr lvl="2"/>
            <a:r>
              <a:rPr lang="en-GB" noProof="0" smtClean="0">
                <a:latin typeface="Arial" charset="0"/>
              </a:rPr>
              <a:t>Human Rights Act</a:t>
            </a:r>
          </a:p>
        </p:txBody>
      </p:sp>
      <p:sp>
        <p:nvSpPr>
          <p:cNvPr id="18436" name="Date Placeholder 3"/>
          <p:cNvSpPr>
            <a:spLocks noGrp="1"/>
          </p:cNvSpPr>
          <p:nvPr>
            <p:ph type="dt" sz="quarter" idx="10"/>
          </p:nvPr>
        </p:nvSpPr>
        <p:spPr>
          <a:noFill/>
        </p:spPr>
        <p:txBody>
          <a:bodyPr/>
          <a:lstStyle/>
          <a:p>
            <a:fld id="{961D0F75-5800-A941-B429-9666ED3AFC28}" type="datetime1">
              <a:rPr lang="en-US" smtClean="0">
                <a:latin typeface="Verdana" charset="0"/>
              </a:rPr>
              <a:pPr/>
              <a:t>23/03/2014</a:t>
            </a:fld>
            <a:endParaRPr lang="en-US" dirty="0" smtClean="0">
              <a:solidFill>
                <a:schemeClr val="tx1"/>
              </a:solidFill>
              <a:latin typeface="Wingdings" charset="2"/>
            </a:endParaRPr>
          </a:p>
        </p:txBody>
      </p:sp>
      <p:grpSp>
        <p:nvGrpSpPr>
          <p:cNvPr id="2" name="Group 10"/>
          <p:cNvGrpSpPr>
            <a:grpSpLocks/>
          </p:cNvGrpSpPr>
          <p:nvPr/>
        </p:nvGrpSpPr>
        <p:grpSpPr bwMode="auto">
          <a:xfrm>
            <a:off x="4267200" y="2514600"/>
            <a:ext cx="3970338" cy="739775"/>
            <a:chOff x="4343400" y="2286000"/>
            <a:chExt cx="3970903" cy="739132"/>
          </a:xfrm>
        </p:grpSpPr>
        <p:sp>
          <p:nvSpPr>
            <p:cNvPr id="6" name="Right Brace 5"/>
            <p:cNvSpPr/>
            <p:nvPr/>
          </p:nvSpPr>
          <p:spPr>
            <a:xfrm>
              <a:off x="4343400" y="2286000"/>
              <a:ext cx="431861" cy="739132"/>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TextBox 6"/>
            <p:cNvSpPr txBox="1"/>
            <p:nvPr/>
          </p:nvSpPr>
          <p:spPr>
            <a:xfrm>
              <a:off x="5334141" y="2471577"/>
              <a:ext cx="2980162" cy="3679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GB" sz="1800" dirty="0"/>
                <a:t>Pointers </a:t>
              </a:r>
              <a:r>
                <a:rPr lang="en-GB" sz="1800" dirty="0">
                  <a:solidFill>
                    <a:srgbClr val="FF0000"/>
                  </a:solidFill>
                </a:rPr>
                <a:t>plus private study</a:t>
              </a:r>
            </a:p>
          </p:txBody>
        </p:sp>
      </p:grpSp>
      <p:sp>
        <p:nvSpPr>
          <p:cNvPr id="14" name="6-Point Star 13"/>
          <p:cNvSpPr/>
          <p:nvPr/>
        </p:nvSpPr>
        <p:spPr>
          <a:xfrm rot="1204803">
            <a:off x="6019800" y="3276600"/>
            <a:ext cx="2755241" cy="2876367"/>
          </a:xfrm>
          <a:prstGeom prst="star6">
            <a:avLst/>
          </a:prstGeom>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en-GB" sz="2000" dirty="0" smtClean="0">
                <a:latin typeface="+mj-lt"/>
              </a:rPr>
              <a:t>You need to do this private study for the </a:t>
            </a:r>
            <a:r>
              <a:rPr lang="en-GB" sz="2000" dirty="0">
                <a:latin typeface="+mj-lt"/>
              </a:rPr>
              <a:t> </a:t>
            </a:r>
            <a:r>
              <a:rPr lang="en-GB" sz="2000" dirty="0" smtClean="0">
                <a:latin typeface="+mj-lt"/>
              </a:rPr>
              <a:t>exam</a:t>
            </a:r>
            <a:endParaRPr lang="en-GB" sz="20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Understand the extent of the area</a:t>
            </a:r>
            <a:endParaRPr lang="en-GB" noProof="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39284112"/>
              </p:ext>
            </p:extLst>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57C1F3E6-12EA-2B47-8591-4ADDEDE5E1B5}"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6</a:t>
            </a:fld>
            <a:endParaRPr kumimoji="0" lang="en-US" dirty="0"/>
          </a:p>
        </p:txBody>
      </p:sp>
    </p:spTree>
    <p:extLst>
      <p:ext uri="{BB962C8B-B14F-4D97-AF65-F5344CB8AC3E}">
        <p14:creationId xmlns:p14="http://schemas.microsoft.com/office/powerpoint/2010/main" val="4106694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Use the DPA example/model</a:t>
            </a:r>
            <a:endParaRPr lang="en-GB" noProof="0"/>
          </a:p>
        </p:txBody>
      </p:sp>
      <p:sp>
        <p:nvSpPr>
          <p:cNvPr id="3" name="Content Placeholder 2"/>
          <p:cNvSpPr>
            <a:spLocks noGrp="1"/>
          </p:cNvSpPr>
          <p:nvPr>
            <p:ph sz="half" idx="1"/>
          </p:nvPr>
        </p:nvSpPr>
        <p:spPr/>
        <p:txBody>
          <a:bodyPr>
            <a:normAutofit/>
          </a:bodyPr>
          <a:lstStyle/>
          <a:p>
            <a:r>
              <a:rPr lang="en-GB" sz="2000" noProof="0" dirty="0" smtClean="0"/>
              <a:t>This class has identified four topics which come within the frame of privacy </a:t>
            </a:r>
          </a:p>
          <a:p>
            <a:r>
              <a:rPr lang="en-GB" sz="2000" noProof="0" dirty="0" smtClean="0"/>
              <a:t>Use the range of sources shown for the DPA</a:t>
            </a:r>
          </a:p>
          <a:p>
            <a:pPr lvl="1"/>
            <a:r>
              <a:rPr lang="en-GB" sz="1800" noProof="0" dirty="0" smtClean="0"/>
              <a:t> identify information on each topic</a:t>
            </a:r>
          </a:p>
          <a:p>
            <a:pPr lvl="2"/>
            <a:r>
              <a:rPr lang="en-GB" sz="1600" noProof="0" dirty="0" smtClean="0">
                <a:latin typeface="Arial" charset="0"/>
              </a:rPr>
              <a:t>Surveillance</a:t>
            </a:r>
          </a:p>
          <a:p>
            <a:pPr lvl="2"/>
            <a:r>
              <a:rPr lang="en-GB" sz="1600" noProof="0" dirty="0" smtClean="0">
                <a:latin typeface="Arial" charset="0"/>
              </a:rPr>
              <a:t>Freedom of Information</a:t>
            </a:r>
          </a:p>
          <a:p>
            <a:pPr lvl="2"/>
            <a:r>
              <a:rPr lang="en-GB" sz="1600" noProof="0" dirty="0" smtClean="0">
                <a:latin typeface="Arial" charset="0"/>
              </a:rPr>
              <a:t>Human Rights Act</a:t>
            </a:r>
          </a:p>
          <a:p>
            <a:pPr lvl="1"/>
            <a:endParaRPr lang="en-GB" noProof="0" dirty="0" smtClean="0"/>
          </a:p>
          <a:p>
            <a:pPr lvl="2"/>
            <a:endParaRPr lang="en-GB" noProof="0" dirty="0"/>
          </a:p>
        </p:txBody>
      </p:sp>
      <p:sp>
        <p:nvSpPr>
          <p:cNvPr id="4" name="Content Placeholder 3"/>
          <p:cNvSpPr>
            <a:spLocks noGrp="1"/>
          </p:cNvSpPr>
          <p:nvPr>
            <p:ph sz="half" idx="2"/>
          </p:nvPr>
        </p:nvSpPr>
        <p:spPr/>
        <p:txBody>
          <a:bodyPr>
            <a:normAutofit/>
          </a:bodyPr>
          <a:lstStyle/>
          <a:p>
            <a:r>
              <a:rPr lang="en-GB" sz="1400" noProof="0" smtClean="0"/>
              <a:t>Questions</a:t>
            </a:r>
          </a:p>
          <a:p>
            <a:r>
              <a:rPr lang="en-GB" sz="1400" noProof="0" smtClean="0"/>
              <a:t>Books</a:t>
            </a:r>
          </a:p>
          <a:p>
            <a:r>
              <a:rPr lang="en-GB" sz="1400" noProof="0" smtClean="0"/>
              <a:t>Guidance from official web sites – e.g. .gov.uk</a:t>
            </a:r>
          </a:p>
          <a:p>
            <a:r>
              <a:rPr lang="en-GB" sz="1400" noProof="0" smtClean="0"/>
              <a:t>The source legislation –</a:t>
            </a:r>
            <a:br>
              <a:rPr lang="en-GB" sz="1400" noProof="0" smtClean="0"/>
            </a:br>
            <a:r>
              <a:rPr lang="en-GB" sz="1400" noProof="0" smtClean="0"/>
              <a:t> http://legislation.gov.uk from the national archive</a:t>
            </a:r>
          </a:p>
          <a:p>
            <a:r>
              <a:rPr lang="en-GB" sz="1400" noProof="0" smtClean="0"/>
              <a:t>Business advice – business link – </a:t>
            </a:r>
            <a:br>
              <a:rPr lang="en-GB" sz="1400" noProof="0" smtClean="0"/>
            </a:br>
            <a:r>
              <a:rPr lang="en-GB" sz="1400" noProof="0" smtClean="0"/>
              <a:t>http://www.businesslink.gov.uk/</a:t>
            </a:r>
          </a:p>
          <a:p>
            <a:r>
              <a:rPr lang="en-GB" sz="1400" noProof="0" smtClean="0"/>
              <a:t>Public Services Portal –</a:t>
            </a:r>
            <a:br>
              <a:rPr lang="en-GB" sz="1400" noProof="0" smtClean="0"/>
            </a:br>
            <a:r>
              <a:rPr lang="en-GB" sz="1400" noProof="0" smtClean="0"/>
              <a:t> http://www.direct.gov.uk/</a:t>
            </a:r>
          </a:p>
          <a:p>
            <a:r>
              <a:rPr lang="en-GB" sz="1400" noProof="0" smtClean="0"/>
              <a:t>Library Searches </a:t>
            </a:r>
            <a:br>
              <a:rPr lang="en-GB" sz="1400" noProof="0" smtClean="0"/>
            </a:br>
            <a:r>
              <a:rPr lang="en-GB" sz="1400" noProof="0" smtClean="0"/>
              <a:t>http://www.soton.ac.uk/library/</a:t>
            </a:r>
          </a:p>
          <a:p>
            <a:r>
              <a:rPr lang="en-GB" sz="1400" noProof="0" smtClean="0"/>
              <a:t>YouTube searches </a:t>
            </a:r>
            <a:br>
              <a:rPr lang="en-GB" sz="1400" noProof="0" smtClean="0"/>
            </a:br>
            <a:r>
              <a:rPr lang="en-GB" sz="1400" noProof="0" smtClean="0"/>
              <a:t>http://www.youtube.com/</a:t>
            </a:r>
          </a:p>
          <a:p>
            <a:r>
              <a:rPr lang="en-GB" sz="1400" noProof="0" smtClean="0"/>
              <a:t>Professional bodies – e.g. British Computer Society </a:t>
            </a:r>
            <a:br>
              <a:rPr lang="en-GB" sz="1400" noProof="0" smtClean="0"/>
            </a:br>
            <a:r>
              <a:rPr lang="en-GB" sz="1400" noProof="0" smtClean="0"/>
              <a:t>http://www.bcs.org/</a:t>
            </a:r>
          </a:p>
        </p:txBody>
      </p:sp>
      <p:sp>
        <p:nvSpPr>
          <p:cNvPr id="5" name="Date Placeholder 4"/>
          <p:cNvSpPr>
            <a:spLocks noGrp="1"/>
          </p:cNvSpPr>
          <p:nvPr>
            <p:ph type="dt" sz="half" idx="10"/>
          </p:nvPr>
        </p:nvSpPr>
        <p:spPr/>
        <p:txBody>
          <a:bodyPr/>
          <a:lstStyle/>
          <a:p>
            <a:pPr>
              <a:defRPr/>
            </a:pPr>
            <a:fld id="{ED8A45C8-811F-324B-9550-9262ADFD372B}" type="datetime1">
              <a:rPr lang="en-US" smtClean="0"/>
              <a:pPr>
                <a:defRPr/>
              </a:pPr>
              <a:t>23/03/2014</a:t>
            </a:fld>
            <a:endParaRPr lang="en-US" dirty="0">
              <a:solidFill>
                <a:schemeClr val="tx1"/>
              </a:solidFill>
              <a:latin typeface="Wingdings" pitchFamily="-110"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Conducting private study</a:t>
            </a:r>
            <a:endParaRPr lang="en-GB" noProof="0"/>
          </a:p>
        </p:txBody>
      </p:sp>
      <p:sp>
        <p:nvSpPr>
          <p:cNvPr id="3" name="Content Placeholder 2"/>
          <p:cNvSpPr>
            <a:spLocks noGrp="1"/>
          </p:cNvSpPr>
          <p:nvPr>
            <p:ph sz="half" idx="1"/>
          </p:nvPr>
        </p:nvSpPr>
        <p:spPr/>
        <p:txBody>
          <a:bodyPr>
            <a:normAutofit fontScale="92500" lnSpcReduction="10000"/>
          </a:bodyPr>
          <a:lstStyle/>
          <a:p>
            <a:pPr>
              <a:buNone/>
            </a:pPr>
            <a:r>
              <a:rPr lang="en-GB" noProof="0" smtClean="0"/>
              <a:t>Find Information</a:t>
            </a:r>
          </a:p>
          <a:p>
            <a:pPr lvl="1"/>
            <a:r>
              <a:rPr lang="en-GB" noProof="0" smtClean="0"/>
              <a:t>Google searches for orientation</a:t>
            </a:r>
          </a:p>
          <a:p>
            <a:pPr lvl="2"/>
            <a:r>
              <a:rPr lang="en-GB" noProof="0" smtClean="0"/>
              <a:t>Keywords</a:t>
            </a:r>
          </a:p>
          <a:p>
            <a:pPr lvl="2"/>
            <a:r>
              <a:rPr lang="en-GB" noProof="0" smtClean="0"/>
              <a:t>Keywords + ‘tutorial’</a:t>
            </a:r>
          </a:p>
          <a:p>
            <a:pPr lvl="2"/>
            <a:r>
              <a:rPr lang="en-GB" noProof="0" smtClean="0"/>
              <a:t>Keywords + ‘quiz’</a:t>
            </a:r>
          </a:p>
          <a:p>
            <a:pPr lvl="2"/>
            <a:r>
              <a:rPr lang="en-GB" noProof="0" smtClean="0"/>
              <a:t>Keywords + ‘ac.uk’ | ‘.edu’</a:t>
            </a:r>
          </a:p>
          <a:p>
            <a:pPr lvl="1"/>
            <a:r>
              <a:rPr lang="en-GB" noProof="0" smtClean="0"/>
              <a:t>Critical reading of responses</a:t>
            </a:r>
          </a:p>
          <a:p>
            <a:pPr lvl="1"/>
            <a:r>
              <a:rPr lang="en-GB" noProof="0" smtClean="0"/>
              <a:t>Targeted searches to </a:t>
            </a:r>
            <a:r>
              <a:rPr lang="en-GB" u="sng" noProof="0" smtClean="0"/>
              <a:t>gather</a:t>
            </a:r>
            <a:r>
              <a:rPr lang="en-GB" noProof="0" smtClean="0"/>
              <a:t> information</a:t>
            </a:r>
          </a:p>
          <a:p>
            <a:pPr lvl="1"/>
            <a:r>
              <a:rPr lang="en-GB" noProof="0" smtClean="0"/>
              <a:t>Further work to organise information</a:t>
            </a:r>
          </a:p>
          <a:p>
            <a:endParaRPr lang="en-GB" noProof="0"/>
          </a:p>
        </p:txBody>
      </p:sp>
      <p:sp>
        <p:nvSpPr>
          <p:cNvPr id="4" name="Content Placeholder 3"/>
          <p:cNvSpPr>
            <a:spLocks noGrp="1"/>
          </p:cNvSpPr>
          <p:nvPr>
            <p:ph sz="half" idx="2"/>
          </p:nvPr>
        </p:nvSpPr>
        <p:spPr/>
        <p:txBody>
          <a:bodyPr>
            <a:normAutofit fontScale="92500" lnSpcReduction="10000"/>
          </a:bodyPr>
          <a:lstStyle/>
          <a:p>
            <a:pPr>
              <a:buNone/>
            </a:pPr>
            <a:r>
              <a:rPr lang="en-GB" noProof="0" smtClean="0"/>
              <a:t>Organise/review</a:t>
            </a:r>
          </a:p>
          <a:p>
            <a:r>
              <a:rPr lang="en-GB" noProof="0" smtClean="0"/>
              <a:t>You might want to work alone</a:t>
            </a:r>
          </a:p>
          <a:p>
            <a:r>
              <a:rPr lang="en-GB" noProof="0" smtClean="0"/>
              <a:t>You might like to work together</a:t>
            </a:r>
          </a:p>
          <a:p>
            <a:pPr lvl="1"/>
            <a:r>
              <a:rPr lang="en-GB" noProof="0" smtClean="0"/>
              <a:t>Study groups</a:t>
            </a:r>
          </a:p>
          <a:p>
            <a:pPr lvl="1"/>
            <a:r>
              <a:rPr lang="en-GB" noProof="0" smtClean="0"/>
              <a:t>Revision groups</a:t>
            </a:r>
          </a:p>
          <a:p>
            <a:pPr lvl="1"/>
            <a:r>
              <a:rPr lang="en-GB" noProof="0" smtClean="0"/>
              <a:t>Student wiki</a:t>
            </a:r>
          </a:p>
          <a:p>
            <a:endParaRPr lang="en-GB" noProof="0" smtClean="0"/>
          </a:p>
        </p:txBody>
      </p:sp>
      <p:sp>
        <p:nvSpPr>
          <p:cNvPr id="5" name="Date Placeholder 4"/>
          <p:cNvSpPr>
            <a:spLocks noGrp="1"/>
          </p:cNvSpPr>
          <p:nvPr>
            <p:ph type="dt" sz="half" idx="10"/>
          </p:nvPr>
        </p:nvSpPr>
        <p:spPr/>
        <p:txBody>
          <a:bodyPr/>
          <a:lstStyle/>
          <a:p>
            <a:pPr>
              <a:defRPr/>
            </a:pPr>
            <a:fld id="{ED8A45C8-811F-324B-9550-9262ADFD372B}" type="datetime1">
              <a:rPr lang="en-US" smtClean="0"/>
              <a:pPr>
                <a:defRPr/>
              </a:pPr>
              <a:t>23/03/2014</a:t>
            </a:fld>
            <a:endParaRPr lang="en-US" dirty="0">
              <a:solidFill>
                <a:schemeClr val="tx1"/>
              </a:solidFill>
              <a:latin typeface="Wingdings" pitchFamily="-110" charset="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Think about a bigger picture…</a:t>
            </a:r>
            <a:endParaRPr lang="en-GB" noProof="0"/>
          </a:p>
        </p:txBody>
      </p:sp>
      <p:pic>
        <p:nvPicPr>
          <p:cNvPr id="6" name="Content Placeholder 5" descr="Screen Shot 2013-05-14 at 07.30.21.png"/>
          <p:cNvPicPr>
            <a:picLocks noGrp="1" noChangeAspect="1"/>
          </p:cNvPicPr>
          <p:nvPr>
            <p:ph idx="1"/>
          </p:nvPr>
        </p:nvPicPr>
        <p:blipFill>
          <a:blip r:embed="rId2">
            <a:extLst>
              <a:ext uri="{28A0092B-C50C-407E-A947-70E740481C1C}">
                <a14:useLocalDpi xmlns:a14="http://schemas.microsoft.com/office/drawing/2010/main" val="0"/>
              </a:ext>
            </a:extLst>
          </a:blip>
          <a:srcRect l="-31460" r="-31460"/>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23/03/2014</a:t>
            </a:fld>
            <a:endParaRPr lang="en-US">
              <a:solidFill>
                <a:schemeClr val="tx1"/>
              </a:solidFill>
              <a:latin typeface="Wingdings" charset="2"/>
            </a:endParaRPr>
          </a:p>
        </p:txBody>
      </p:sp>
    </p:spTree>
    <p:extLst>
      <p:ext uri="{BB962C8B-B14F-4D97-AF65-F5344CB8AC3E}">
        <p14:creationId xmlns:p14="http://schemas.microsoft.com/office/powerpoint/2010/main" val="13166090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Starting points</a:t>
            </a:r>
            <a:endParaRPr lang="en-GB" noProof="0"/>
          </a:p>
        </p:txBody>
      </p:sp>
      <p:pic>
        <p:nvPicPr>
          <p:cNvPr id="9" name="Content Placeholder 8" descr="Screen Shot 2013-05-09 at 12.48.50.png"/>
          <p:cNvPicPr>
            <a:picLocks noGrp="1" noChangeAspect="1"/>
          </p:cNvPicPr>
          <p:nvPr>
            <p:ph idx="1"/>
          </p:nvPr>
        </p:nvPicPr>
        <p:blipFill>
          <a:blip r:embed="rId2">
            <a:extLst>
              <a:ext uri="{28A0092B-C50C-407E-A947-70E740481C1C}">
                <a14:useLocalDpi xmlns:a14="http://schemas.microsoft.com/office/drawing/2010/main" val="0"/>
              </a:ext>
            </a:extLst>
          </a:blip>
          <a:srcRect l="4421" r="4421"/>
          <a:stretch>
            <a:fillRect/>
          </a:stretch>
        </p:blipFill>
        <p:spPr/>
      </p:pic>
    </p:spTree>
    <p:extLst>
      <p:ext uri="{BB962C8B-B14F-4D97-AF65-F5344CB8AC3E}">
        <p14:creationId xmlns:p14="http://schemas.microsoft.com/office/powerpoint/2010/main" val="887756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Starting points</a:t>
            </a:r>
            <a:endParaRPr lang="en-GB" noProof="0"/>
          </a:p>
        </p:txBody>
      </p:sp>
      <p:pic>
        <p:nvPicPr>
          <p:cNvPr id="4" name="Content Placeholder 3" descr="Screen Shot 2013-05-09 at 12.48.37.png"/>
          <p:cNvPicPr>
            <a:picLocks noGrp="1" noChangeAspect="1"/>
          </p:cNvPicPr>
          <p:nvPr>
            <p:ph idx="1"/>
          </p:nvPr>
        </p:nvPicPr>
        <p:blipFill>
          <a:blip r:embed="rId2">
            <a:extLst>
              <a:ext uri="{28A0092B-C50C-407E-A947-70E740481C1C}">
                <a14:useLocalDpi xmlns:a14="http://schemas.microsoft.com/office/drawing/2010/main" val="0"/>
              </a:ext>
            </a:extLst>
          </a:blip>
          <a:srcRect l="-346" r="-346"/>
          <a:stretch>
            <a:fillRect/>
          </a:stretch>
        </p:blipFill>
        <p:spPr/>
      </p:pic>
    </p:spTree>
    <p:extLst>
      <p:ext uri="{BB962C8B-B14F-4D97-AF65-F5344CB8AC3E}">
        <p14:creationId xmlns:p14="http://schemas.microsoft.com/office/powerpoint/2010/main" val="8872913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smtClean="0"/>
              <a:t>Data and Information</a:t>
            </a:r>
            <a:endParaRPr lang="en-GB" noProof="0"/>
          </a:p>
        </p:txBody>
      </p:sp>
      <p:pic>
        <p:nvPicPr>
          <p:cNvPr id="7" name="Content Placeholder 6" descr="Screen Shot 2013-05-14 at 10.47.19.png"/>
          <p:cNvPicPr>
            <a:picLocks noGrp="1" noChangeAspect="1"/>
          </p:cNvPicPr>
          <p:nvPr>
            <p:ph idx="1"/>
          </p:nvPr>
        </p:nvPicPr>
        <p:blipFill>
          <a:blip r:embed="rId2">
            <a:extLst>
              <a:ext uri="{28A0092B-C50C-407E-A947-70E740481C1C}">
                <a14:useLocalDpi xmlns:a14="http://schemas.microsoft.com/office/drawing/2010/main" val="0"/>
              </a:ext>
            </a:extLst>
          </a:blip>
          <a:srcRect t="-17632" b="-17632"/>
          <a:stretch>
            <a:fillRect/>
          </a:stretch>
        </p:blipFill>
        <p:spPr/>
      </p:pic>
    </p:spTree>
    <p:extLst>
      <p:ext uri="{BB962C8B-B14F-4D97-AF65-F5344CB8AC3E}">
        <p14:creationId xmlns:p14="http://schemas.microsoft.com/office/powerpoint/2010/main" val="3885864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Think about a bigger picture…</a:t>
            </a:r>
            <a:endParaRPr lang="en-GB" noProof="0"/>
          </a:p>
        </p:txBody>
      </p:sp>
      <p:pic>
        <p:nvPicPr>
          <p:cNvPr id="6" name="Content Placeholder 5" descr="Screen Shot 2013-05-14 at 07.30.21.png"/>
          <p:cNvPicPr>
            <a:picLocks noGrp="1" noChangeAspect="1"/>
          </p:cNvPicPr>
          <p:nvPr>
            <p:ph idx="1"/>
          </p:nvPr>
        </p:nvPicPr>
        <p:blipFill>
          <a:blip r:embed="rId2">
            <a:extLst>
              <a:ext uri="{28A0092B-C50C-407E-A947-70E740481C1C}">
                <a14:useLocalDpi xmlns:a14="http://schemas.microsoft.com/office/drawing/2010/main" val="0"/>
              </a:ext>
            </a:extLst>
          </a:blip>
          <a:srcRect l="-31460" r="-31460"/>
          <a:stretch>
            <a:fillRect/>
          </a:stretch>
        </p:blipFill>
        <p:spPr/>
      </p:pic>
      <p:sp>
        <p:nvSpPr>
          <p:cNvPr id="4" name="Date Placeholder 3"/>
          <p:cNvSpPr>
            <a:spLocks noGrp="1"/>
          </p:cNvSpPr>
          <p:nvPr>
            <p:ph type="dt" sz="half" idx="10"/>
          </p:nvPr>
        </p:nvSpPr>
        <p:spPr/>
        <p:txBody>
          <a:bodyPr/>
          <a:lstStyle/>
          <a:p>
            <a:fld id="{9FDC26F7-F61D-1A4C-A7DD-2F4FF0B23E50}" type="datetime1">
              <a:rPr lang="en-US" smtClean="0"/>
              <a:t>23/03/2014</a:t>
            </a:fld>
            <a:endParaRPr lang="en-US">
              <a:solidFill>
                <a:schemeClr val="tx1"/>
              </a:solidFill>
              <a:latin typeface="Wingdings" charset="2"/>
            </a:endParaRPr>
          </a:p>
        </p:txBody>
      </p:sp>
    </p:spTree>
    <p:extLst>
      <p:ext uri="{BB962C8B-B14F-4D97-AF65-F5344CB8AC3E}">
        <p14:creationId xmlns:p14="http://schemas.microsoft.com/office/powerpoint/2010/main" val="13166090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Reminders:</a:t>
            </a:r>
            <a:br>
              <a:rPr lang="en-GB" noProof="0" dirty="0" smtClean="0"/>
            </a:br>
            <a:r>
              <a:rPr lang="en-GB" noProof="0" dirty="0" smtClean="0"/>
              <a:t>Module overview</a:t>
            </a:r>
            <a:endParaRPr lang="en-GB" noProof="0" dirty="0"/>
          </a:p>
        </p:txBody>
      </p:sp>
      <p:sp>
        <p:nvSpPr>
          <p:cNvPr id="7" name="Text Placeholder 6"/>
          <p:cNvSpPr>
            <a:spLocks noGrp="1"/>
          </p:cNvSpPr>
          <p:nvPr>
            <p:ph type="body" idx="1"/>
          </p:nvPr>
        </p:nvSpPr>
        <p:spPr/>
        <p:txBody>
          <a:bodyPr/>
          <a:lstStyle/>
          <a:p>
            <a:r>
              <a:rPr lang="en-GB" noProof="0" smtClean="0"/>
              <a:t>Build up your knowledge step by step</a:t>
            </a:r>
            <a:endParaRPr lang="en-GB" noProof="0"/>
          </a:p>
        </p:txBody>
      </p:sp>
      <p:sp>
        <p:nvSpPr>
          <p:cNvPr id="4" name="Date Placeholder 3"/>
          <p:cNvSpPr>
            <a:spLocks noGrp="1"/>
          </p:cNvSpPr>
          <p:nvPr>
            <p:ph type="dt" sz="half" idx="10"/>
          </p:nvPr>
        </p:nvSpPr>
        <p:spPr/>
        <p:txBody>
          <a:bodyPr/>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67</a:t>
            </a:fld>
            <a:endParaRPr kumimoji="0" lang="en-US" dirty="0"/>
          </a:p>
        </p:txBody>
      </p:sp>
    </p:spTree>
    <p:extLst>
      <p:ext uri="{BB962C8B-B14F-4D97-AF65-F5344CB8AC3E}">
        <p14:creationId xmlns:p14="http://schemas.microsoft.com/office/powerpoint/2010/main" val="1651687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Work smarter not harder</a:t>
            </a:r>
            <a:endParaRPr lang="en-GB" noProof="0"/>
          </a:p>
        </p:txBody>
      </p:sp>
      <p:sp>
        <p:nvSpPr>
          <p:cNvPr id="3" name="Text Placeholder 2"/>
          <p:cNvSpPr>
            <a:spLocks noGrp="1"/>
          </p:cNvSpPr>
          <p:nvPr>
            <p:ph type="body" idx="1"/>
          </p:nvPr>
        </p:nvSpPr>
        <p:spPr/>
        <p:txBody>
          <a:bodyPr/>
          <a:lstStyle/>
          <a:p>
            <a:r>
              <a:rPr lang="en-GB" noProof="0" smtClean="0"/>
              <a:t>Work smarter not harder</a:t>
            </a:r>
            <a:endParaRPr lang="en-GB" noProof="0"/>
          </a:p>
        </p:txBody>
      </p:sp>
      <p:sp>
        <p:nvSpPr>
          <p:cNvPr id="4" name="Text Placeholder 3"/>
          <p:cNvSpPr>
            <a:spLocks noGrp="1"/>
          </p:cNvSpPr>
          <p:nvPr>
            <p:ph type="body" sz="half" idx="3"/>
          </p:nvPr>
        </p:nvSpPr>
        <p:spPr/>
        <p:txBody>
          <a:bodyPr/>
          <a:lstStyle/>
          <a:p>
            <a:r>
              <a:rPr lang="en-GB" noProof="0" smtClean="0"/>
              <a:t>Approaches</a:t>
            </a:r>
            <a:endParaRPr lang="en-GB" noProof="0"/>
          </a:p>
        </p:txBody>
      </p:sp>
      <p:sp>
        <p:nvSpPr>
          <p:cNvPr id="5" name="Content Placeholder 4"/>
          <p:cNvSpPr>
            <a:spLocks noGrp="1"/>
          </p:cNvSpPr>
          <p:nvPr>
            <p:ph sz="quarter" idx="2"/>
          </p:nvPr>
        </p:nvSpPr>
        <p:spPr/>
        <p:txBody>
          <a:bodyPr>
            <a:normAutofit/>
          </a:bodyPr>
          <a:lstStyle/>
          <a:p>
            <a:r>
              <a:rPr lang="en-GB" noProof="0" smtClean="0"/>
              <a:t>Intellectually </a:t>
            </a:r>
          </a:p>
          <a:p>
            <a:pPr lvl="1"/>
            <a:r>
              <a:rPr lang="en-GB" noProof="0" smtClean="0"/>
              <a:t>Understand your motivations</a:t>
            </a:r>
          </a:p>
          <a:p>
            <a:r>
              <a:rPr lang="en-GB" noProof="0" smtClean="0"/>
              <a:t>Imaginatively</a:t>
            </a:r>
          </a:p>
          <a:p>
            <a:pPr lvl="1"/>
            <a:r>
              <a:rPr lang="en-GB" noProof="0" smtClean="0"/>
              <a:t>Develop and use your creativity and imagination</a:t>
            </a:r>
          </a:p>
          <a:p>
            <a:pPr lvl="1"/>
            <a:r>
              <a:rPr lang="en-GB" noProof="0" smtClean="0"/>
              <a:t>Make your tasks enjoyable</a:t>
            </a:r>
          </a:p>
          <a:p>
            <a:r>
              <a:rPr lang="en-GB" noProof="0" smtClean="0"/>
              <a:t>Intuitively</a:t>
            </a:r>
          </a:p>
          <a:p>
            <a:pPr lvl="1"/>
            <a:r>
              <a:rPr lang="en-GB" noProof="0" smtClean="0"/>
              <a:t>Learn to know what works </a:t>
            </a:r>
            <a:br>
              <a:rPr lang="en-GB" noProof="0" smtClean="0"/>
            </a:br>
            <a:r>
              <a:rPr lang="en-GB" u="sng" noProof="0" smtClean="0"/>
              <a:t>for you</a:t>
            </a:r>
          </a:p>
          <a:p>
            <a:pPr lvl="1"/>
            <a:endParaRPr lang="en-GB" noProof="0"/>
          </a:p>
        </p:txBody>
      </p:sp>
      <p:sp>
        <p:nvSpPr>
          <p:cNvPr id="6" name="Content Placeholder 5"/>
          <p:cNvSpPr>
            <a:spLocks noGrp="1"/>
          </p:cNvSpPr>
          <p:nvPr>
            <p:ph sz="quarter" idx="4"/>
          </p:nvPr>
        </p:nvSpPr>
        <p:spPr/>
        <p:txBody>
          <a:bodyPr/>
          <a:lstStyle/>
          <a:p>
            <a:r>
              <a:rPr lang="en-GB" noProof="0" smtClean="0"/>
              <a:t>Pareto principle</a:t>
            </a:r>
          </a:p>
          <a:p>
            <a:pPr lvl="1"/>
            <a:r>
              <a:rPr lang="en-GB" noProof="0" smtClean="0"/>
              <a:t>20% of the effort produces 80% of the result</a:t>
            </a:r>
          </a:p>
          <a:p>
            <a:pPr lvl="1"/>
            <a:r>
              <a:rPr lang="en-GB" noProof="0" smtClean="0"/>
              <a:t>… but think about it logically, rationally</a:t>
            </a:r>
          </a:p>
          <a:p>
            <a:r>
              <a:rPr lang="en-GB" noProof="0" smtClean="0"/>
              <a:t>One touch</a:t>
            </a:r>
          </a:p>
          <a:p>
            <a:pPr lvl="1"/>
            <a:r>
              <a:rPr lang="en-GB" noProof="0" smtClean="0"/>
              <a:t>Capture all the necessary information in a single touch</a:t>
            </a:r>
            <a:endParaRPr lang="en-GB" noProof="0"/>
          </a:p>
        </p:txBody>
      </p:sp>
      <p:sp>
        <p:nvSpPr>
          <p:cNvPr id="7" name="Rectangle 6"/>
          <p:cNvSpPr/>
          <p:nvPr/>
        </p:nvSpPr>
        <p:spPr>
          <a:xfrm>
            <a:off x="11336" y="6211669"/>
            <a:ext cx="9144000" cy="646331"/>
          </a:xfrm>
          <a:prstGeom prst="rect">
            <a:avLst/>
          </a:prstGeom>
        </p:spPr>
        <p:txBody>
          <a:bodyPr wrap="square">
            <a:spAutoFit/>
          </a:bodyPr>
          <a:lstStyle/>
          <a:p>
            <a:pPr lvl="1" algn="r"/>
            <a:r>
              <a:rPr lang="en-US" i="1" dirty="0" smtClean="0"/>
              <a:t>Follow up: Dan </a:t>
            </a:r>
            <a:r>
              <a:rPr lang="en-US" i="1" dirty="0"/>
              <a:t>Pink – RSA </a:t>
            </a:r>
            <a:r>
              <a:rPr lang="en-US" i="1" dirty="0" smtClean="0"/>
              <a:t>Animate, see </a:t>
            </a:r>
            <a:r>
              <a:rPr lang="en-US" i="1" dirty="0"/>
              <a:t>refs and links</a:t>
            </a:r>
          </a:p>
          <a:p>
            <a:pPr lvl="1" algn="r"/>
            <a:endParaRPr lang="en-US" i="1" dirty="0"/>
          </a:p>
        </p:txBody>
      </p:sp>
      <p:sp>
        <p:nvSpPr>
          <p:cNvPr id="8" name="Footer Placeholder 7"/>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9" name="Date Placeholder 8"/>
          <p:cNvSpPr>
            <a:spLocks noGrp="1"/>
          </p:cNvSpPr>
          <p:nvPr>
            <p:ph type="dt" sz="half" idx="10"/>
          </p:nvPr>
        </p:nvSpPr>
        <p:spPr/>
        <p:txBody>
          <a:bodyPr/>
          <a:lstStyle/>
          <a:p>
            <a:fld id="{C26E3995-1CAC-6F44-A5C7-2F61C55D585C}" type="datetime1">
              <a:rPr lang="en-GB" smtClean="0"/>
              <a:t>23/03/2014</a:t>
            </a:fld>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68</a:t>
            </a:fld>
            <a:endParaRPr kumimoji="0" lang="en-US" dirty="0"/>
          </a:p>
        </p:txBody>
      </p:sp>
    </p:spTree>
    <p:extLst>
      <p:ext uri="{BB962C8B-B14F-4D97-AF65-F5344CB8AC3E}">
        <p14:creationId xmlns:p14="http://schemas.microsoft.com/office/powerpoint/2010/main" val="7182852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noProof="0" smtClean="0"/>
              <a:t>The presentation topics relate to the syllabus..</a:t>
            </a:r>
            <a:endParaRPr lang="en-GB" noProof="0"/>
          </a:p>
        </p:txBody>
      </p:sp>
      <p:sp>
        <p:nvSpPr>
          <p:cNvPr id="8" name="Content Placeholder 7"/>
          <p:cNvSpPr>
            <a:spLocks noGrp="1"/>
          </p:cNvSpPr>
          <p:nvPr>
            <p:ph idx="1"/>
          </p:nvPr>
        </p:nvSpPr>
        <p:spPr/>
        <p:txBody>
          <a:bodyPr/>
          <a:lstStyle/>
          <a:p>
            <a:pPr marL="82296" indent="0">
              <a:buNone/>
            </a:pPr>
            <a:r>
              <a:rPr lang="en-GB" noProof="0" smtClean="0"/>
              <a:t>You will become a specialist</a:t>
            </a:r>
          </a:p>
          <a:p>
            <a:r>
              <a:rPr lang="en-GB" noProof="0" smtClean="0"/>
              <a:t>Use your presentation to understand content, context and perspectives as well as develop skills</a:t>
            </a:r>
          </a:p>
          <a:p>
            <a:r>
              <a:rPr lang="en-GB" noProof="0" smtClean="0"/>
              <a:t>Many of the other presentations will have content which relates to the exam topics, pay attention </a:t>
            </a:r>
            <a:r>
              <a:rPr lang="en-GB" noProof="0" smtClean="0">
                <a:sym typeface="Wingdings"/>
              </a:rPr>
              <a:t></a:t>
            </a:r>
            <a:endParaRPr lang="en-GB" noProof="0"/>
          </a:p>
        </p:txBody>
      </p:sp>
      <p:sp>
        <p:nvSpPr>
          <p:cNvPr id="4" name="Date Placeholder 3"/>
          <p:cNvSpPr>
            <a:spLocks noGrp="1"/>
          </p:cNvSpPr>
          <p:nvPr>
            <p:ph type="dt" sz="half" idx="10"/>
          </p:nvPr>
        </p:nvSpPr>
        <p:spPr/>
        <p:txBody>
          <a:bodyPr/>
          <a:lstStyle/>
          <a:p>
            <a:fld id="{57C1F3E6-12EA-2B47-8591-4ADDEDE5E1B5}"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69</a:t>
            </a:fld>
            <a:endParaRPr kumimoji="0" lang="en-US" dirty="0"/>
          </a:p>
        </p:txBody>
      </p:sp>
    </p:spTree>
    <p:extLst>
      <p:ext uri="{BB962C8B-B14F-4D97-AF65-F5344CB8AC3E}">
        <p14:creationId xmlns:p14="http://schemas.microsoft.com/office/powerpoint/2010/main" val="34542035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t>
            </a:r>
            <a:r>
              <a:rPr lang="en-GB" noProof="0" dirty="0" err="1" smtClean="0"/>
              <a:t>xample</a:t>
            </a:r>
            <a:r>
              <a:rPr lang="en-GB" noProof="0" dirty="0" smtClean="0"/>
              <a:t>: </a:t>
            </a:r>
            <a:r>
              <a:rPr lang="en-GB" dirty="0"/>
              <a:t>p</a:t>
            </a:r>
            <a:r>
              <a:rPr lang="en-GB" noProof="0" dirty="0" err="1" smtClean="0"/>
              <a:t>ower</a:t>
            </a:r>
            <a:r>
              <a:rPr lang="en-GB" noProof="0" dirty="0" smtClean="0"/>
              <a:t> &amp; responsibility</a:t>
            </a:r>
            <a:endParaRPr lang="en-GB"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5003217"/>
              </p:ext>
            </p:extLst>
          </p:nvPr>
        </p:nvGraphicFramePr>
        <p:xfrm>
          <a:off x="2451608" y="1482436"/>
          <a:ext cx="6092028" cy="419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a:t>
            </a:fld>
            <a:endParaRPr kumimoji="0" lang="en-US" dirty="0"/>
          </a:p>
        </p:txBody>
      </p:sp>
      <p:sp>
        <p:nvSpPr>
          <p:cNvPr id="8" name="TextBox 7"/>
          <p:cNvSpPr txBox="1"/>
          <p:nvPr/>
        </p:nvSpPr>
        <p:spPr>
          <a:xfrm>
            <a:off x="4889726" y="3267578"/>
            <a:ext cx="1011853" cy="646331"/>
          </a:xfrm>
          <a:prstGeom prst="rect">
            <a:avLst/>
          </a:prstGeom>
          <a:noFill/>
        </p:spPr>
        <p:txBody>
          <a:bodyPr wrap="none" rtlCol="0">
            <a:spAutoFit/>
          </a:bodyPr>
          <a:lstStyle/>
          <a:p>
            <a:pPr algn="ctr"/>
            <a:r>
              <a:rPr lang="en-GB" dirty="0"/>
              <a:t>c</a:t>
            </a:r>
            <a:r>
              <a:rPr lang="en-GB" dirty="0" smtClean="0"/>
              <a:t>ommon</a:t>
            </a:r>
            <a:br>
              <a:rPr lang="en-GB" dirty="0" smtClean="0"/>
            </a:br>
            <a:r>
              <a:rPr lang="en-GB" dirty="0" smtClean="0"/>
              <a:t>factors</a:t>
            </a:r>
            <a:endParaRPr lang="en-GB" dirty="0"/>
          </a:p>
        </p:txBody>
      </p:sp>
    </p:spTree>
    <p:extLst>
      <p:ext uri="{BB962C8B-B14F-4D97-AF65-F5344CB8AC3E}">
        <p14:creationId xmlns:p14="http://schemas.microsoft.com/office/powerpoint/2010/main" val="37448635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working method</a:t>
            </a:r>
            <a:endParaRPr lang="en-GB" noProof="0"/>
          </a:p>
        </p:txBody>
      </p:sp>
      <p:sp>
        <p:nvSpPr>
          <p:cNvPr id="5" name="Text Placeholder 4"/>
          <p:cNvSpPr>
            <a:spLocks noGrp="1"/>
          </p:cNvSpPr>
          <p:nvPr>
            <p:ph type="body" idx="1"/>
          </p:nvPr>
        </p:nvSpPr>
        <p:spPr/>
        <p:txBody>
          <a:bodyPr/>
          <a:lstStyle/>
          <a:p>
            <a:r>
              <a:rPr lang="en-GB" noProof="0" smtClean="0"/>
              <a:t>Formal/timetabled</a:t>
            </a:r>
            <a:endParaRPr lang="en-GB" noProof="0"/>
          </a:p>
        </p:txBody>
      </p:sp>
      <p:sp>
        <p:nvSpPr>
          <p:cNvPr id="6" name="Text Placeholder 5"/>
          <p:cNvSpPr>
            <a:spLocks noGrp="1"/>
          </p:cNvSpPr>
          <p:nvPr>
            <p:ph type="body" sz="half" idx="3"/>
          </p:nvPr>
        </p:nvSpPr>
        <p:spPr/>
        <p:txBody>
          <a:bodyPr/>
          <a:lstStyle/>
          <a:p>
            <a:r>
              <a:rPr lang="en-GB" noProof="0" smtClean="0"/>
              <a:t>Informal/un-timetables</a:t>
            </a:r>
            <a:endParaRPr lang="en-GB" noProof="0"/>
          </a:p>
        </p:txBody>
      </p:sp>
      <p:sp>
        <p:nvSpPr>
          <p:cNvPr id="3" name="Content Placeholder 2"/>
          <p:cNvSpPr>
            <a:spLocks noGrp="1"/>
          </p:cNvSpPr>
          <p:nvPr>
            <p:ph sz="quarter" idx="2"/>
          </p:nvPr>
        </p:nvSpPr>
        <p:spPr/>
        <p:txBody>
          <a:bodyPr/>
          <a:lstStyle/>
          <a:p>
            <a:pPr lvl="1"/>
            <a:r>
              <a:rPr lang="en-GB" noProof="0" smtClean="0"/>
              <a:t>Lecture</a:t>
            </a:r>
          </a:p>
          <a:p>
            <a:pPr lvl="2"/>
            <a:r>
              <a:rPr lang="en-GB" noProof="0" smtClean="0"/>
              <a:t>The big picture</a:t>
            </a:r>
          </a:p>
          <a:p>
            <a:pPr lvl="2"/>
            <a:r>
              <a:rPr lang="en-GB" noProof="0" smtClean="0"/>
              <a:t>Pacing</a:t>
            </a:r>
          </a:p>
          <a:p>
            <a:pPr lvl="1"/>
            <a:r>
              <a:rPr lang="en-GB" noProof="0" smtClean="0"/>
              <a:t>Blackboard</a:t>
            </a:r>
          </a:p>
          <a:p>
            <a:pPr lvl="2"/>
            <a:r>
              <a:rPr lang="en-GB" noProof="0" smtClean="0"/>
              <a:t>Links and references</a:t>
            </a:r>
          </a:p>
        </p:txBody>
      </p:sp>
      <p:sp>
        <p:nvSpPr>
          <p:cNvPr id="4" name="Content Placeholder 3"/>
          <p:cNvSpPr>
            <a:spLocks noGrp="1"/>
          </p:cNvSpPr>
          <p:nvPr>
            <p:ph sz="quarter" idx="4"/>
          </p:nvPr>
        </p:nvSpPr>
        <p:spPr/>
        <p:txBody>
          <a:bodyPr/>
          <a:lstStyle/>
          <a:p>
            <a:pPr lvl="1"/>
            <a:r>
              <a:rPr lang="en-GB" noProof="0" smtClean="0"/>
              <a:t>Out of class</a:t>
            </a:r>
          </a:p>
          <a:p>
            <a:pPr lvl="2"/>
            <a:r>
              <a:rPr lang="en-GB" noProof="0" smtClean="0"/>
              <a:t>Take the quizzes</a:t>
            </a:r>
          </a:p>
          <a:p>
            <a:pPr lvl="2"/>
            <a:r>
              <a:rPr lang="en-GB" noProof="0" smtClean="0"/>
              <a:t>Watch videos</a:t>
            </a:r>
          </a:p>
          <a:p>
            <a:pPr lvl="2"/>
            <a:r>
              <a:rPr lang="en-GB" noProof="0" smtClean="0"/>
              <a:t>Read overviews</a:t>
            </a:r>
          </a:p>
          <a:p>
            <a:pPr lvl="2"/>
            <a:r>
              <a:rPr lang="en-GB" noProof="0" smtClean="0"/>
              <a:t>Work through tasks</a:t>
            </a:r>
          </a:p>
          <a:p>
            <a:pPr lvl="2"/>
            <a:r>
              <a:rPr lang="en-GB" noProof="0" smtClean="0"/>
              <a:t>Think and discuss</a:t>
            </a:r>
          </a:p>
          <a:p>
            <a:pPr lvl="2"/>
            <a:r>
              <a:rPr lang="en-GB" noProof="0" smtClean="0"/>
              <a:t>Prepare assessments</a:t>
            </a:r>
          </a:p>
          <a:p>
            <a:pPr lvl="2"/>
            <a:r>
              <a:rPr lang="en-GB" noProof="0" smtClean="0"/>
              <a:t>Prepare for examination</a:t>
            </a:r>
          </a:p>
          <a:p>
            <a:endParaRPr lang="en-GB" noProof="0"/>
          </a:p>
        </p:txBody>
      </p:sp>
      <p:sp>
        <p:nvSpPr>
          <p:cNvPr id="7" name="Rectangle 6"/>
          <p:cNvSpPr/>
          <p:nvPr/>
        </p:nvSpPr>
        <p:spPr>
          <a:xfrm>
            <a:off x="0" y="4498089"/>
            <a:ext cx="9144000" cy="646331"/>
          </a:xfrm>
          <a:prstGeom prst="rect">
            <a:avLst/>
          </a:prstGeom>
        </p:spPr>
        <p:txBody>
          <a:bodyPr wrap="square">
            <a:spAutoFit/>
          </a:bodyPr>
          <a:lstStyle/>
          <a:p>
            <a:pPr algn="ctr"/>
            <a:r>
              <a:rPr lang="en-US" dirty="0" smtClean="0"/>
              <a:t>Objective: </a:t>
            </a:r>
            <a:br>
              <a:rPr lang="en-US" dirty="0" smtClean="0"/>
            </a:br>
            <a:r>
              <a:rPr lang="en-US" dirty="0" smtClean="0"/>
              <a:t>knowledge</a:t>
            </a:r>
            <a:r>
              <a:rPr lang="en-US" dirty="0"/>
              <a:t>, skills and understanding</a:t>
            </a:r>
          </a:p>
        </p:txBody>
      </p:sp>
      <p:sp>
        <p:nvSpPr>
          <p:cNvPr id="8" name="Footer Placeholder 7"/>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9" name="Date Placeholder 8"/>
          <p:cNvSpPr>
            <a:spLocks noGrp="1"/>
          </p:cNvSpPr>
          <p:nvPr>
            <p:ph type="dt" sz="half" idx="10"/>
          </p:nvPr>
        </p:nvSpPr>
        <p:spPr/>
        <p:txBody>
          <a:bodyPr/>
          <a:lstStyle/>
          <a:p>
            <a:fld id="{F5FB1F3C-919D-DD4B-B8BD-5FB77492E5F6}" type="datetime1">
              <a:rPr lang="en-GB" smtClean="0"/>
              <a:t>23/03/2014</a:t>
            </a:fld>
            <a:endParaRPr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t>70</a:t>
            </a:fld>
            <a:endParaRPr kumimoji="0" lang="en-US" dirty="0"/>
          </a:p>
        </p:txBody>
      </p:sp>
    </p:spTree>
    <p:extLst>
      <p:ext uri="{BB962C8B-B14F-4D97-AF65-F5344CB8AC3E}">
        <p14:creationId xmlns:p14="http://schemas.microsoft.com/office/powerpoint/2010/main" val="3126622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Reminder: rationale of the structure</a:t>
            </a:r>
            <a:endParaRPr lang="en-GB" noProof="0"/>
          </a:p>
        </p:txBody>
      </p:sp>
      <p:sp>
        <p:nvSpPr>
          <p:cNvPr id="3" name="Content Placeholder 2"/>
          <p:cNvSpPr>
            <a:spLocks noGrp="1"/>
          </p:cNvSpPr>
          <p:nvPr>
            <p:ph idx="1"/>
          </p:nvPr>
        </p:nvSpPr>
        <p:spPr/>
        <p:txBody>
          <a:bodyPr>
            <a:normAutofit fontScale="70000" lnSpcReduction="20000"/>
          </a:bodyPr>
          <a:lstStyle/>
          <a:p>
            <a:pPr>
              <a:lnSpc>
                <a:spcPct val="90000"/>
              </a:lnSpc>
              <a:buFont typeface="Wingdings" pitchFamily="-110" charset="2"/>
              <a:buNone/>
            </a:pPr>
            <a:r>
              <a:rPr lang="en-GB" noProof="0" smtClean="0">
                <a:ea typeface="Times New Roman" pitchFamily="-110" charset="0"/>
                <a:cs typeface="Times New Roman" pitchFamily="-110" charset="0"/>
              </a:rPr>
              <a:t>Guidance and prompting </a:t>
            </a:r>
          </a:p>
          <a:p>
            <a:pPr>
              <a:lnSpc>
                <a:spcPct val="90000"/>
              </a:lnSpc>
              <a:buFont typeface="Wingdings" pitchFamily="-110" charset="2"/>
              <a:buNone/>
            </a:pPr>
            <a:r>
              <a:rPr lang="en-GB" b="1" noProof="0" smtClean="0">
                <a:ea typeface="Times New Roman" pitchFamily="-110" charset="0"/>
                <a:cs typeface="Times New Roman" pitchFamily="-110" charset="0"/>
              </a:rPr>
              <a:t>Plus</a:t>
            </a:r>
            <a:r>
              <a:rPr lang="en-GB" noProof="0" smtClean="0">
                <a:ea typeface="Times New Roman" pitchFamily="-110" charset="0"/>
                <a:cs typeface="Times New Roman" pitchFamily="-110" charset="0"/>
              </a:rPr>
              <a:t>… directing you to a realistic/sustainable approach</a:t>
            </a:r>
          </a:p>
          <a:p>
            <a:pPr>
              <a:lnSpc>
                <a:spcPct val="90000"/>
              </a:lnSpc>
              <a:buFont typeface="Wingdings" pitchFamily="-110" charset="2"/>
              <a:buNone/>
            </a:pPr>
            <a:endParaRPr lang="en-GB" noProof="0" smtClean="0"/>
          </a:p>
          <a:p>
            <a:pPr>
              <a:lnSpc>
                <a:spcPct val="90000"/>
              </a:lnSpc>
              <a:buFont typeface="Wingdings" pitchFamily="-110" charset="2"/>
              <a:buNone/>
            </a:pPr>
            <a:r>
              <a:rPr lang="en-GB" noProof="0" smtClean="0"/>
              <a:t>This is not the same as coding, maths or other ‘hard’ subject areas</a:t>
            </a:r>
          </a:p>
          <a:p>
            <a:pPr>
              <a:lnSpc>
                <a:spcPct val="90000"/>
              </a:lnSpc>
              <a:buFont typeface="Wingdings" pitchFamily="-110" charset="2"/>
              <a:buNone/>
            </a:pPr>
            <a:r>
              <a:rPr lang="en-GB" noProof="0" smtClean="0"/>
              <a:t>But it is </a:t>
            </a:r>
            <a:r>
              <a:rPr lang="en-GB" b="1" noProof="0" smtClean="0"/>
              <a:t>very relevant </a:t>
            </a:r>
            <a:r>
              <a:rPr lang="en-GB" noProof="0" smtClean="0"/>
              <a:t>to your degree…</a:t>
            </a:r>
          </a:p>
          <a:p>
            <a:pPr>
              <a:lnSpc>
                <a:spcPct val="90000"/>
              </a:lnSpc>
              <a:buFont typeface="Wingdings" pitchFamily="-110" charset="2"/>
              <a:buNone/>
            </a:pPr>
            <a:r>
              <a:rPr lang="en-GB" noProof="0" smtClean="0"/>
              <a:t>… and the approach is relevant to future study and work</a:t>
            </a:r>
          </a:p>
          <a:p>
            <a:pPr>
              <a:lnSpc>
                <a:spcPct val="90000"/>
              </a:lnSpc>
              <a:buFont typeface="Wingdings" pitchFamily="-110" charset="2"/>
              <a:buNone/>
            </a:pPr>
            <a:endParaRPr lang="en-GB" noProof="0" smtClean="0"/>
          </a:p>
          <a:p>
            <a:pPr>
              <a:lnSpc>
                <a:spcPct val="90000"/>
              </a:lnSpc>
            </a:pPr>
            <a:r>
              <a:rPr lang="en-GB" noProof="0" smtClean="0"/>
              <a:t>Find out, think about, re-present</a:t>
            </a:r>
          </a:p>
          <a:p>
            <a:pPr>
              <a:lnSpc>
                <a:spcPct val="90000"/>
              </a:lnSpc>
              <a:spcAft>
                <a:spcPts val="1200"/>
              </a:spcAft>
            </a:pPr>
            <a:r>
              <a:rPr lang="en-GB" noProof="0" smtClean="0"/>
              <a:t>Work in groups</a:t>
            </a:r>
          </a:p>
          <a:p>
            <a:pPr>
              <a:lnSpc>
                <a:spcPct val="90000"/>
              </a:lnSpc>
              <a:spcAft>
                <a:spcPts val="1200"/>
              </a:spcAft>
            </a:pPr>
            <a:r>
              <a:rPr lang="en-GB" noProof="0" smtClean="0"/>
              <a:t>Find your strengths</a:t>
            </a:r>
          </a:p>
          <a:p>
            <a:pPr>
              <a:lnSpc>
                <a:spcPct val="90000"/>
              </a:lnSpc>
              <a:spcAft>
                <a:spcPts val="1200"/>
              </a:spcAft>
            </a:pPr>
            <a:r>
              <a:rPr lang="en-GB" noProof="0" smtClean="0"/>
              <a:t>Overcome your weaknesses</a:t>
            </a:r>
          </a:p>
          <a:p>
            <a:pPr>
              <a:lnSpc>
                <a:spcPct val="90000"/>
              </a:lnSpc>
              <a:spcAft>
                <a:spcPts val="1200"/>
              </a:spcAft>
            </a:pPr>
            <a:r>
              <a:rPr lang="en-GB" noProof="0" smtClean="0"/>
              <a:t>Enjoy yourselves</a:t>
            </a:r>
          </a:p>
          <a:p>
            <a:endParaRPr lang="en-GB" noProof="0"/>
          </a:p>
        </p:txBody>
      </p:sp>
      <p:sp>
        <p:nvSpPr>
          <p:cNvPr id="4" name="Footer Placeholder 3"/>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5" name="Date Placeholder 4"/>
          <p:cNvSpPr>
            <a:spLocks noGrp="1"/>
          </p:cNvSpPr>
          <p:nvPr>
            <p:ph type="dt" sz="half" idx="10"/>
          </p:nvPr>
        </p:nvSpPr>
        <p:spPr/>
        <p:txBody>
          <a:bodyPr/>
          <a:lstStyle/>
          <a:p>
            <a:fld id="{BD597D4D-8E48-4B41-A71D-EEE4BB1280F2}" type="datetime1">
              <a:rPr lang="en-GB" smtClean="0"/>
              <a:t>23/03/2014</a:t>
            </a:fld>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71</a:t>
            </a:fld>
            <a:endParaRPr kumimoji="0" lang="en-US" dirty="0"/>
          </a:p>
        </p:txBody>
      </p:sp>
    </p:spTree>
    <p:extLst>
      <p:ext uri="{BB962C8B-B14F-4D97-AF65-F5344CB8AC3E}">
        <p14:creationId xmlns:p14="http://schemas.microsoft.com/office/powerpoint/2010/main" val="34947058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Before next week</a:t>
            </a:r>
            <a:endParaRPr lang="en-GB" noProof="0"/>
          </a:p>
        </p:txBody>
      </p:sp>
      <p:sp>
        <p:nvSpPr>
          <p:cNvPr id="5" name="Text Placeholder 4"/>
          <p:cNvSpPr>
            <a:spLocks noGrp="1"/>
          </p:cNvSpPr>
          <p:nvPr>
            <p:ph type="body" idx="1"/>
          </p:nvPr>
        </p:nvSpPr>
        <p:spPr/>
        <p:txBody>
          <a:bodyPr/>
          <a:lstStyle/>
          <a:p>
            <a:r>
              <a:rPr lang="en-GB" noProof="0" smtClean="0"/>
              <a:t>Quiz</a:t>
            </a:r>
            <a:endParaRPr lang="en-GB" noProof="0"/>
          </a:p>
        </p:txBody>
      </p:sp>
      <p:sp>
        <p:nvSpPr>
          <p:cNvPr id="6" name="Text Placeholder 5"/>
          <p:cNvSpPr>
            <a:spLocks noGrp="1"/>
          </p:cNvSpPr>
          <p:nvPr>
            <p:ph type="body" sz="half" idx="3"/>
          </p:nvPr>
        </p:nvSpPr>
        <p:spPr/>
        <p:txBody>
          <a:bodyPr/>
          <a:lstStyle/>
          <a:p>
            <a:r>
              <a:rPr lang="en-GB" noProof="0" smtClean="0"/>
              <a:t>Quiz notes</a:t>
            </a:r>
            <a:endParaRPr lang="en-GB" noProof="0"/>
          </a:p>
        </p:txBody>
      </p:sp>
      <p:sp>
        <p:nvSpPr>
          <p:cNvPr id="3" name="Content Placeholder 2"/>
          <p:cNvSpPr>
            <a:spLocks noGrp="1"/>
          </p:cNvSpPr>
          <p:nvPr>
            <p:ph sz="quarter" idx="2"/>
          </p:nvPr>
        </p:nvSpPr>
        <p:spPr/>
        <p:txBody>
          <a:bodyPr>
            <a:normAutofit fontScale="92500" lnSpcReduction="10000"/>
          </a:bodyPr>
          <a:lstStyle/>
          <a:p>
            <a:r>
              <a:rPr lang="en-GB" noProof="0" smtClean="0"/>
              <a:t>You will be invited to respond to a short survey/quiz (midweek)</a:t>
            </a:r>
          </a:p>
          <a:p>
            <a:pPr lvl="1"/>
            <a:r>
              <a:rPr lang="en-GB" noProof="0" smtClean="0"/>
              <a:t>Designed to find calibrate</a:t>
            </a:r>
          </a:p>
          <a:p>
            <a:pPr lvl="2"/>
            <a:r>
              <a:rPr lang="en-GB" noProof="0" smtClean="0"/>
              <a:t>The progress you have made so far</a:t>
            </a:r>
          </a:p>
          <a:p>
            <a:pPr lvl="2"/>
            <a:r>
              <a:rPr lang="en-GB" noProof="0" smtClean="0"/>
              <a:t>Your familiarity with topics we are going to study</a:t>
            </a:r>
          </a:p>
          <a:p>
            <a:pPr lvl="2"/>
            <a:r>
              <a:rPr lang="en-GB" noProof="0" smtClean="0"/>
              <a:t>Your familiarity with the topics within the exam</a:t>
            </a:r>
          </a:p>
          <a:p>
            <a:pPr lvl="2"/>
            <a:r>
              <a:rPr lang="en-GB" noProof="0" smtClean="0"/>
              <a:t>The way which you are relating COMP1205 to the rest of your studies</a:t>
            </a:r>
          </a:p>
        </p:txBody>
      </p:sp>
      <p:pic>
        <p:nvPicPr>
          <p:cNvPr id="8" name="Content Placeholder 7" descr="iSurveylogo.gif"/>
          <p:cNvPicPr>
            <a:picLocks noGrp="1" noChangeAspect="1"/>
          </p:cNvPicPr>
          <p:nvPr>
            <p:ph sz="quarter" idx="4"/>
          </p:nvPr>
        </p:nvPicPr>
        <p:blipFill>
          <a:blip r:embed="rId2">
            <a:extLst>
              <a:ext uri="{28A0092B-C50C-407E-A947-70E740481C1C}">
                <a14:useLocalDpi xmlns:a14="http://schemas.microsoft.com/office/drawing/2010/main" val="0"/>
              </a:ext>
            </a:extLst>
          </a:blip>
          <a:srcRect t="-148153" b="-148153"/>
          <a:stretch>
            <a:fillRect/>
          </a:stretch>
        </p:blipFill>
        <p:spPr>
          <a:xfrm>
            <a:off x="4663440" y="-143915"/>
            <a:ext cx="4023360" cy="3620237"/>
          </a:xfrm>
        </p:spPr>
      </p:pic>
      <p:sp>
        <p:nvSpPr>
          <p:cNvPr id="4" name="Rectangle 3"/>
          <p:cNvSpPr/>
          <p:nvPr/>
        </p:nvSpPr>
        <p:spPr>
          <a:xfrm>
            <a:off x="1" y="6211669"/>
            <a:ext cx="9143999" cy="523220"/>
          </a:xfrm>
          <a:prstGeom prst="rect">
            <a:avLst/>
          </a:prstGeom>
        </p:spPr>
        <p:txBody>
          <a:bodyPr wrap="square">
            <a:spAutoFit/>
          </a:bodyPr>
          <a:lstStyle/>
          <a:p>
            <a:pPr lvl="1" algn="ctr"/>
            <a:r>
              <a:rPr lang="en-US" sz="1400" i="1" dirty="0" smtClean="0"/>
              <a:t>The quizzes are designed </a:t>
            </a:r>
            <a:r>
              <a:rPr lang="en-US" sz="1400" i="1" dirty="0"/>
              <a:t>help you understand the breadth of the topics </a:t>
            </a:r>
            <a:r>
              <a:rPr lang="en-US" sz="1400" i="1" dirty="0" smtClean="0"/>
              <a:t/>
            </a:r>
            <a:br>
              <a:rPr lang="en-US" sz="1400" i="1" dirty="0" smtClean="0"/>
            </a:br>
            <a:r>
              <a:rPr lang="en-US" sz="1400" i="1" dirty="0" smtClean="0"/>
              <a:t>we </a:t>
            </a:r>
            <a:r>
              <a:rPr lang="en-US" sz="1400" i="1" dirty="0"/>
              <a:t>are going to study </a:t>
            </a:r>
            <a:r>
              <a:rPr lang="en-US" sz="1400" i="1" dirty="0" smtClean="0"/>
              <a:t>in </a:t>
            </a:r>
            <a:r>
              <a:rPr lang="en-US" sz="1400" i="1" dirty="0"/>
              <a:t>a quick and easy way</a:t>
            </a:r>
          </a:p>
        </p:txBody>
      </p:sp>
      <p:sp>
        <p:nvSpPr>
          <p:cNvPr id="9" name="Rectangle 8"/>
          <p:cNvSpPr/>
          <p:nvPr/>
        </p:nvSpPr>
        <p:spPr>
          <a:xfrm>
            <a:off x="4663440" y="2112306"/>
            <a:ext cx="4023360" cy="2862323"/>
          </a:xfrm>
          <a:prstGeom prst="rect">
            <a:avLst/>
          </a:prstGeom>
          <a:solidFill>
            <a:schemeClr val="bg1"/>
          </a:solidFill>
        </p:spPr>
        <p:txBody>
          <a:bodyPr wrap="square">
            <a:spAutoFit/>
          </a:bodyPr>
          <a:lstStyle/>
          <a:p>
            <a:pPr lvl="1"/>
            <a:endParaRPr lang="en-US" dirty="0" smtClean="0"/>
          </a:p>
          <a:p>
            <a:pPr lvl="1"/>
            <a:r>
              <a:rPr lang="en-US" dirty="0" smtClean="0"/>
              <a:t>Your </a:t>
            </a:r>
            <a:r>
              <a:rPr lang="en-US" dirty="0"/>
              <a:t>responses will be </a:t>
            </a:r>
            <a:r>
              <a:rPr lang="en-US" dirty="0" smtClean="0"/>
              <a:t>anonymous</a:t>
            </a:r>
          </a:p>
          <a:p>
            <a:pPr lvl="1"/>
            <a:endParaRPr lang="en-US" dirty="0"/>
          </a:p>
          <a:p>
            <a:pPr marL="402336" lvl="1" indent="0">
              <a:buNone/>
            </a:pPr>
            <a:r>
              <a:rPr lang="en-US" dirty="0" smtClean="0"/>
              <a:t>But</a:t>
            </a:r>
          </a:p>
          <a:p>
            <a:pPr marL="402336" lvl="1" indent="0">
              <a:buNone/>
            </a:pPr>
            <a:endParaRPr lang="en-US" dirty="0"/>
          </a:p>
          <a:p>
            <a:pPr lvl="1"/>
            <a:r>
              <a:rPr lang="en-US" dirty="0"/>
              <a:t>I can send you reminders </a:t>
            </a:r>
            <a:r>
              <a:rPr lang="en-US" dirty="0" smtClean="0"/>
              <a:t/>
            </a:r>
            <a:br>
              <a:rPr lang="en-US" dirty="0" smtClean="0"/>
            </a:br>
            <a:r>
              <a:rPr lang="en-US" dirty="0" smtClean="0"/>
              <a:t>…</a:t>
            </a:r>
            <a:br>
              <a:rPr lang="en-US" dirty="0" smtClean="0"/>
            </a:br>
            <a:r>
              <a:rPr lang="en-US" dirty="0" smtClean="0"/>
              <a:t>If </a:t>
            </a:r>
            <a:r>
              <a:rPr lang="en-US" dirty="0"/>
              <a:t>you have not completed the </a:t>
            </a:r>
            <a:r>
              <a:rPr lang="en-US" dirty="0" smtClean="0"/>
              <a:t>task</a:t>
            </a:r>
            <a:r>
              <a:rPr lang="en-US" dirty="0"/>
              <a:t/>
            </a:r>
            <a:br>
              <a:rPr lang="en-US" dirty="0"/>
            </a:br>
            <a:r>
              <a:rPr lang="en-US" dirty="0" smtClean="0"/>
              <a:t/>
            </a:r>
            <a:br>
              <a:rPr lang="en-US" dirty="0" smtClean="0"/>
            </a:br>
            <a:endParaRPr lang="en-US" dirty="0"/>
          </a:p>
        </p:txBody>
      </p:sp>
      <p:sp>
        <p:nvSpPr>
          <p:cNvPr id="7" name="Footer Placeholder 6"/>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10" name="Date Placeholder 9"/>
          <p:cNvSpPr>
            <a:spLocks noGrp="1"/>
          </p:cNvSpPr>
          <p:nvPr>
            <p:ph type="dt" sz="half" idx="10"/>
          </p:nvPr>
        </p:nvSpPr>
        <p:spPr/>
        <p:txBody>
          <a:bodyPr/>
          <a:lstStyle/>
          <a:p>
            <a:fld id="{060ED4AA-AFB8-C047-800B-0E1E9CAC3A5E}" type="datetime1">
              <a:rPr lang="en-GB" smtClean="0"/>
              <a:t>23/03/2014</a:t>
            </a:fld>
            <a:endParaRPr lang="en-US" dirty="0"/>
          </a:p>
        </p:txBody>
      </p:sp>
      <p:sp>
        <p:nvSpPr>
          <p:cNvPr id="11" name="Slide Number Placeholder 10"/>
          <p:cNvSpPr>
            <a:spLocks noGrp="1"/>
          </p:cNvSpPr>
          <p:nvPr>
            <p:ph type="sldNum" sz="quarter" idx="12"/>
          </p:nvPr>
        </p:nvSpPr>
        <p:spPr/>
        <p:txBody>
          <a:bodyPr/>
          <a:lstStyle/>
          <a:p>
            <a:fld id="{6294C92D-0306-4E69-9CD3-20855E849650}" type="slidenum">
              <a:rPr kumimoji="0" lang="en-US" smtClean="0"/>
              <a:t>72</a:t>
            </a:fld>
            <a:endParaRPr kumimoji="0" lang="en-US" dirty="0"/>
          </a:p>
        </p:txBody>
      </p:sp>
    </p:spTree>
    <p:extLst>
      <p:ext uri="{BB962C8B-B14F-4D97-AF65-F5344CB8AC3E}">
        <p14:creationId xmlns:p14="http://schemas.microsoft.com/office/powerpoint/2010/main" val="16516175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Overview: timescales and topics</a:t>
            </a:r>
            <a:endParaRPr lang="en-GB" noProof="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2682086"/>
              </p:ext>
            </p:extLst>
          </p:nvPr>
        </p:nvGraphicFramePr>
        <p:xfrm>
          <a:off x="814067" y="1123495"/>
          <a:ext cx="8279054" cy="525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Rectangle 58"/>
          <p:cNvSpPr/>
          <p:nvPr/>
        </p:nvSpPr>
        <p:spPr>
          <a:xfrm>
            <a:off x="1068026" y="5732867"/>
            <a:ext cx="7732157" cy="307777"/>
          </a:xfrm>
          <a:prstGeom prst="rect">
            <a:avLst/>
          </a:prstGeom>
        </p:spPr>
        <p:txBody>
          <a:bodyPr wrap="square">
            <a:spAutoFit/>
          </a:bodyPr>
          <a:lstStyle/>
          <a:p>
            <a:pPr algn="ctr"/>
            <a:r>
              <a:rPr lang="en-GB" sz="1400" dirty="0" smtClean="0"/>
              <a:t>Ethics and Professionalism are threads which run throughout the module </a:t>
            </a:r>
            <a:endParaRPr lang="en-US" sz="1400" dirty="0"/>
          </a:p>
        </p:txBody>
      </p:sp>
      <p:sp>
        <p:nvSpPr>
          <p:cNvPr id="3" name="Footer Placeholder 2"/>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5" name="Date Placeholder 4"/>
          <p:cNvSpPr>
            <a:spLocks noGrp="1"/>
          </p:cNvSpPr>
          <p:nvPr>
            <p:ph type="dt" sz="half" idx="10"/>
          </p:nvPr>
        </p:nvSpPr>
        <p:spPr/>
        <p:txBody>
          <a:bodyPr/>
          <a:lstStyle/>
          <a:p>
            <a:fld id="{5DB58351-40EF-944F-8FAA-89BAEE7E90F8}" type="datetime1">
              <a:rPr lang="en-GB" smtClean="0"/>
              <a:t>23/03/2014</a:t>
            </a:fld>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73</a:t>
            </a:fld>
            <a:endParaRPr kumimoji="0" lang="en-US" dirty="0"/>
          </a:p>
        </p:txBody>
      </p:sp>
      <p:sp>
        <p:nvSpPr>
          <p:cNvPr id="7" name="TextBox 6"/>
          <p:cNvSpPr txBox="1"/>
          <p:nvPr/>
        </p:nvSpPr>
        <p:spPr>
          <a:xfrm>
            <a:off x="2946602" y="5320388"/>
            <a:ext cx="3975004" cy="30777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1400" dirty="0" smtClean="0"/>
              <a:t>Overview of entire module by multiple choice exam </a:t>
            </a:r>
            <a:endParaRPr lang="en-US" sz="1400" dirty="0"/>
          </a:p>
        </p:txBody>
      </p:sp>
    </p:spTree>
    <p:extLst>
      <p:ext uri="{BB962C8B-B14F-4D97-AF65-F5344CB8AC3E}">
        <p14:creationId xmlns:p14="http://schemas.microsoft.com/office/powerpoint/2010/main" val="37625114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noFill/>
          <a:ln/>
        </p:spPr>
        <p:txBody>
          <a:bodyPr lIns="0" tIns="0" rIns="0" bIns="0" anchor="b"/>
          <a:lstStyle/>
          <a:p>
            <a:r>
              <a:rPr lang="en-GB" noProof="0"/>
              <a:t>Thank you ;-)</a:t>
            </a:r>
          </a:p>
        </p:txBody>
      </p:sp>
      <p:sp>
        <p:nvSpPr>
          <p:cNvPr id="335875" name="Rectangle 3"/>
          <p:cNvSpPr>
            <a:spLocks noGrp="1" noChangeArrowheads="1"/>
          </p:cNvSpPr>
          <p:nvPr>
            <p:ph idx="1"/>
          </p:nvPr>
        </p:nvSpPr>
        <p:spPr>
          <a:xfrm>
            <a:off x="1435608" y="2078182"/>
            <a:ext cx="7498080" cy="4170218"/>
          </a:xfrm>
          <a:noFill/>
          <a:ln/>
        </p:spPr>
        <p:txBody>
          <a:bodyPr lIns="0" tIns="0" rIns="0" bIns="0"/>
          <a:lstStyle/>
          <a:p>
            <a:pPr>
              <a:buFontTx/>
              <a:buNone/>
            </a:pPr>
            <a:r>
              <a:rPr lang="en-GB" noProof="0" dirty="0"/>
              <a:t>Su White</a:t>
            </a:r>
          </a:p>
          <a:p>
            <a:pPr>
              <a:lnSpc>
                <a:spcPct val="190000"/>
              </a:lnSpc>
            </a:pPr>
            <a:r>
              <a:rPr lang="en-GB" noProof="0" dirty="0"/>
              <a:t>saw@ecs.soton.ac.uk </a:t>
            </a:r>
          </a:p>
          <a:p>
            <a:pPr>
              <a:lnSpc>
                <a:spcPct val="190000"/>
              </a:lnSpc>
            </a:pPr>
            <a:r>
              <a:rPr lang="en-GB" noProof="0" dirty="0"/>
              <a:t>+44 (0)23 8059 4471</a:t>
            </a:r>
          </a:p>
          <a:p>
            <a:pPr>
              <a:lnSpc>
                <a:spcPct val="190000"/>
              </a:lnSpc>
            </a:pPr>
            <a:r>
              <a:rPr lang="en-GB" noProof="0" dirty="0"/>
              <a:t>http://</a:t>
            </a:r>
            <a:r>
              <a:rPr lang="en-GB" noProof="0" dirty="0" err="1"/>
              <a:t>www.ecs.soton.ac.uk</a:t>
            </a:r>
            <a:r>
              <a:rPr lang="en-GB" noProof="0" dirty="0"/>
              <a:t>/~saw</a:t>
            </a:r>
          </a:p>
        </p:txBody>
      </p:sp>
    </p:spTree>
    <p:extLst>
      <p:ext uri="{BB962C8B-B14F-4D97-AF65-F5344CB8AC3E}">
        <p14:creationId xmlns:p14="http://schemas.microsoft.com/office/powerpoint/2010/main" val="39906415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Other key areas</a:t>
            </a:r>
            <a:endParaRPr lang="en-GB" dirty="0"/>
          </a:p>
        </p:txBody>
      </p:sp>
      <p:sp>
        <p:nvSpPr>
          <p:cNvPr id="3" name="Content Placeholder 2"/>
          <p:cNvSpPr>
            <a:spLocks noGrp="1"/>
          </p:cNvSpPr>
          <p:nvPr>
            <p:ph idx="1"/>
          </p:nvPr>
        </p:nvSpPr>
        <p:spPr/>
        <p:txBody>
          <a:bodyPr/>
          <a:lstStyle/>
          <a:p>
            <a:pPr marL="82296" indent="0">
              <a:buNone/>
            </a:pPr>
            <a:r>
              <a:rPr lang="en-GB" dirty="0"/>
              <a:t>Copyright Design and Patents </a:t>
            </a:r>
            <a:r>
              <a:rPr lang="en-GB" dirty="0" smtClean="0"/>
              <a:t>Act</a:t>
            </a:r>
          </a:p>
          <a:p>
            <a:pPr marL="82296" indent="0">
              <a:buNone/>
            </a:pPr>
            <a:r>
              <a:rPr lang="en-GB" dirty="0" smtClean="0"/>
              <a:t>Review the slides, make notes </a:t>
            </a:r>
            <a:endParaRPr lang="en-GB" dirty="0"/>
          </a:p>
          <a:p>
            <a:r>
              <a:rPr lang="en-GB" dirty="0"/>
              <a:t>Related slides – rights and ownership online </a:t>
            </a:r>
            <a:br>
              <a:rPr lang="en-GB" dirty="0"/>
            </a:br>
            <a:r>
              <a:rPr lang="en-GB" dirty="0">
                <a:hlinkClick r:id="rId2"/>
              </a:rPr>
              <a:t>http://www.edshare.soton.ac.uk/9939/</a:t>
            </a:r>
            <a:endParaRPr lang="en-GB" dirty="0"/>
          </a:p>
          <a:p>
            <a:endParaRPr lang="en-GB" dirty="0"/>
          </a:p>
        </p:txBody>
      </p:sp>
      <p:sp>
        <p:nvSpPr>
          <p:cNvPr id="4" name="Date Placeholder 3"/>
          <p:cNvSpPr>
            <a:spLocks noGrp="1"/>
          </p:cNvSpPr>
          <p:nvPr>
            <p:ph type="dt" sz="half" idx="10"/>
          </p:nvPr>
        </p:nvSpPr>
        <p:spPr/>
        <p:txBody>
          <a:bodyPr/>
          <a:lstStyle/>
          <a:p>
            <a:fld id="{ABE9F47F-60CF-9346-B0BD-FD37276460FA}" type="datetime1">
              <a:rPr lang="en-GB" smtClean="0"/>
              <a:t>23/03/2014</a:t>
            </a:fld>
            <a:endParaRPr lang="en-US" dirty="0"/>
          </a:p>
        </p:txBody>
      </p:sp>
      <p:sp>
        <p:nvSpPr>
          <p:cNvPr id="5" name="Footer Placeholder 4"/>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75</a:t>
            </a:fld>
            <a:endParaRPr kumimoji="0" lang="en-US" dirty="0"/>
          </a:p>
        </p:txBody>
      </p:sp>
    </p:spTree>
    <p:extLst>
      <p:ext uri="{BB962C8B-B14F-4D97-AF65-F5344CB8AC3E}">
        <p14:creationId xmlns:p14="http://schemas.microsoft.com/office/powerpoint/2010/main" val="8772179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GB" sz="2000" noProof="0" smtClean="0"/>
              <a:t>professional and legal issues might include</a:t>
            </a:r>
            <a:endParaRPr lang="en-GB" sz="2000" noProof="0"/>
          </a:p>
        </p:txBody>
      </p:sp>
      <p:sp>
        <p:nvSpPr>
          <p:cNvPr id="26629" name="Text Box 4"/>
          <p:cNvSpPr txBox="1">
            <a:spLocks noChangeArrowheads="1"/>
          </p:cNvSpPr>
          <p:nvPr/>
        </p:nvSpPr>
        <p:spPr bwMode="auto">
          <a:xfrm>
            <a:off x="1581506" y="5474525"/>
            <a:ext cx="110278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data </a:t>
            </a:r>
            <a:br>
              <a:rPr lang="en-US" sz="1600" dirty="0">
                <a:solidFill>
                  <a:schemeClr val="accent5"/>
                </a:solidFill>
                <a:latin typeface="Futura" pitchFamily="-110" charset="0"/>
              </a:rPr>
            </a:br>
            <a:r>
              <a:rPr lang="en-US" sz="1600" dirty="0">
                <a:solidFill>
                  <a:schemeClr val="accent5"/>
                </a:solidFill>
                <a:latin typeface="Futura" pitchFamily="-110" charset="0"/>
              </a:rPr>
              <a:t>protection</a:t>
            </a:r>
          </a:p>
        </p:txBody>
      </p:sp>
      <p:sp>
        <p:nvSpPr>
          <p:cNvPr id="26630" name="Text Box 5"/>
          <p:cNvSpPr txBox="1">
            <a:spLocks noChangeArrowheads="1"/>
          </p:cNvSpPr>
          <p:nvPr/>
        </p:nvSpPr>
        <p:spPr bwMode="auto">
          <a:xfrm>
            <a:off x="6690093" y="6013803"/>
            <a:ext cx="70494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ethics</a:t>
            </a:r>
          </a:p>
        </p:txBody>
      </p:sp>
      <p:sp>
        <p:nvSpPr>
          <p:cNvPr id="26632" name="Text Box 7"/>
          <p:cNvSpPr txBox="1">
            <a:spLocks noChangeArrowheads="1"/>
          </p:cNvSpPr>
          <p:nvPr/>
        </p:nvSpPr>
        <p:spPr bwMode="auto">
          <a:xfrm>
            <a:off x="4568466" y="2227263"/>
            <a:ext cx="784225"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 </a:t>
            </a:r>
            <a:br>
              <a:rPr lang="en-US" sz="1600" dirty="0">
                <a:solidFill>
                  <a:schemeClr val="accent5"/>
                </a:solidFill>
                <a:latin typeface="Futura" pitchFamily="-110" charset="0"/>
              </a:rPr>
            </a:br>
            <a:r>
              <a:rPr lang="en-US" sz="1600" dirty="0">
                <a:solidFill>
                  <a:schemeClr val="accent5"/>
                </a:solidFill>
                <a:latin typeface="Futura" pitchFamily="-110" charset="0"/>
              </a:rPr>
              <a:t>source</a:t>
            </a:r>
          </a:p>
        </p:txBody>
      </p:sp>
      <p:sp>
        <p:nvSpPr>
          <p:cNvPr id="26633" name="Text Box 8"/>
          <p:cNvSpPr txBox="1">
            <a:spLocks noChangeArrowheads="1"/>
          </p:cNvSpPr>
          <p:nvPr/>
        </p:nvSpPr>
        <p:spPr bwMode="auto">
          <a:xfrm>
            <a:off x="7096706" y="5257800"/>
            <a:ext cx="140017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pornography</a:t>
            </a:r>
          </a:p>
        </p:txBody>
      </p:sp>
      <p:sp>
        <p:nvSpPr>
          <p:cNvPr id="26634" name="Text Box 9"/>
          <p:cNvSpPr txBox="1">
            <a:spLocks noChangeArrowheads="1"/>
          </p:cNvSpPr>
          <p:nvPr/>
        </p:nvSpPr>
        <p:spPr bwMode="auto">
          <a:xfrm>
            <a:off x="2448506" y="5199063"/>
            <a:ext cx="898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hacking</a:t>
            </a:r>
          </a:p>
        </p:txBody>
      </p:sp>
      <p:sp>
        <p:nvSpPr>
          <p:cNvPr id="26635" name="Text Box 10"/>
          <p:cNvSpPr txBox="1">
            <a:spLocks noChangeArrowheads="1"/>
          </p:cNvSpPr>
          <p:nvPr/>
        </p:nvSpPr>
        <p:spPr bwMode="auto">
          <a:xfrm>
            <a:off x="5586244" y="6301252"/>
            <a:ext cx="81524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morals</a:t>
            </a:r>
          </a:p>
        </p:txBody>
      </p:sp>
      <p:sp>
        <p:nvSpPr>
          <p:cNvPr id="26636" name="Text Box 11"/>
          <p:cNvSpPr txBox="1">
            <a:spLocks noChangeArrowheads="1"/>
          </p:cNvSpPr>
          <p:nvPr/>
        </p:nvSpPr>
        <p:spPr bwMode="auto">
          <a:xfrm>
            <a:off x="7239083" y="2552700"/>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26637" name="Text Box 12"/>
          <p:cNvSpPr txBox="1">
            <a:spLocks noChangeArrowheads="1"/>
          </p:cNvSpPr>
          <p:nvPr/>
        </p:nvSpPr>
        <p:spPr bwMode="auto">
          <a:xfrm>
            <a:off x="3446127" y="5687060"/>
            <a:ext cx="8636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privacy</a:t>
            </a:r>
          </a:p>
        </p:txBody>
      </p:sp>
      <p:sp>
        <p:nvSpPr>
          <p:cNvPr id="26638" name="Text Box 13"/>
          <p:cNvSpPr txBox="1">
            <a:spLocks noChangeArrowheads="1"/>
          </p:cNvSpPr>
          <p:nvPr/>
        </p:nvSpPr>
        <p:spPr bwMode="auto">
          <a:xfrm>
            <a:off x="3072183" y="4328555"/>
            <a:ext cx="595035"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civic </a:t>
            </a:r>
            <a:br>
              <a:rPr lang="en-US" sz="1600" dirty="0">
                <a:solidFill>
                  <a:schemeClr val="accent5"/>
                </a:solidFill>
                <a:latin typeface="Futura" pitchFamily="-110" charset="0"/>
              </a:rPr>
            </a:br>
            <a:r>
              <a:rPr lang="en-US" sz="1600" dirty="0">
                <a:solidFill>
                  <a:schemeClr val="accent5"/>
                </a:solidFill>
                <a:latin typeface="Futura" pitchFamily="-110" charset="0"/>
              </a:rPr>
              <a:t>duty</a:t>
            </a:r>
          </a:p>
        </p:txBody>
      </p:sp>
      <p:sp>
        <p:nvSpPr>
          <p:cNvPr id="26639" name="Text Box 14"/>
          <p:cNvSpPr txBox="1">
            <a:spLocks noChangeArrowheads="1"/>
          </p:cNvSpPr>
          <p:nvPr/>
        </p:nvSpPr>
        <p:spPr bwMode="auto">
          <a:xfrm>
            <a:off x="2684292" y="2286000"/>
            <a:ext cx="652463"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open</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6640" name="Text Box 15"/>
          <p:cNvSpPr txBox="1">
            <a:spLocks noChangeArrowheads="1"/>
          </p:cNvSpPr>
          <p:nvPr/>
        </p:nvSpPr>
        <p:spPr bwMode="auto">
          <a:xfrm>
            <a:off x="7702409" y="5855799"/>
            <a:ext cx="10509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copyright</a:t>
            </a:r>
          </a:p>
        </p:txBody>
      </p:sp>
      <p:sp>
        <p:nvSpPr>
          <p:cNvPr id="26641" name="Text Box 16"/>
          <p:cNvSpPr txBox="1">
            <a:spLocks noChangeArrowheads="1"/>
          </p:cNvSpPr>
          <p:nvPr/>
        </p:nvSpPr>
        <p:spPr bwMode="auto">
          <a:xfrm>
            <a:off x="5953706" y="3092450"/>
            <a:ext cx="902811"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security</a:t>
            </a:r>
          </a:p>
        </p:txBody>
      </p:sp>
      <p:sp>
        <p:nvSpPr>
          <p:cNvPr id="26642" name="Text Box 17"/>
          <p:cNvSpPr txBox="1">
            <a:spLocks noChangeArrowheads="1"/>
          </p:cNvSpPr>
          <p:nvPr/>
        </p:nvSpPr>
        <p:spPr bwMode="auto">
          <a:xfrm>
            <a:off x="1581506" y="6024074"/>
            <a:ext cx="147318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discrimination</a:t>
            </a:r>
          </a:p>
        </p:txBody>
      </p:sp>
      <p:sp>
        <p:nvSpPr>
          <p:cNvPr id="26643" name="Text Box 18"/>
          <p:cNvSpPr txBox="1">
            <a:spLocks noChangeArrowheads="1"/>
          </p:cNvSpPr>
          <p:nvPr/>
        </p:nvSpPr>
        <p:spPr bwMode="auto">
          <a:xfrm>
            <a:off x="2815866" y="3065463"/>
            <a:ext cx="954107"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equality</a:t>
            </a:r>
          </a:p>
        </p:txBody>
      </p:sp>
      <p:sp>
        <p:nvSpPr>
          <p:cNvPr id="26644" name="Text Box 19"/>
          <p:cNvSpPr txBox="1">
            <a:spLocks noChangeArrowheads="1"/>
          </p:cNvSpPr>
          <p:nvPr/>
        </p:nvSpPr>
        <p:spPr bwMode="auto">
          <a:xfrm>
            <a:off x="4277306" y="4741863"/>
            <a:ext cx="58802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libel</a:t>
            </a:r>
          </a:p>
        </p:txBody>
      </p:sp>
      <p:sp>
        <p:nvSpPr>
          <p:cNvPr id="26645" name="Text Box 20"/>
          <p:cNvSpPr txBox="1">
            <a:spLocks noChangeArrowheads="1"/>
          </p:cNvSpPr>
          <p:nvPr/>
        </p:nvSpPr>
        <p:spPr bwMode="auto">
          <a:xfrm>
            <a:off x="7107819" y="3294063"/>
            <a:ext cx="1239442"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defamation</a:t>
            </a:r>
          </a:p>
        </p:txBody>
      </p:sp>
      <p:sp>
        <p:nvSpPr>
          <p:cNvPr id="26646" name="Text Box 21"/>
          <p:cNvSpPr txBox="1">
            <a:spLocks noChangeArrowheads="1"/>
          </p:cNvSpPr>
          <p:nvPr/>
        </p:nvSpPr>
        <p:spPr bwMode="auto">
          <a:xfrm>
            <a:off x="4277306" y="5275263"/>
            <a:ext cx="1441420" cy="338554"/>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responsibility</a:t>
            </a:r>
          </a:p>
        </p:txBody>
      </p:sp>
      <p:sp>
        <p:nvSpPr>
          <p:cNvPr id="26647" name="Text Box 22"/>
          <p:cNvSpPr txBox="1">
            <a:spLocks noChangeArrowheads="1"/>
          </p:cNvSpPr>
          <p:nvPr/>
        </p:nvSpPr>
        <p:spPr bwMode="auto">
          <a:xfrm>
            <a:off x="3100029" y="1389063"/>
            <a:ext cx="1041400" cy="581025"/>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creative</a:t>
            </a:r>
            <a:br>
              <a:rPr lang="en-US" sz="1600" dirty="0">
                <a:solidFill>
                  <a:schemeClr val="accent5"/>
                </a:solidFill>
                <a:latin typeface="Futura" pitchFamily="-110" charset="0"/>
              </a:rPr>
            </a:br>
            <a:r>
              <a:rPr lang="en-US" sz="1600" dirty="0">
                <a:solidFill>
                  <a:schemeClr val="accent5"/>
                </a:solidFill>
                <a:latin typeface="Futura" pitchFamily="-110" charset="0"/>
              </a:rPr>
              <a:t>commons</a:t>
            </a:r>
          </a:p>
        </p:txBody>
      </p:sp>
      <p:sp>
        <p:nvSpPr>
          <p:cNvPr id="26648" name="Text Box 23"/>
          <p:cNvSpPr txBox="1">
            <a:spLocks noChangeArrowheads="1"/>
          </p:cNvSpPr>
          <p:nvPr/>
        </p:nvSpPr>
        <p:spPr bwMode="auto">
          <a:xfrm>
            <a:off x="6106106" y="2438400"/>
            <a:ext cx="12668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accessibility</a:t>
            </a:r>
          </a:p>
        </p:txBody>
      </p:sp>
      <p:sp>
        <p:nvSpPr>
          <p:cNvPr id="26650" name="Text Box 25"/>
          <p:cNvSpPr txBox="1">
            <a:spLocks noChangeArrowheads="1"/>
          </p:cNvSpPr>
          <p:nvPr/>
        </p:nvSpPr>
        <p:spPr bwMode="auto">
          <a:xfrm>
            <a:off x="1521969" y="2058206"/>
            <a:ext cx="853018"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code of</a:t>
            </a:r>
            <a:br>
              <a:rPr lang="en-US" sz="1600" dirty="0">
                <a:solidFill>
                  <a:schemeClr val="accent5"/>
                </a:solidFill>
                <a:latin typeface="Futura" pitchFamily="-110" charset="0"/>
              </a:rPr>
            </a:br>
            <a:r>
              <a:rPr lang="en-US" sz="1600" dirty="0">
                <a:solidFill>
                  <a:schemeClr val="accent5"/>
                </a:solidFill>
                <a:latin typeface="Futura" pitchFamily="-110" charset="0"/>
              </a:rPr>
              <a:t>conduct</a:t>
            </a:r>
          </a:p>
        </p:txBody>
      </p:sp>
      <p:sp>
        <p:nvSpPr>
          <p:cNvPr id="26651" name="Text Box 26"/>
          <p:cNvSpPr txBox="1">
            <a:spLocks noChangeArrowheads="1"/>
          </p:cNvSpPr>
          <p:nvPr/>
        </p:nvSpPr>
        <p:spPr bwMode="auto">
          <a:xfrm>
            <a:off x="5509581" y="1579563"/>
            <a:ext cx="1264489" cy="691471"/>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freedom </a:t>
            </a:r>
            <a:br>
              <a:rPr lang="en-US" sz="1600">
                <a:solidFill>
                  <a:schemeClr val="accent5"/>
                </a:solidFill>
                <a:latin typeface="Futura" pitchFamily="-110" charset="0"/>
              </a:rPr>
            </a:br>
            <a:r>
              <a:rPr lang="en-US" sz="1600">
                <a:solidFill>
                  <a:schemeClr val="accent5"/>
                </a:solidFill>
                <a:latin typeface="Futura" pitchFamily="-110" charset="0"/>
              </a:rPr>
              <a:t>of </a:t>
            </a:r>
            <a:br>
              <a:rPr lang="en-US" sz="1600">
                <a:solidFill>
                  <a:schemeClr val="accent5"/>
                </a:solidFill>
                <a:latin typeface="Futura" pitchFamily="-110" charset="0"/>
              </a:rPr>
            </a:br>
            <a:r>
              <a:rPr lang="en-US" sz="1600">
                <a:solidFill>
                  <a:schemeClr val="accent5"/>
                </a:solidFill>
                <a:latin typeface="Futura" pitchFamily="-110" charset="0"/>
              </a:rPr>
              <a:t>information</a:t>
            </a:r>
          </a:p>
        </p:txBody>
      </p:sp>
      <p:sp>
        <p:nvSpPr>
          <p:cNvPr id="26652" name="Text Box 27"/>
          <p:cNvSpPr txBox="1">
            <a:spLocks noChangeArrowheads="1"/>
          </p:cNvSpPr>
          <p:nvPr/>
        </p:nvSpPr>
        <p:spPr bwMode="auto">
          <a:xfrm>
            <a:off x="2536795" y="3522663"/>
            <a:ext cx="1018227" cy="584776"/>
          </a:xfrm>
          <a:prstGeom prst="rect">
            <a:avLst/>
          </a:prstGeom>
          <a:noFill/>
          <a:ln w="9525">
            <a:noFill/>
            <a:miter lim="800000"/>
            <a:headEnd/>
            <a:tailEnd/>
          </a:ln>
        </p:spPr>
        <p:txBody>
          <a:bodyPr wrap="none">
            <a:prstTxWarp prst="textNoShape">
              <a:avLst/>
            </a:prstTxWarp>
            <a:spAutoFit/>
          </a:bodyPr>
          <a:lstStyle/>
          <a:p>
            <a:pPr algn="ctr"/>
            <a:r>
              <a:rPr lang="en-US" sz="1600" dirty="0">
                <a:solidFill>
                  <a:schemeClr val="accent5"/>
                </a:solidFill>
                <a:latin typeface="Futura" pitchFamily="-110" charset="0"/>
              </a:rPr>
              <a:t>academic</a:t>
            </a:r>
            <a:br>
              <a:rPr lang="en-US" sz="1600" dirty="0">
                <a:solidFill>
                  <a:schemeClr val="accent5"/>
                </a:solidFill>
                <a:latin typeface="Futura" pitchFamily="-110" charset="0"/>
              </a:rPr>
            </a:br>
            <a:r>
              <a:rPr lang="en-US" sz="1600" dirty="0">
                <a:solidFill>
                  <a:schemeClr val="accent5"/>
                </a:solidFill>
                <a:latin typeface="Futura" pitchFamily="-110" charset="0"/>
              </a:rPr>
              <a:t>ethics</a:t>
            </a:r>
          </a:p>
        </p:txBody>
      </p:sp>
      <p:sp>
        <p:nvSpPr>
          <p:cNvPr id="26653" name="Text Box 28"/>
          <p:cNvSpPr txBox="1">
            <a:spLocks noChangeArrowheads="1"/>
          </p:cNvSpPr>
          <p:nvPr/>
        </p:nvSpPr>
        <p:spPr bwMode="auto">
          <a:xfrm>
            <a:off x="5679042" y="4170363"/>
            <a:ext cx="1319692"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professional</a:t>
            </a:r>
            <a:br>
              <a:rPr lang="en-US" sz="1600" dirty="0">
                <a:solidFill>
                  <a:schemeClr val="accent5"/>
                </a:solidFill>
                <a:latin typeface="Futura" pitchFamily="-110" charset="0"/>
              </a:rPr>
            </a:br>
            <a:r>
              <a:rPr lang="en-US" sz="1600" dirty="0">
                <a:solidFill>
                  <a:schemeClr val="accent5"/>
                </a:solidFill>
                <a:latin typeface="Futura" pitchFamily="-110" charset="0"/>
              </a:rPr>
              <a:t>bodies</a:t>
            </a:r>
          </a:p>
        </p:txBody>
      </p:sp>
      <p:sp>
        <p:nvSpPr>
          <p:cNvPr id="26654" name="Text Box 29"/>
          <p:cNvSpPr txBox="1">
            <a:spLocks noChangeArrowheads="1"/>
          </p:cNvSpPr>
          <p:nvPr/>
        </p:nvSpPr>
        <p:spPr bwMode="auto">
          <a:xfrm>
            <a:off x="5808609" y="5688586"/>
            <a:ext cx="777476"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solidFill>
                  <a:schemeClr val="accent5"/>
                </a:solidFill>
                <a:latin typeface="Futura" pitchFamily="-110" charset="0"/>
              </a:rPr>
              <a:t>digital</a:t>
            </a:r>
            <a:br>
              <a:rPr lang="en-US" sz="1600" dirty="0">
                <a:solidFill>
                  <a:schemeClr val="accent5"/>
                </a:solidFill>
                <a:latin typeface="Futura" pitchFamily="-110" charset="0"/>
              </a:rPr>
            </a:br>
            <a:r>
              <a:rPr lang="en-US" sz="1600" dirty="0">
                <a:solidFill>
                  <a:schemeClr val="accent5"/>
                </a:solidFill>
                <a:latin typeface="Futura" pitchFamily="-110" charset="0"/>
              </a:rPr>
              <a:t>divide</a:t>
            </a:r>
          </a:p>
        </p:txBody>
      </p:sp>
      <p:sp>
        <p:nvSpPr>
          <p:cNvPr id="26655" name="Text Box 30"/>
          <p:cNvSpPr txBox="1">
            <a:spLocks noChangeArrowheads="1"/>
          </p:cNvSpPr>
          <p:nvPr/>
        </p:nvSpPr>
        <p:spPr bwMode="auto">
          <a:xfrm>
            <a:off x="3734884" y="3810000"/>
            <a:ext cx="1244600" cy="336550"/>
          </a:xfrm>
          <a:prstGeom prst="rect">
            <a:avLst/>
          </a:prstGeom>
          <a:noFill/>
          <a:ln w="9525">
            <a:noFill/>
            <a:miter lim="800000"/>
            <a:headEnd/>
            <a:tailEnd/>
          </a:ln>
        </p:spPr>
        <p:txBody>
          <a:bodyPr wrap="none">
            <a:prstTxWarp prst="textNoShape">
              <a:avLst/>
            </a:prstTxWarp>
            <a:spAutoFit/>
          </a:bodyPr>
          <a:lstStyle/>
          <a:p>
            <a:r>
              <a:rPr lang="en-US" sz="1600">
                <a:solidFill>
                  <a:schemeClr val="accent5"/>
                </a:solidFill>
                <a:latin typeface="Futura" pitchFamily="-110" charset="0"/>
              </a:rPr>
              <a:t>outsourcing</a:t>
            </a:r>
          </a:p>
        </p:txBody>
      </p:sp>
      <p:sp>
        <p:nvSpPr>
          <p:cNvPr id="26656" name="Text Box 31"/>
          <p:cNvSpPr txBox="1">
            <a:spLocks noChangeArrowheads="1"/>
          </p:cNvSpPr>
          <p:nvPr/>
        </p:nvSpPr>
        <p:spPr bwMode="auto">
          <a:xfrm>
            <a:off x="3650891" y="3092450"/>
            <a:ext cx="1384614" cy="338554"/>
          </a:xfrm>
          <a:prstGeom prst="rect">
            <a:avLst/>
          </a:prstGeom>
          <a:noFill/>
          <a:ln w="9525">
            <a:noFill/>
            <a:miter lim="800000"/>
            <a:headEnd/>
            <a:tailEnd/>
          </a:ln>
        </p:spPr>
        <p:txBody>
          <a:bodyPr wrap="none">
            <a:prstTxWarp prst="textNoShape">
              <a:avLst/>
            </a:prstTxWarp>
            <a:spAutoFit/>
          </a:bodyPr>
          <a:lstStyle/>
          <a:p>
            <a:r>
              <a:rPr lang="en-US" sz="1600" dirty="0" err="1">
                <a:solidFill>
                  <a:schemeClr val="accent5"/>
                </a:solidFill>
                <a:latin typeface="Futura" pitchFamily="-110" charset="0"/>
              </a:rPr>
              <a:t>globalisation</a:t>
            </a:r>
            <a:endParaRPr lang="en-US" sz="1600" dirty="0">
              <a:solidFill>
                <a:schemeClr val="accent5"/>
              </a:solidFill>
              <a:latin typeface="Futura" pitchFamily="-110" charset="0"/>
            </a:endParaRPr>
          </a:p>
        </p:txBody>
      </p:sp>
      <p:sp>
        <p:nvSpPr>
          <p:cNvPr id="26657" name="Text Box 32"/>
          <p:cNvSpPr txBox="1">
            <a:spLocks noChangeArrowheads="1"/>
          </p:cNvSpPr>
          <p:nvPr/>
        </p:nvSpPr>
        <p:spPr bwMode="auto">
          <a:xfrm>
            <a:off x="1849844" y="4648200"/>
            <a:ext cx="80362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free </a:t>
            </a:r>
            <a:br>
              <a:rPr lang="en-US" sz="1600">
                <a:solidFill>
                  <a:schemeClr val="accent5"/>
                </a:solidFill>
                <a:latin typeface="Futura" pitchFamily="-110" charset="0"/>
              </a:rPr>
            </a:br>
            <a:r>
              <a:rPr lang="en-US" sz="1600">
                <a:solidFill>
                  <a:schemeClr val="accent5"/>
                </a:solidFill>
                <a:latin typeface="Futura" pitchFamily="-110" charset="0"/>
              </a:rPr>
              <a:t>speech</a:t>
            </a:r>
          </a:p>
        </p:txBody>
      </p:sp>
      <p:sp>
        <p:nvSpPr>
          <p:cNvPr id="26658" name="Text Box 33"/>
          <p:cNvSpPr txBox="1">
            <a:spLocks noChangeArrowheads="1"/>
          </p:cNvSpPr>
          <p:nvPr/>
        </p:nvSpPr>
        <p:spPr bwMode="auto">
          <a:xfrm>
            <a:off x="1901466" y="1485900"/>
            <a:ext cx="1199367" cy="49449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a:solidFill>
                  <a:schemeClr val="accent5"/>
                </a:solidFill>
                <a:latin typeface="Futura" pitchFamily="-110" charset="0"/>
              </a:rPr>
              <a:t>intellectual</a:t>
            </a:r>
            <a:br>
              <a:rPr lang="en-US" sz="1600">
                <a:solidFill>
                  <a:schemeClr val="accent5"/>
                </a:solidFill>
                <a:latin typeface="Futura" pitchFamily="-110" charset="0"/>
              </a:rPr>
            </a:br>
            <a:r>
              <a:rPr lang="en-US" sz="1600">
                <a:solidFill>
                  <a:schemeClr val="accent5"/>
                </a:solidFill>
                <a:latin typeface="Futura" pitchFamily="-110" charset="0"/>
              </a:rPr>
              <a:t>property</a:t>
            </a:r>
          </a:p>
        </p:txBody>
      </p:sp>
      <p:sp>
        <p:nvSpPr>
          <p:cNvPr id="26659" name="Text Box 34"/>
          <p:cNvSpPr txBox="1">
            <a:spLocks noChangeArrowheads="1"/>
          </p:cNvSpPr>
          <p:nvPr/>
        </p:nvSpPr>
        <p:spPr bwMode="auto">
          <a:xfrm>
            <a:off x="7395034" y="1714500"/>
            <a:ext cx="720971"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green</a:t>
            </a:r>
            <a:br>
              <a:rPr lang="en-US" sz="1600">
                <a:solidFill>
                  <a:schemeClr val="accent5"/>
                </a:solidFill>
                <a:latin typeface="Futura" pitchFamily="-110" charset="0"/>
              </a:rPr>
            </a:br>
            <a:r>
              <a:rPr lang="en-US" sz="1600">
                <a:solidFill>
                  <a:schemeClr val="accent5"/>
                </a:solidFill>
                <a:latin typeface="Futura" pitchFamily="-110" charset="0"/>
              </a:rPr>
              <a:t>ICT</a:t>
            </a:r>
          </a:p>
        </p:txBody>
      </p:sp>
      <p:sp>
        <p:nvSpPr>
          <p:cNvPr id="26660" name="Text Box 35"/>
          <p:cNvSpPr txBox="1">
            <a:spLocks noChangeArrowheads="1"/>
          </p:cNvSpPr>
          <p:nvPr/>
        </p:nvSpPr>
        <p:spPr bwMode="auto">
          <a:xfrm>
            <a:off x="4258904" y="1371600"/>
            <a:ext cx="1279525"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a:solidFill>
                  <a:schemeClr val="accent5"/>
                </a:solidFill>
                <a:latin typeface="Futura" pitchFamily="-110" charset="0"/>
              </a:rPr>
              <a:t>e-commerce</a:t>
            </a:r>
          </a:p>
        </p:txBody>
      </p:sp>
      <p:sp>
        <p:nvSpPr>
          <p:cNvPr id="26661" name="Text Box 37"/>
          <p:cNvSpPr txBox="1">
            <a:spLocks noChangeArrowheads="1"/>
          </p:cNvSpPr>
          <p:nvPr/>
        </p:nvSpPr>
        <p:spPr bwMode="auto">
          <a:xfrm>
            <a:off x="5162578" y="2552700"/>
            <a:ext cx="840895"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digital</a:t>
            </a:r>
            <a:br>
              <a:rPr lang="en-US" sz="1600">
                <a:solidFill>
                  <a:schemeClr val="accent5"/>
                </a:solidFill>
                <a:latin typeface="Futura" pitchFamily="-110" charset="0"/>
              </a:rPr>
            </a:br>
            <a:r>
              <a:rPr lang="en-US" sz="1600">
                <a:solidFill>
                  <a:schemeClr val="accent5"/>
                </a:solidFill>
                <a:latin typeface="Futura" pitchFamily="-110" charset="0"/>
              </a:rPr>
              <a:t>futures</a:t>
            </a:r>
          </a:p>
        </p:txBody>
      </p:sp>
      <p:sp>
        <p:nvSpPr>
          <p:cNvPr id="26662" name="Text Box 38"/>
          <p:cNvSpPr txBox="1">
            <a:spLocks noChangeArrowheads="1"/>
          </p:cNvSpPr>
          <p:nvPr/>
        </p:nvSpPr>
        <p:spPr bwMode="auto">
          <a:xfrm>
            <a:off x="4652459" y="4267200"/>
            <a:ext cx="1220788" cy="336550"/>
          </a:xfrm>
          <a:prstGeom prst="rect">
            <a:avLst/>
          </a:prstGeom>
          <a:noFill/>
          <a:ln w="9525">
            <a:noFill/>
            <a:miter lim="800000"/>
            <a:headEnd/>
            <a:tailEnd/>
          </a:ln>
        </p:spPr>
        <p:txBody>
          <a:bodyPr>
            <a:prstTxWarp prst="textNoShape">
              <a:avLst/>
            </a:prstTxWarp>
            <a:spAutoFit/>
          </a:bodyPr>
          <a:lstStyle/>
          <a:p>
            <a:pPr algn="ctr"/>
            <a:r>
              <a:rPr lang="en-GB" sz="1600" dirty="0" smtClean="0">
                <a:solidFill>
                  <a:schemeClr val="accent5"/>
                </a:solidFill>
                <a:latin typeface="Futura" pitchFamily="-110" charset="0"/>
              </a:rPr>
              <a:t>localisation</a:t>
            </a:r>
            <a:endParaRPr lang="en-GB" sz="1600" dirty="0">
              <a:solidFill>
                <a:schemeClr val="accent5"/>
              </a:solidFill>
              <a:latin typeface="Futura" pitchFamily="-110" charset="0"/>
            </a:endParaRPr>
          </a:p>
        </p:txBody>
      </p:sp>
      <p:sp>
        <p:nvSpPr>
          <p:cNvPr id="26663" name="Text Box 39"/>
          <p:cNvSpPr txBox="1">
            <a:spLocks noChangeArrowheads="1"/>
          </p:cNvSpPr>
          <p:nvPr/>
        </p:nvSpPr>
        <p:spPr bwMode="auto">
          <a:xfrm>
            <a:off x="1006327" y="4933950"/>
            <a:ext cx="774571" cy="621709"/>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600" dirty="0">
                <a:solidFill>
                  <a:schemeClr val="accent5"/>
                </a:solidFill>
                <a:latin typeface="Futura" pitchFamily="-110" charset="0"/>
              </a:rPr>
              <a:t>health</a:t>
            </a:r>
            <a:br>
              <a:rPr lang="en-US" sz="1600" dirty="0">
                <a:solidFill>
                  <a:schemeClr val="accent5"/>
                </a:solidFill>
                <a:latin typeface="Futura" pitchFamily="-110" charset="0"/>
              </a:rPr>
            </a:br>
            <a:r>
              <a:rPr lang="en-US" sz="1600" dirty="0">
                <a:solidFill>
                  <a:schemeClr val="accent5"/>
                </a:solidFill>
                <a:latin typeface="Futura" pitchFamily="-110" charset="0"/>
              </a:rPr>
              <a:t>and</a:t>
            </a:r>
            <a:br>
              <a:rPr lang="en-US" sz="1600" dirty="0">
                <a:solidFill>
                  <a:schemeClr val="accent5"/>
                </a:solidFill>
                <a:latin typeface="Futura" pitchFamily="-110" charset="0"/>
              </a:rPr>
            </a:br>
            <a:r>
              <a:rPr lang="en-US" sz="1600" dirty="0">
                <a:solidFill>
                  <a:schemeClr val="accent5"/>
                </a:solidFill>
                <a:latin typeface="Futura" pitchFamily="-110" charset="0"/>
              </a:rPr>
              <a:t>safety</a:t>
            </a:r>
          </a:p>
        </p:txBody>
      </p:sp>
      <p:sp>
        <p:nvSpPr>
          <p:cNvPr id="26664" name="Text Box 40"/>
          <p:cNvSpPr txBox="1">
            <a:spLocks noChangeArrowheads="1"/>
          </p:cNvSpPr>
          <p:nvPr/>
        </p:nvSpPr>
        <p:spPr bwMode="auto">
          <a:xfrm>
            <a:off x="6356067" y="1295400"/>
            <a:ext cx="1346342" cy="338554"/>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environment</a:t>
            </a:r>
          </a:p>
        </p:txBody>
      </p:sp>
      <p:sp>
        <p:nvSpPr>
          <p:cNvPr id="26665" name="Text Box 41"/>
          <p:cNvSpPr txBox="1">
            <a:spLocks noChangeArrowheads="1"/>
          </p:cNvSpPr>
          <p:nvPr/>
        </p:nvSpPr>
        <p:spPr bwMode="auto">
          <a:xfrm>
            <a:off x="5427676" y="4800600"/>
            <a:ext cx="1223512" cy="584776"/>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social</a:t>
            </a:r>
            <a:br>
              <a:rPr lang="en-US" sz="1600">
                <a:solidFill>
                  <a:schemeClr val="accent5"/>
                </a:solidFill>
                <a:latin typeface="Futura" pitchFamily="-110" charset="0"/>
              </a:rPr>
            </a:br>
            <a:r>
              <a:rPr lang="en-US" sz="1600">
                <a:solidFill>
                  <a:schemeClr val="accent5"/>
                </a:solidFill>
                <a:latin typeface="Futura" pitchFamily="-110" charset="0"/>
              </a:rPr>
              <a:t>enterprises</a:t>
            </a:r>
          </a:p>
        </p:txBody>
      </p:sp>
      <p:sp>
        <p:nvSpPr>
          <p:cNvPr id="26667" name="Text Box 43"/>
          <p:cNvSpPr txBox="1">
            <a:spLocks noChangeArrowheads="1"/>
          </p:cNvSpPr>
          <p:nvPr/>
        </p:nvSpPr>
        <p:spPr bwMode="auto">
          <a:xfrm>
            <a:off x="3369701" y="1905000"/>
            <a:ext cx="1640293" cy="338554"/>
          </a:xfrm>
          <a:prstGeom prst="rect">
            <a:avLst/>
          </a:prstGeom>
          <a:noFill/>
          <a:ln w="9525">
            <a:noFill/>
            <a:miter lim="800000"/>
            <a:headEnd/>
            <a:tailEnd/>
          </a:ln>
        </p:spPr>
        <p:txBody>
          <a:bodyPr wrap="none">
            <a:prstTxWarp prst="textNoShape">
              <a:avLst/>
            </a:prstTxWarp>
            <a:spAutoFit/>
          </a:bodyPr>
          <a:lstStyle/>
          <a:p>
            <a:pPr algn="ctr"/>
            <a:r>
              <a:rPr lang="en-US" sz="1600">
                <a:solidFill>
                  <a:schemeClr val="accent5"/>
                </a:solidFill>
                <a:latin typeface="Futura" pitchFamily="-110" charset="0"/>
              </a:rPr>
              <a:t>professionalism</a:t>
            </a:r>
          </a:p>
        </p:txBody>
      </p:sp>
      <p:sp>
        <p:nvSpPr>
          <p:cNvPr id="26668" name="Text Box 44"/>
          <p:cNvSpPr txBox="1">
            <a:spLocks noChangeArrowheads="1"/>
          </p:cNvSpPr>
          <p:nvPr/>
        </p:nvSpPr>
        <p:spPr bwMode="auto">
          <a:xfrm>
            <a:off x="6644346" y="4610100"/>
            <a:ext cx="1982634"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digital</a:t>
            </a:r>
            <a:br>
              <a:rPr lang="en-US" sz="1600">
                <a:solidFill>
                  <a:schemeClr val="accent5"/>
                </a:solidFill>
                <a:latin typeface="Futura" pitchFamily="-110" charset="0"/>
              </a:rPr>
            </a:br>
            <a:r>
              <a:rPr lang="en-US" sz="1600">
                <a:solidFill>
                  <a:schemeClr val="accent5"/>
                </a:solidFill>
                <a:latin typeface="Futura" pitchFamily="-110" charset="0"/>
              </a:rPr>
              <a:t>rights management</a:t>
            </a:r>
          </a:p>
        </p:txBody>
      </p:sp>
      <p:sp>
        <p:nvSpPr>
          <p:cNvPr id="26669" name="Text Box 45"/>
          <p:cNvSpPr txBox="1">
            <a:spLocks noChangeArrowheads="1"/>
          </p:cNvSpPr>
          <p:nvPr/>
        </p:nvSpPr>
        <p:spPr bwMode="auto">
          <a:xfrm>
            <a:off x="3397831" y="5029200"/>
            <a:ext cx="1287532" cy="338554"/>
          </a:xfrm>
          <a:prstGeom prst="rect">
            <a:avLst/>
          </a:prstGeom>
          <a:noFill/>
          <a:ln w="9525">
            <a:noFill/>
            <a:miter lim="800000"/>
            <a:headEnd/>
            <a:tailEnd/>
          </a:ln>
        </p:spPr>
        <p:txBody>
          <a:bodyPr wrap="none">
            <a:prstTxWarp prst="textNoShape">
              <a:avLst/>
            </a:prstTxWarp>
            <a:spAutoFit/>
          </a:bodyPr>
          <a:lstStyle/>
          <a:p>
            <a:r>
              <a:rPr lang="en-US" sz="1600">
                <a:solidFill>
                  <a:schemeClr val="accent5"/>
                </a:solidFill>
                <a:latin typeface="Futura" pitchFamily="-110" charset="0"/>
              </a:rPr>
              <a:t>surveillance</a:t>
            </a:r>
          </a:p>
        </p:txBody>
      </p:sp>
      <p:sp>
        <p:nvSpPr>
          <p:cNvPr id="26670" name="Text Box 46"/>
          <p:cNvSpPr txBox="1">
            <a:spLocks noChangeArrowheads="1"/>
          </p:cNvSpPr>
          <p:nvPr/>
        </p:nvSpPr>
        <p:spPr bwMode="auto">
          <a:xfrm>
            <a:off x="4289065" y="5948869"/>
            <a:ext cx="11525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accent5"/>
                </a:solidFill>
                <a:latin typeface="Futura" pitchFamily="-110" charset="0"/>
              </a:rPr>
              <a:t>censorship</a:t>
            </a:r>
          </a:p>
        </p:txBody>
      </p:sp>
      <p:sp>
        <p:nvSpPr>
          <p:cNvPr id="26671" name="Text Box 47"/>
          <p:cNvSpPr txBox="1">
            <a:spLocks noChangeArrowheads="1"/>
          </p:cNvSpPr>
          <p:nvPr/>
        </p:nvSpPr>
        <p:spPr bwMode="auto">
          <a:xfrm>
            <a:off x="1521969" y="4000500"/>
            <a:ext cx="104387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computer</a:t>
            </a:r>
            <a:br>
              <a:rPr lang="en-US" sz="1600">
                <a:solidFill>
                  <a:schemeClr val="accent5"/>
                </a:solidFill>
                <a:latin typeface="Futura" pitchFamily="-110" charset="0"/>
              </a:rPr>
            </a:br>
            <a:r>
              <a:rPr lang="en-US" sz="1600">
                <a:solidFill>
                  <a:schemeClr val="accent5"/>
                </a:solidFill>
                <a:latin typeface="Futura" pitchFamily="-110" charset="0"/>
              </a:rPr>
              <a:t>crime</a:t>
            </a:r>
          </a:p>
        </p:txBody>
      </p:sp>
      <p:sp>
        <p:nvSpPr>
          <p:cNvPr id="26672" name="Text Box 49"/>
          <p:cNvSpPr txBox="1">
            <a:spLocks noChangeArrowheads="1"/>
          </p:cNvSpPr>
          <p:nvPr/>
        </p:nvSpPr>
        <p:spPr bwMode="auto">
          <a:xfrm>
            <a:off x="3415633" y="2743200"/>
            <a:ext cx="1446830"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dirty="0">
                <a:solidFill>
                  <a:schemeClr val="accent5"/>
                </a:solidFill>
                <a:latin typeface="Futura" pitchFamily="-110" charset="0"/>
              </a:rPr>
              <a:t>e-government</a:t>
            </a:r>
          </a:p>
        </p:txBody>
      </p:sp>
      <p:sp>
        <p:nvSpPr>
          <p:cNvPr id="26673" name="Text Box 50"/>
          <p:cNvSpPr txBox="1">
            <a:spLocks noChangeArrowheads="1"/>
          </p:cNvSpPr>
          <p:nvPr/>
        </p:nvSpPr>
        <p:spPr bwMode="auto">
          <a:xfrm>
            <a:off x="1562666" y="3260725"/>
            <a:ext cx="1223412" cy="338554"/>
          </a:xfrm>
          <a:prstGeom prst="rect">
            <a:avLst/>
          </a:prstGeom>
          <a:noFill/>
          <a:ln w="9525">
            <a:noFill/>
            <a:miter lim="800000"/>
            <a:headEnd/>
            <a:tailEnd/>
          </a:ln>
        </p:spPr>
        <p:txBody>
          <a:bodyPr wrap="none">
            <a:prstTxWarp prst="textNoShape">
              <a:avLst/>
            </a:prstTxWarp>
            <a:spAutoFit/>
          </a:bodyPr>
          <a:lstStyle/>
          <a:p>
            <a:pPr algn="ctr" eaLnBrk="0" hangingPunct="0"/>
            <a:r>
              <a:rPr lang="en-US" sz="1600">
                <a:solidFill>
                  <a:schemeClr val="accent5"/>
                </a:solidFill>
                <a:latin typeface="Futura" pitchFamily="-110" charset="0"/>
              </a:rPr>
              <a:t>file-sharing</a:t>
            </a:r>
          </a:p>
        </p:txBody>
      </p:sp>
      <p:sp>
        <p:nvSpPr>
          <p:cNvPr id="26674" name="Text Box 51"/>
          <p:cNvSpPr txBox="1">
            <a:spLocks noChangeArrowheads="1"/>
          </p:cNvSpPr>
          <p:nvPr/>
        </p:nvSpPr>
        <p:spPr bwMode="auto">
          <a:xfrm>
            <a:off x="5811727" y="3581400"/>
            <a:ext cx="1095172" cy="297517"/>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a:solidFill>
                  <a:schemeClr val="accent5"/>
                </a:solidFill>
                <a:latin typeface="Futura" pitchFamily="-110" charset="0"/>
              </a:rPr>
              <a:t>inclusivity</a:t>
            </a:r>
          </a:p>
        </p:txBody>
      </p:sp>
      <p:sp>
        <p:nvSpPr>
          <p:cNvPr id="26675" name="Text Box 52"/>
          <p:cNvSpPr txBox="1">
            <a:spLocks noChangeArrowheads="1"/>
          </p:cNvSpPr>
          <p:nvPr/>
        </p:nvSpPr>
        <p:spPr bwMode="auto">
          <a:xfrm>
            <a:off x="1214999" y="2683657"/>
            <a:ext cx="1321796"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employment</a:t>
            </a:r>
            <a:br>
              <a:rPr lang="en-US" sz="1600" dirty="0">
                <a:solidFill>
                  <a:schemeClr val="accent5"/>
                </a:solidFill>
                <a:latin typeface="Futura" pitchFamily="-110" charset="0"/>
              </a:rPr>
            </a:br>
            <a:r>
              <a:rPr lang="en-US" sz="1600" dirty="0">
                <a:solidFill>
                  <a:schemeClr val="accent5"/>
                </a:solidFill>
                <a:latin typeface="Futura" pitchFamily="-110" charset="0"/>
              </a:rPr>
              <a:t>rights</a:t>
            </a:r>
          </a:p>
        </p:txBody>
      </p:sp>
      <p:sp>
        <p:nvSpPr>
          <p:cNvPr id="50" name="Text Box 28"/>
          <p:cNvSpPr txBox="1">
            <a:spLocks noChangeArrowheads="1"/>
          </p:cNvSpPr>
          <p:nvPr/>
        </p:nvSpPr>
        <p:spPr bwMode="auto">
          <a:xfrm>
            <a:off x="4754632" y="3447037"/>
            <a:ext cx="992579" cy="494494"/>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600" dirty="0">
                <a:solidFill>
                  <a:schemeClr val="accent5"/>
                </a:solidFill>
                <a:latin typeface="Futura" pitchFamily="-110" charset="0"/>
              </a:rPr>
              <a:t>s</a:t>
            </a:r>
            <a:r>
              <a:rPr lang="en-US" sz="1600" dirty="0" smtClean="0">
                <a:solidFill>
                  <a:schemeClr val="accent5"/>
                </a:solidFill>
                <a:latin typeface="Futura" pitchFamily="-110" charset="0"/>
              </a:rPr>
              <a:t>emantic</a:t>
            </a:r>
            <a:br>
              <a:rPr lang="en-US" sz="1600" dirty="0" smtClean="0">
                <a:solidFill>
                  <a:schemeClr val="accent5"/>
                </a:solidFill>
                <a:latin typeface="Futura" pitchFamily="-110" charset="0"/>
              </a:rPr>
            </a:br>
            <a:r>
              <a:rPr lang="en-US" sz="1600" dirty="0" smtClean="0">
                <a:solidFill>
                  <a:schemeClr val="accent5"/>
                </a:solidFill>
                <a:latin typeface="Futura" pitchFamily="-110" charset="0"/>
              </a:rPr>
              <a:t>web</a:t>
            </a:r>
            <a:endParaRPr lang="en-US" sz="1600" dirty="0">
              <a:solidFill>
                <a:schemeClr val="accent5"/>
              </a:solidFill>
              <a:latin typeface="Futura" pitchFamily="-110" charset="0"/>
            </a:endParaRPr>
          </a:p>
        </p:txBody>
      </p:sp>
      <p:sp>
        <p:nvSpPr>
          <p:cNvPr id="51" name="Text Box 14"/>
          <p:cNvSpPr txBox="1">
            <a:spLocks noChangeArrowheads="1"/>
          </p:cNvSpPr>
          <p:nvPr/>
        </p:nvSpPr>
        <p:spPr bwMode="auto">
          <a:xfrm>
            <a:off x="7239083" y="3810000"/>
            <a:ext cx="755335" cy="584776"/>
          </a:xfrm>
          <a:prstGeom prst="rect">
            <a:avLst/>
          </a:prstGeom>
          <a:noFill/>
          <a:ln w="9525">
            <a:noFill/>
            <a:miter lim="800000"/>
            <a:headEnd/>
            <a:tailEnd/>
          </a:ln>
        </p:spPr>
        <p:txBody>
          <a:bodyPr wrap="none">
            <a:prstTxWarp prst="textNoShape">
              <a:avLst/>
            </a:prstTxWarp>
            <a:spAutoFit/>
          </a:bodyPr>
          <a:lstStyle/>
          <a:p>
            <a:r>
              <a:rPr lang="en-US" sz="1600" dirty="0" smtClean="0">
                <a:solidFill>
                  <a:schemeClr val="accent5"/>
                </a:solidFill>
                <a:latin typeface="Futura" pitchFamily="-110" charset="0"/>
              </a:rPr>
              <a:t>linked</a:t>
            </a:r>
            <a:r>
              <a:rPr lang="en-US" sz="1600" dirty="0">
                <a:solidFill>
                  <a:schemeClr val="accent5"/>
                </a:solidFill>
                <a:latin typeface="Futura" pitchFamily="-110" charset="0"/>
              </a:rPr>
              <a:t/>
            </a:r>
            <a:br>
              <a:rPr lang="en-US" sz="1600" dirty="0">
                <a:solidFill>
                  <a:schemeClr val="accent5"/>
                </a:solidFill>
                <a:latin typeface="Futura" pitchFamily="-110" charset="0"/>
              </a:rPr>
            </a:br>
            <a:r>
              <a:rPr lang="en-US" sz="1600" dirty="0">
                <a:solidFill>
                  <a:schemeClr val="accent5"/>
                </a:solidFill>
                <a:latin typeface="Futura" pitchFamily="-110" charset="0"/>
              </a:rPr>
              <a:t>data</a:t>
            </a:r>
          </a:p>
        </p:txBody>
      </p:sp>
      <p:sp>
        <p:nvSpPr>
          <p:cNvPr id="2" name="Footer Placeholder 1"/>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3" name="Date Placeholder 2"/>
          <p:cNvSpPr>
            <a:spLocks noGrp="1"/>
          </p:cNvSpPr>
          <p:nvPr>
            <p:ph type="dt" sz="half" idx="10"/>
          </p:nvPr>
        </p:nvSpPr>
        <p:spPr/>
        <p:txBody>
          <a:bodyPr/>
          <a:lstStyle/>
          <a:p>
            <a:fld id="{A17B6F9C-95E2-2F4C-9391-9C7E72A978EA}" type="datetime1">
              <a:rPr lang="en-GB" smtClean="0"/>
              <a:t>23/03/2014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8</a:t>
            </a:fld>
            <a:endParaRPr kumimoji="0" lang="en-US" dirty="0"/>
          </a:p>
        </p:txBody>
      </p:sp>
    </p:spTree>
    <p:extLst>
      <p:ext uri="{BB962C8B-B14F-4D97-AF65-F5344CB8AC3E}">
        <p14:creationId xmlns:p14="http://schemas.microsoft.com/office/powerpoint/2010/main" val="27897086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4-03-09 14.49.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06" y="939523"/>
            <a:ext cx="8101994" cy="5710313"/>
          </a:xfrm>
          <a:prstGeom prst="rect">
            <a:avLst/>
          </a:prstGeom>
        </p:spPr>
      </p:pic>
      <p:sp>
        <p:nvSpPr>
          <p:cNvPr id="2" name="Footer Placeholder 1"/>
          <p:cNvSpPr>
            <a:spLocks noGrp="1"/>
          </p:cNvSpPr>
          <p:nvPr>
            <p:ph type="ftr" sz="quarter" idx="11"/>
          </p:nvPr>
        </p:nvSpPr>
        <p:spPr/>
        <p:txBody>
          <a:bodyPr/>
          <a:lstStyle/>
          <a:p>
            <a:r>
              <a:rPr kumimoji="0" lang="en-US" dirty="0" smtClean="0"/>
              <a:t>Dr Su White saw@ecs.soton.ac.uk          COMP1205 w7-12  http://www.edshare.soton.ac.uk</a:t>
            </a:r>
            <a:r>
              <a:rPr kumimoji="0" lang="en-US" dirty="0" smtClean="0"/>
              <a:t>/12511/</a:t>
            </a:r>
            <a:endParaRPr kumimoji="0" lang="en-US" dirty="0"/>
          </a:p>
        </p:txBody>
      </p:sp>
      <p:sp>
        <p:nvSpPr>
          <p:cNvPr id="3" name="Date Placeholder 2"/>
          <p:cNvSpPr>
            <a:spLocks noGrp="1"/>
          </p:cNvSpPr>
          <p:nvPr>
            <p:ph type="dt" sz="half" idx="10"/>
          </p:nvPr>
        </p:nvSpPr>
        <p:spPr/>
        <p:txBody>
          <a:bodyPr/>
          <a:lstStyle/>
          <a:p>
            <a:fld id="{1CE14E18-EBD3-7C48-884B-6C7C715B8CB9}" type="datetime1">
              <a:rPr lang="en-GB" smtClean="0"/>
              <a:t>23/03/2014</a:t>
            </a:fld>
            <a:endParaRPr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9</a:t>
            </a:fld>
            <a:endParaRPr kumimoji="0" lang="en-US" dirty="0"/>
          </a:p>
        </p:txBody>
      </p:sp>
    </p:spTree>
    <p:extLst>
      <p:ext uri="{BB962C8B-B14F-4D97-AF65-F5344CB8AC3E}">
        <p14:creationId xmlns:p14="http://schemas.microsoft.com/office/powerpoint/2010/main" val="8238407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2">
      <a:dk1>
        <a:sysClr val="windowText" lastClr="000000"/>
      </a:dk1>
      <a:lt1>
        <a:sysClr val="window" lastClr="FFFFFF"/>
      </a:lt1>
      <a:dk2>
        <a:srgbClr val="4F271C"/>
      </a:dk2>
      <a:lt2>
        <a:srgbClr val="E7DEC9"/>
      </a:lt2>
      <a:accent1>
        <a:srgbClr val="A76912"/>
      </a:accent1>
      <a:accent2>
        <a:srgbClr val="FEB80A"/>
      </a:accent2>
      <a:accent3>
        <a:srgbClr val="C32D2E"/>
      </a:accent3>
      <a:accent4>
        <a:srgbClr val="84AA33"/>
      </a:accent4>
      <a:accent5>
        <a:srgbClr val="964305"/>
      </a:accent5>
      <a:accent6>
        <a:srgbClr val="475A8D"/>
      </a:accent6>
      <a:hlink>
        <a:srgbClr val="1A09C7"/>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919</TotalTime>
  <Words>3484</Words>
  <Application>Microsoft Macintosh PowerPoint</Application>
  <PresentationFormat>On-screen Show (4:3)</PresentationFormat>
  <Paragraphs>727</Paragraphs>
  <Slides>75</Slides>
  <Notes>10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Solstice</vt:lpstr>
      <vt:lpstr>COMP1205 Week 9</vt:lpstr>
      <vt:lpstr>EdShare notes</vt:lpstr>
      <vt:lpstr>Overview: timescales and topics</vt:lpstr>
      <vt:lpstr>What is important…</vt:lpstr>
      <vt:lpstr>You are not learning to be a lawyer</vt:lpstr>
      <vt:lpstr>Understand the extent of the area</vt:lpstr>
      <vt:lpstr>Example: power &amp; responsibility</vt:lpstr>
      <vt:lpstr>professional and legal issues might include</vt:lpstr>
      <vt:lpstr>PowerPoint Presentation</vt:lpstr>
      <vt:lpstr>Legal areas</vt:lpstr>
      <vt:lpstr>Key topics for legislation</vt:lpstr>
      <vt:lpstr>Types of law in the UK</vt:lpstr>
      <vt:lpstr>Overview: Types of law in the UK</vt:lpstr>
      <vt:lpstr>UK: Statute Law</vt:lpstr>
      <vt:lpstr>Statutes are made by parliament</vt:lpstr>
      <vt:lpstr>UK: Common Law aka Case Law</vt:lpstr>
      <vt:lpstr>Common law examples</vt:lpstr>
      <vt:lpstr>International law: treaties</vt:lpstr>
      <vt:lpstr>European Legislation</vt:lpstr>
      <vt:lpstr>Focus: criminal vs civil</vt:lpstr>
      <vt:lpstr>Civil and criminal law can both be relevant</vt:lpstr>
      <vt:lpstr>Key Areas</vt:lpstr>
      <vt:lpstr>Ways of looking at UK law as an IT professional</vt:lpstr>
      <vt:lpstr>Data and Information perspectives</vt:lpstr>
      <vt:lpstr>Workplace Perspectives: detail W10</vt:lpstr>
      <vt:lpstr>Via the presentations…</vt:lpstr>
      <vt:lpstr>PowerPoint Presentation</vt:lpstr>
      <vt:lpstr>Topic Areas (see how they relate)</vt:lpstr>
      <vt:lpstr>Reworking the table overview</vt:lpstr>
      <vt:lpstr>TAKING AN IT perspective</vt:lpstr>
      <vt:lpstr>IT contexts</vt:lpstr>
      <vt:lpstr>New technologies -&gt; disruption</vt:lpstr>
      <vt:lpstr>Response to disruption</vt:lpstr>
      <vt:lpstr>Computer misuse act 1990</vt:lpstr>
      <vt:lpstr>Computer misuse act</vt:lpstr>
      <vt:lpstr>Computer fraud</vt:lpstr>
      <vt:lpstr>Data protection ACt</vt:lpstr>
      <vt:lpstr>Revision resources</vt:lpstr>
      <vt:lpstr>First calibrate your existing knowledge…</vt:lpstr>
      <vt:lpstr>Who?</vt:lpstr>
      <vt:lpstr>What?</vt:lpstr>
      <vt:lpstr>Rights</vt:lpstr>
      <vt:lpstr>Why questions?</vt:lpstr>
      <vt:lpstr>Data Protection Act (1998) </vt:lpstr>
      <vt:lpstr>Where? …basics</vt:lpstr>
      <vt:lpstr>Data Protection Act 1998</vt:lpstr>
      <vt:lpstr>ICO web site</vt:lpstr>
      <vt:lpstr>Gov.uk</vt:lpstr>
      <vt:lpstr>Further sources?</vt:lpstr>
      <vt:lpstr>YouTube –use your critical faculties</vt:lpstr>
      <vt:lpstr>BCS – book details + download</vt:lpstr>
      <vt:lpstr>Google it!</vt:lpstr>
      <vt:lpstr>DPA - extent</vt:lpstr>
      <vt:lpstr>Checklist (from ICO)</vt:lpstr>
      <vt:lpstr>Checklist continued</vt:lpstr>
      <vt:lpstr>Data must be</vt:lpstr>
      <vt:lpstr>Think about these pointers</vt:lpstr>
      <vt:lpstr>There are some related resources in EdShare</vt:lpstr>
      <vt:lpstr>Related topics…</vt:lpstr>
      <vt:lpstr>Use the DPA example/model</vt:lpstr>
      <vt:lpstr>Conducting private study</vt:lpstr>
      <vt:lpstr>Think about a bigger picture…</vt:lpstr>
      <vt:lpstr>Starting points</vt:lpstr>
      <vt:lpstr>Starting points</vt:lpstr>
      <vt:lpstr>Data and Information</vt:lpstr>
      <vt:lpstr>Think about a bigger picture…</vt:lpstr>
      <vt:lpstr>Reminders: Module overview</vt:lpstr>
      <vt:lpstr>Work smarter not harder</vt:lpstr>
      <vt:lpstr>The presentation topics relate to the syllabus..</vt:lpstr>
      <vt:lpstr>Overview: working method</vt:lpstr>
      <vt:lpstr>Reminder: rationale of the structure</vt:lpstr>
      <vt:lpstr>Before next week</vt:lpstr>
      <vt:lpstr>Overview: timescales and topics</vt:lpstr>
      <vt:lpstr>Thank you ;-)</vt:lpstr>
      <vt:lpstr>Tasks: Other key areas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COMP1205</dc:title>
  <dc:creator>Su White</dc:creator>
  <cp:lastModifiedBy>Su White</cp:lastModifiedBy>
  <cp:revision>101</cp:revision>
  <cp:lastPrinted>2014-03-23T17:22:11Z</cp:lastPrinted>
  <dcterms:created xsi:type="dcterms:W3CDTF">2014-03-09T11:41:28Z</dcterms:created>
  <dcterms:modified xsi:type="dcterms:W3CDTF">2014-03-23T23:53:57Z</dcterms:modified>
</cp:coreProperties>
</file>