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53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78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49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372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42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05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40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53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86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28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937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C5AD2-40C5-4A13-B3AB-832520614F14}" type="datetimeFigureOut">
              <a:rPr lang="en-GB" smtClean="0"/>
              <a:t>17/02/2014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7E28E-C5F1-4139-8B35-23D95EC36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0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91879" y="3041366"/>
            <a:ext cx="216024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Dyad of Impairments</a:t>
            </a:r>
            <a:endParaRPr lang="en-GB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51920" y="148478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358309" y="1233237"/>
            <a:ext cx="2376265" cy="738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/>
              <a:t>Restricted, repetitive patterns of behaviour, interests, or activities</a:t>
            </a:r>
            <a:endParaRPr lang="en-GB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79507" y="4869160"/>
            <a:ext cx="2232248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/>
              <a:t>Social communication and interaction</a:t>
            </a:r>
            <a:endParaRPr lang="en-GB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67544" y="1971901"/>
            <a:ext cx="18002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Stereotyped or repetitive motor movements</a:t>
            </a: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977178" y="2718200"/>
            <a:ext cx="18002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Rigid thinking patterns such as needing to take the same route each day</a:t>
            </a:r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5796136" y="202623"/>
            <a:ext cx="234768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Instances of sameness – small changes to the environment or routines leads to distress</a:t>
            </a:r>
            <a:endParaRPr lang="en-GB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267544" y="1052736"/>
            <a:ext cx="18002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Fixated interests with high intensity or focus to objects</a:t>
            </a:r>
            <a:endParaRPr lang="en-GB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77177" y="260648"/>
            <a:ext cx="238113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Hyper or hypo-reactivity to sensory input (pain, temperature, sounds or textures)</a:t>
            </a:r>
            <a:endParaRPr lang="en-GB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7020272" y="1052736"/>
            <a:ext cx="18002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Behaviours such as the lining up of toys or flipping objects</a:t>
            </a:r>
            <a:endParaRPr lang="en-GB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7089274" y="1971901"/>
            <a:ext cx="18002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Echolalia can be present and or idiosyncratic phrases</a:t>
            </a:r>
            <a:endParaRPr lang="en-GB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6358646" y="2718201"/>
            <a:ext cx="18002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Adherence to routines or ritualised patterns of behaviour </a:t>
            </a:r>
            <a:endParaRPr lang="en-GB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6358646" y="3918247"/>
            <a:ext cx="18002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Difficulties in imaginative play</a:t>
            </a:r>
            <a:endParaRPr lang="en-GB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7036414" y="4575066"/>
            <a:ext cx="18002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Difficulty in adjusting behaviour to various social contexts</a:t>
            </a:r>
            <a:endParaRPr lang="en-GB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2051720" y="6309320"/>
            <a:ext cx="180020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Seen in multiple contexts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267544" y="5605726"/>
            <a:ext cx="18002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Lack of eye contact and use of gestures or facial expressions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267544" y="4869160"/>
            <a:ext cx="18002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Failure to engage in normal dialogue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7088224" y="5588424"/>
            <a:ext cx="18002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Failure to initiate or respond to social interaction</a:t>
            </a:r>
            <a:endParaRPr lang="en-GB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971600" y="3647037"/>
            <a:ext cx="180020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Abnormal social approach</a:t>
            </a:r>
            <a:endParaRPr lang="en-GB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611560" y="4134579"/>
            <a:ext cx="18002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Difficulty in maintaining &amp; understanding relationships</a:t>
            </a:r>
            <a:endParaRPr lang="en-GB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6012160" y="6309320"/>
            <a:ext cx="18002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Reduced sharing of interest &amp; emotions</a:t>
            </a:r>
            <a:endParaRPr lang="en-GB" sz="1200" dirty="0"/>
          </a:p>
        </p:txBody>
      </p:sp>
      <p:sp>
        <p:nvSpPr>
          <p:cNvPr id="28" name="Up Arrow 27"/>
          <p:cNvSpPr/>
          <p:nvPr/>
        </p:nvSpPr>
        <p:spPr>
          <a:xfrm>
            <a:off x="4463988" y="2187877"/>
            <a:ext cx="216023" cy="49137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Up Arrow 28"/>
          <p:cNvSpPr/>
          <p:nvPr/>
        </p:nvSpPr>
        <p:spPr>
          <a:xfrm rot="10800000">
            <a:off x="4451615" y="4134579"/>
            <a:ext cx="216023" cy="49137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67742" y="1484784"/>
            <a:ext cx="1108114" cy="1177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223321" y="1854116"/>
            <a:ext cx="1052535" cy="274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694570" y="980057"/>
            <a:ext cx="51450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2951820" y="2128984"/>
            <a:ext cx="527687" cy="589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5796136" y="1255844"/>
            <a:ext cx="1131930" cy="228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796136" y="1795223"/>
            <a:ext cx="1173842" cy="333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711633" y="2112523"/>
            <a:ext cx="732575" cy="452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802383" y="891053"/>
            <a:ext cx="419553" cy="3233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721799" y="4077072"/>
            <a:ext cx="757708" cy="681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483768" y="4457744"/>
            <a:ext cx="884506" cy="440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223321" y="5013176"/>
            <a:ext cx="1144953" cy="147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2267744" y="5392380"/>
            <a:ext cx="1100530" cy="519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3100653" y="5517232"/>
            <a:ext cx="535243" cy="717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5652119" y="4379912"/>
            <a:ext cx="569817" cy="378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5508104" y="5517232"/>
            <a:ext cx="817808" cy="717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5796136" y="4898232"/>
            <a:ext cx="1131930" cy="262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734574" y="5449847"/>
            <a:ext cx="1177686" cy="355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66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157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Jepson J.</dc:creator>
  <cp:lastModifiedBy>Jepson J.</cp:lastModifiedBy>
  <cp:revision>6</cp:revision>
  <dcterms:created xsi:type="dcterms:W3CDTF">2014-02-17T10:51:43Z</dcterms:created>
  <dcterms:modified xsi:type="dcterms:W3CDTF">2014-02-17T12:49:52Z</dcterms:modified>
</cp:coreProperties>
</file>