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650" r:id="rId2"/>
    <p:sldMasterId id="2147483653" r:id="rId3"/>
  </p:sldMasterIdLst>
  <p:notesMasterIdLst>
    <p:notesMasterId r:id="rId25"/>
  </p:notesMasterIdLst>
  <p:handoutMasterIdLst>
    <p:handoutMasterId r:id="rId26"/>
  </p:handoutMasterIdLst>
  <p:sldIdLst>
    <p:sldId id="256" r:id="rId4"/>
    <p:sldId id="271" r:id="rId5"/>
    <p:sldId id="272" r:id="rId6"/>
    <p:sldId id="292" r:id="rId7"/>
    <p:sldId id="269" r:id="rId8"/>
    <p:sldId id="277" r:id="rId9"/>
    <p:sldId id="270" r:id="rId10"/>
    <p:sldId id="294" r:id="rId11"/>
    <p:sldId id="276" r:id="rId12"/>
    <p:sldId id="279" r:id="rId13"/>
    <p:sldId id="280" r:id="rId14"/>
    <p:sldId id="295" r:id="rId15"/>
    <p:sldId id="283" r:id="rId16"/>
    <p:sldId id="284" r:id="rId17"/>
    <p:sldId id="286" r:id="rId18"/>
    <p:sldId id="290" r:id="rId19"/>
    <p:sldId id="291" r:id="rId20"/>
    <p:sldId id="289" r:id="rId21"/>
    <p:sldId id="296" r:id="rId22"/>
    <p:sldId id="297" r:id="rId23"/>
    <p:sldId id="278" r:id="rId24"/>
  </p:sldIdLst>
  <p:sldSz cx="9144000" cy="6858000" type="screen4x3"/>
  <p:notesSz cx="6858000" cy="9144000"/>
  <p:defaultTextStyle>
    <a:defPPr>
      <a:defRPr lang="en-GB"/>
    </a:defPPr>
    <a:lvl1pPr algn="ctr" rtl="0" eaLnBrk="0" fontAlgn="base" hangingPunct="0">
      <a:spcBef>
        <a:spcPct val="0"/>
      </a:spcBef>
      <a:spcAft>
        <a:spcPct val="0"/>
      </a:spcAft>
      <a:defRPr sz="1200" kern="1200">
        <a:solidFill>
          <a:schemeClr val="tx1"/>
        </a:solidFill>
        <a:latin typeface="Lucida Sans" pitchFamily="16" charset="0"/>
        <a:ea typeface="ＭＳ Ｐゴシック" pitchFamily="16" charset="-128"/>
        <a:cs typeface="+mn-cs"/>
      </a:defRPr>
    </a:lvl1pPr>
    <a:lvl2pPr marL="457200" algn="ctr" rtl="0" eaLnBrk="0" fontAlgn="base" hangingPunct="0">
      <a:spcBef>
        <a:spcPct val="0"/>
      </a:spcBef>
      <a:spcAft>
        <a:spcPct val="0"/>
      </a:spcAft>
      <a:defRPr sz="1200" kern="1200">
        <a:solidFill>
          <a:schemeClr val="tx1"/>
        </a:solidFill>
        <a:latin typeface="Lucida Sans" pitchFamily="16" charset="0"/>
        <a:ea typeface="ＭＳ Ｐゴシック" pitchFamily="16" charset="-128"/>
        <a:cs typeface="+mn-cs"/>
      </a:defRPr>
    </a:lvl2pPr>
    <a:lvl3pPr marL="914400" algn="ctr" rtl="0" eaLnBrk="0" fontAlgn="base" hangingPunct="0">
      <a:spcBef>
        <a:spcPct val="0"/>
      </a:spcBef>
      <a:spcAft>
        <a:spcPct val="0"/>
      </a:spcAft>
      <a:defRPr sz="1200" kern="1200">
        <a:solidFill>
          <a:schemeClr val="tx1"/>
        </a:solidFill>
        <a:latin typeface="Lucida Sans" pitchFamily="16" charset="0"/>
        <a:ea typeface="ＭＳ Ｐゴシック" pitchFamily="16" charset="-128"/>
        <a:cs typeface="+mn-cs"/>
      </a:defRPr>
    </a:lvl3pPr>
    <a:lvl4pPr marL="1371600" algn="ctr" rtl="0" eaLnBrk="0" fontAlgn="base" hangingPunct="0">
      <a:spcBef>
        <a:spcPct val="0"/>
      </a:spcBef>
      <a:spcAft>
        <a:spcPct val="0"/>
      </a:spcAft>
      <a:defRPr sz="1200" kern="1200">
        <a:solidFill>
          <a:schemeClr val="tx1"/>
        </a:solidFill>
        <a:latin typeface="Lucida Sans" pitchFamily="16" charset="0"/>
        <a:ea typeface="ＭＳ Ｐゴシック" pitchFamily="16" charset="-128"/>
        <a:cs typeface="+mn-cs"/>
      </a:defRPr>
    </a:lvl4pPr>
    <a:lvl5pPr marL="1828800" algn="ctr" rtl="0" eaLnBrk="0" fontAlgn="base" hangingPunct="0">
      <a:spcBef>
        <a:spcPct val="0"/>
      </a:spcBef>
      <a:spcAft>
        <a:spcPct val="0"/>
      </a:spcAft>
      <a:defRPr sz="1200" kern="1200">
        <a:solidFill>
          <a:schemeClr val="tx1"/>
        </a:solidFill>
        <a:latin typeface="Lucida Sans" pitchFamily="16" charset="0"/>
        <a:ea typeface="ＭＳ Ｐゴシック" pitchFamily="16" charset="-128"/>
        <a:cs typeface="+mn-cs"/>
      </a:defRPr>
    </a:lvl5pPr>
    <a:lvl6pPr marL="2286000" algn="l" defTabSz="914400" rtl="0" eaLnBrk="1" latinLnBrk="0" hangingPunct="1">
      <a:defRPr sz="1200" kern="1200">
        <a:solidFill>
          <a:schemeClr val="tx1"/>
        </a:solidFill>
        <a:latin typeface="Lucida Sans" pitchFamily="16" charset="0"/>
        <a:ea typeface="ＭＳ Ｐゴシック" pitchFamily="16" charset="-128"/>
        <a:cs typeface="+mn-cs"/>
      </a:defRPr>
    </a:lvl6pPr>
    <a:lvl7pPr marL="2743200" algn="l" defTabSz="914400" rtl="0" eaLnBrk="1" latinLnBrk="0" hangingPunct="1">
      <a:defRPr sz="1200" kern="1200">
        <a:solidFill>
          <a:schemeClr val="tx1"/>
        </a:solidFill>
        <a:latin typeface="Lucida Sans" pitchFamily="16" charset="0"/>
        <a:ea typeface="ＭＳ Ｐゴシック" pitchFamily="16" charset="-128"/>
        <a:cs typeface="+mn-cs"/>
      </a:defRPr>
    </a:lvl7pPr>
    <a:lvl8pPr marL="3200400" algn="l" defTabSz="914400" rtl="0" eaLnBrk="1" latinLnBrk="0" hangingPunct="1">
      <a:defRPr sz="1200" kern="1200">
        <a:solidFill>
          <a:schemeClr val="tx1"/>
        </a:solidFill>
        <a:latin typeface="Lucida Sans" pitchFamily="16" charset="0"/>
        <a:ea typeface="ＭＳ Ｐゴシック" pitchFamily="16" charset="-128"/>
        <a:cs typeface="+mn-cs"/>
      </a:defRPr>
    </a:lvl8pPr>
    <a:lvl9pPr marL="3657600" algn="l" defTabSz="914400" rtl="0" eaLnBrk="1" latinLnBrk="0" hangingPunct="1">
      <a:defRPr sz="1200" kern="1200">
        <a:solidFill>
          <a:schemeClr val="tx1"/>
        </a:solidFill>
        <a:latin typeface="Lucida Sans" pitchFamily="16" charset="0"/>
        <a:ea typeface="ＭＳ Ｐゴシック" pitchFamily="16"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D85F"/>
    <a:srgbClr val="615A20"/>
    <a:srgbClr val="FFB300"/>
    <a:srgbClr val="FE3E14"/>
    <a:srgbClr val="F00F2C"/>
    <a:srgbClr val="8A412B"/>
    <a:srgbClr val="CCDA86"/>
    <a:srgbClr val="531F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43" autoAdjust="0"/>
    <p:restoredTop sz="94672" autoAdjust="0"/>
  </p:normalViewPr>
  <p:slideViewPr>
    <p:cSldViewPr>
      <p:cViewPr varScale="1">
        <p:scale>
          <a:sx n="163" d="100"/>
          <a:sy n="163" d="100"/>
        </p:scale>
        <p:origin x="-1392" y="-1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a:latin typeface="Arial" charset="0"/>
              </a:defRPr>
            </a:lvl1pPr>
          </a:lstStyle>
          <a:p>
            <a:endParaRPr lang="en-GB"/>
          </a:p>
        </p:txBody>
      </p:sp>
      <p:sp>
        <p:nvSpPr>
          <p:cNvPr id="204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latin typeface="Arial" charset="0"/>
              </a:defRPr>
            </a:lvl1pPr>
          </a:lstStyle>
          <a:p>
            <a:endParaRPr lang="en-GB"/>
          </a:p>
        </p:txBody>
      </p:sp>
      <p:sp>
        <p:nvSpPr>
          <p:cNvPr id="204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a:latin typeface="Arial" charset="0"/>
              </a:defRPr>
            </a:lvl1pPr>
          </a:lstStyle>
          <a:p>
            <a:endParaRPr lang="en-GB"/>
          </a:p>
        </p:txBody>
      </p:sp>
      <p:sp>
        <p:nvSpPr>
          <p:cNvPr id="204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latin typeface="Arial" charset="0"/>
              </a:defRPr>
            </a:lvl1pPr>
          </a:lstStyle>
          <a:p>
            <a:fld id="{E8292B55-C4A5-4D66-8737-305D2BDD77D8}" type="slidenum">
              <a:rPr lang="en-GB"/>
              <a:pPr/>
              <a:t>‹#›</a:t>
            </a:fld>
            <a:endParaRPr lang="en-GB"/>
          </a:p>
        </p:txBody>
      </p:sp>
    </p:spTree>
    <p:extLst>
      <p:ext uri="{BB962C8B-B14F-4D97-AF65-F5344CB8AC3E}">
        <p14:creationId xmlns:p14="http://schemas.microsoft.com/office/powerpoint/2010/main" val="1400619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a:defRPr>
                <a:latin typeface="Arial" charset="0"/>
              </a:defRPr>
            </a:lvl1pPr>
          </a:lstStyle>
          <a:p>
            <a:endParaRPr lang="en-GB"/>
          </a:p>
        </p:txBody>
      </p:sp>
      <p:sp>
        <p:nvSpPr>
          <p:cNvPr id="6147"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a:latin typeface="Arial" charset="0"/>
              </a:defRPr>
            </a:lvl1pPr>
          </a:lstStyle>
          <a:p>
            <a:endParaRPr lang="en-GB"/>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l">
              <a:defRPr>
                <a:latin typeface="Arial" charset="0"/>
              </a:defRPr>
            </a:lvl1pPr>
          </a:lstStyle>
          <a:p>
            <a:endParaRPr lang="en-GB"/>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a:latin typeface="Arial" charset="0"/>
              </a:defRPr>
            </a:lvl1pPr>
          </a:lstStyle>
          <a:p>
            <a:fld id="{C3083ADF-2015-4FAC-9A30-3783CA9E954D}" type="slidenum">
              <a:rPr lang="en-GB"/>
              <a:pPr/>
              <a:t>‹#›</a:t>
            </a:fld>
            <a:endParaRPr lang="en-GB"/>
          </a:p>
        </p:txBody>
      </p:sp>
    </p:spTree>
    <p:extLst>
      <p:ext uri="{BB962C8B-B14F-4D97-AF65-F5344CB8AC3E}">
        <p14:creationId xmlns:p14="http://schemas.microsoft.com/office/powerpoint/2010/main" val="249222387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pitchFamily="16" charset="-128"/>
        <a:cs typeface="+mn-cs"/>
      </a:defRPr>
    </a:lvl1pPr>
    <a:lvl2pPr marL="457200" algn="l" rtl="0" fontAlgn="base">
      <a:spcBef>
        <a:spcPct val="30000"/>
      </a:spcBef>
      <a:spcAft>
        <a:spcPct val="0"/>
      </a:spcAft>
      <a:defRPr sz="1200" kern="1200">
        <a:solidFill>
          <a:schemeClr val="tx1"/>
        </a:solidFill>
        <a:latin typeface="Arial" charset="0"/>
        <a:ea typeface="ＭＳ Ｐゴシック" pitchFamily="16"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pitchFamily="16"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pitchFamily="16"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pitchFamily="1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C09593-DE64-4AA8-A7BF-BA3AD4DB663A}" type="slidenum">
              <a:rPr lang="en-GB"/>
              <a:pPr/>
              <a:t>1</a:t>
            </a:fld>
            <a:endParaRPr lang="en-GB"/>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a:t>Please use the dd month yyyy format for the date for example 11 January 2008. The main title can be one or two lines long. </a:t>
            </a:r>
          </a:p>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3083ADF-2015-4FAC-9A30-3783CA9E954D}" type="slidenum">
              <a:rPr lang="en-GB" smtClean="0"/>
              <a:pPr/>
              <a:t>21</a:t>
            </a:fld>
            <a:endParaRPr lang="en-GB"/>
          </a:p>
        </p:txBody>
      </p:sp>
    </p:spTree>
    <p:extLst>
      <p:ext uri="{BB962C8B-B14F-4D97-AF65-F5344CB8AC3E}">
        <p14:creationId xmlns:p14="http://schemas.microsoft.com/office/powerpoint/2010/main" val="2945362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7" name="Rectangle 1031"/>
          <p:cNvSpPr>
            <a:spLocks noChangeArrowheads="1"/>
          </p:cNvSpPr>
          <p:nvPr/>
        </p:nvSpPr>
        <p:spPr bwMode="auto">
          <a:xfrm>
            <a:off x="-79375" y="3200400"/>
            <a:ext cx="9223375" cy="3657600"/>
          </a:xfrm>
          <a:prstGeom prst="rect">
            <a:avLst/>
          </a:prstGeom>
          <a:gradFill rotWithShape="0">
            <a:gsLst>
              <a:gs pos="0">
                <a:srgbClr val="014359"/>
              </a:gs>
              <a:gs pos="100000">
                <a:srgbClr val="007275"/>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GB"/>
          </a:p>
        </p:txBody>
      </p:sp>
      <p:sp>
        <p:nvSpPr>
          <p:cNvPr id="10248" name="Rectangle 1032"/>
          <p:cNvSpPr>
            <a:spLocks noChangeArrowheads="1"/>
          </p:cNvSpPr>
          <p:nvPr/>
        </p:nvSpPr>
        <p:spPr bwMode="auto">
          <a:xfrm>
            <a:off x="-79375" y="0"/>
            <a:ext cx="9223375" cy="3276600"/>
          </a:xfrm>
          <a:prstGeom prst="rect">
            <a:avLst/>
          </a:prstGeom>
          <a:solidFill>
            <a:srgbClr val="014359"/>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sz="2400">
              <a:latin typeface="Arial" charset="0"/>
            </a:endParaRPr>
          </a:p>
        </p:txBody>
      </p:sp>
      <p:sp>
        <p:nvSpPr>
          <p:cNvPr id="10242" name="Rectangle 1026"/>
          <p:cNvSpPr>
            <a:spLocks noGrp="1" noChangeArrowheads="1"/>
          </p:cNvSpPr>
          <p:nvPr>
            <p:ph type="ctrTitle"/>
          </p:nvPr>
        </p:nvSpPr>
        <p:spPr>
          <a:xfrm>
            <a:off x="323850" y="1700213"/>
            <a:ext cx="8496300" cy="2160587"/>
          </a:xfrm>
        </p:spPr>
        <p:txBody>
          <a:bodyPr lIns="91440"/>
          <a:lstStyle>
            <a:lvl1pPr>
              <a:defRPr sz="7500">
                <a:solidFill>
                  <a:schemeClr val="bg1"/>
                </a:solidFill>
              </a:defRPr>
            </a:lvl1pPr>
          </a:lstStyle>
          <a:p>
            <a:pPr lvl="0"/>
            <a:r>
              <a:rPr lang="en-GB" noProof="0" smtClean="0"/>
              <a:t>Click to edit Master title style</a:t>
            </a:r>
          </a:p>
        </p:txBody>
      </p:sp>
      <p:sp>
        <p:nvSpPr>
          <p:cNvPr id="10243" name="Rectangle 1027"/>
          <p:cNvSpPr>
            <a:spLocks noGrp="1" noChangeArrowheads="1"/>
          </p:cNvSpPr>
          <p:nvPr>
            <p:ph type="subTitle" idx="1"/>
          </p:nvPr>
        </p:nvSpPr>
        <p:spPr>
          <a:xfrm>
            <a:off x="323850" y="3933825"/>
            <a:ext cx="8496300" cy="1752600"/>
          </a:xfrm>
        </p:spPr>
        <p:txBody>
          <a:bodyPr lIns="91440"/>
          <a:lstStyle>
            <a:lvl1pPr marL="0" indent="0">
              <a:buFontTx/>
              <a:buNone/>
              <a:defRPr sz="3500">
                <a:solidFill>
                  <a:schemeClr val="accent1"/>
                </a:solidFill>
              </a:defRPr>
            </a:lvl1pPr>
          </a:lstStyle>
          <a:p>
            <a:pPr lvl="0"/>
            <a:r>
              <a:rPr lang="en-GB" noProof="0" smtClean="0"/>
              <a:t>Click to edit Master subtitle style</a:t>
            </a:r>
          </a:p>
        </p:txBody>
      </p:sp>
      <p:sp>
        <p:nvSpPr>
          <p:cNvPr id="10246" name="Rectangle 1030"/>
          <p:cNvSpPr>
            <a:spLocks noGrp="1" noChangeArrowheads="1"/>
          </p:cNvSpPr>
          <p:nvPr>
            <p:ph type="sldNum" sz="quarter" idx="4"/>
          </p:nvPr>
        </p:nvSpPr>
        <p:spPr>
          <a:xfrm>
            <a:off x="6553200" y="6245225"/>
            <a:ext cx="2133600" cy="476250"/>
          </a:xfrm>
        </p:spPr>
        <p:txBody>
          <a:bodyPr rIns="91440"/>
          <a:lstStyle>
            <a:lvl1pPr>
              <a:defRPr>
                <a:latin typeface="Arial" charset="0"/>
              </a:defRPr>
            </a:lvl1pPr>
          </a:lstStyle>
          <a:p>
            <a:fld id="{040FF9ED-4DB0-4112-8DC7-D9585393FF1F}" type="slidenum">
              <a:rPr lang="en-GB"/>
              <a:pPr/>
              <a:t>‹#›</a:t>
            </a:fld>
            <a:endParaRPr lang="en-GB"/>
          </a:p>
        </p:txBody>
      </p:sp>
      <p:pic>
        <p:nvPicPr>
          <p:cNvPr id="10254" name="Picture 1038" descr="electronic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1863" y="381000"/>
            <a:ext cx="2771775" cy="11033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F61284F4-FE7B-4556-AF9F-F96C3D487236}" type="slidenum">
              <a:rPr lang="en-GB"/>
              <a:pPr/>
              <a:t>‹#›</a:t>
            </a:fld>
            <a:endParaRPr lang="en-GB"/>
          </a:p>
        </p:txBody>
      </p:sp>
    </p:spTree>
    <p:extLst>
      <p:ext uri="{BB962C8B-B14F-4D97-AF65-F5344CB8AC3E}">
        <p14:creationId xmlns:p14="http://schemas.microsoft.com/office/powerpoint/2010/main" val="3722639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49069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4906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F84C9E9-E2E1-4C8A-94DB-8C67D216F29B}" type="slidenum">
              <a:rPr lang="en-GB"/>
              <a:pPr/>
              <a:t>‹#›</a:t>
            </a:fld>
            <a:endParaRPr lang="en-GB"/>
          </a:p>
        </p:txBody>
      </p:sp>
    </p:spTree>
    <p:extLst>
      <p:ext uri="{BB962C8B-B14F-4D97-AF65-F5344CB8AC3E}">
        <p14:creationId xmlns:p14="http://schemas.microsoft.com/office/powerpoint/2010/main" val="1721413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323850" y="908050"/>
            <a:ext cx="8496300" cy="64928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23850" y="1700213"/>
            <a:ext cx="417195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hart Placeholder 3"/>
          <p:cNvSpPr>
            <a:spLocks noGrp="1"/>
          </p:cNvSpPr>
          <p:nvPr>
            <p:ph type="chart" sz="half" idx="2"/>
          </p:nvPr>
        </p:nvSpPr>
        <p:spPr>
          <a:xfrm>
            <a:off x="4648200" y="1700213"/>
            <a:ext cx="4171950" cy="4114800"/>
          </a:xfrm>
        </p:spPr>
        <p:txBody>
          <a:bodyPr/>
          <a:lstStyle/>
          <a:p>
            <a:endParaRPr lang="en-GB"/>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GB"/>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GB"/>
          </a:p>
        </p:txBody>
      </p:sp>
      <p:sp>
        <p:nvSpPr>
          <p:cNvPr id="7" name="Slide Number Placeholder 6"/>
          <p:cNvSpPr>
            <a:spLocks noGrp="1"/>
          </p:cNvSpPr>
          <p:nvPr>
            <p:ph type="sldNum" sz="quarter" idx="12"/>
          </p:nvPr>
        </p:nvSpPr>
        <p:spPr>
          <a:xfrm>
            <a:off x="6877050" y="6308725"/>
            <a:ext cx="1905000" cy="457200"/>
          </a:xfrm>
        </p:spPr>
        <p:txBody>
          <a:bodyPr/>
          <a:lstStyle>
            <a:lvl1pPr>
              <a:defRPr/>
            </a:lvl1pPr>
          </a:lstStyle>
          <a:p>
            <a:fld id="{C084A1C2-1668-430A-B153-134A5BFAC7B2}" type="slidenum">
              <a:rPr lang="en-GB"/>
              <a:pPr/>
              <a:t>‹#›</a:t>
            </a:fld>
            <a:endParaRPr lang="en-GB"/>
          </a:p>
        </p:txBody>
      </p:sp>
    </p:spTree>
    <p:extLst>
      <p:ext uri="{BB962C8B-B14F-4D97-AF65-F5344CB8AC3E}">
        <p14:creationId xmlns:p14="http://schemas.microsoft.com/office/powerpoint/2010/main" val="928892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23850" y="908050"/>
            <a:ext cx="8496300" cy="649288"/>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323850" y="1700213"/>
            <a:ext cx="8496300" cy="4114800"/>
          </a:xfrm>
        </p:spPr>
        <p:txBody>
          <a:bodyPr/>
          <a:lstStyle/>
          <a:p>
            <a:endParaRPr lang="en-GB"/>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GB"/>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GB"/>
          </a:p>
        </p:txBody>
      </p:sp>
      <p:sp>
        <p:nvSpPr>
          <p:cNvPr id="6" name="Slide Number Placeholder 5"/>
          <p:cNvSpPr>
            <a:spLocks noGrp="1"/>
          </p:cNvSpPr>
          <p:nvPr>
            <p:ph type="sldNum" sz="quarter" idx="12"/>
          </p:nvPr>
        </p:nvSpPr>
        <p:spPr>
          <a:xfrm>
            <a:off x="6877050" y="6308725"/>
            <a:ext cx="1905000" cy="457200"/>
          </a:xfrm>
        </p:spPr>
        <p:txBody>
          <a:bodyPr/>
          <a:lstStyle>
            <a:lvl1pPr>
              <a:defRPr/>
            </a:lvl1pPr>
          </a:lstStyle>
          <a:p>
            <a:fld id="{18AB80A7-1246-4DE9-8A56-57B9E829F3DB}" type="slidenum">
              <a:rPr lang="en-GB"/>
              <a:pPr/>
              <a:t>‹#›</a:t>
            </a:fld>
            <a:endParaRPr lang="en-GB"/>
          </a:p>
        </p:txBody>
      </p:sp>
    </p:spTree>
    <p:extLst>
      <p:ext uri="{BB962C8B-B14F-4D97-AF65-F5344CB8AC3E}">
        <p14:creationId xmlns:p14="http://schemas.microsoft.com/office/powerpoint/2010/main" val="2015626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295" name="Rectangle 1031"/>
          <p:cNvSpPr>
            <a:spLocks noChangeArrowheads="1"/>
          </p:cNvSpPr>
          <p:nvPr/>
        </p:nvSpPr>
        <p:spPr bwMode="auto">
          <a:xfrm>
            <a:off x="-90488" y="3200400"/>
            <a:ext cx="9234488" cy="3657600"/>
          </a:xfrm>
          <a:prstGeom prst="rect">
            <a:avLst/>
          </a:prstGeom>
          <a:gradFill rotWithShape="0">
            <a:gsLst>
              <a:gs pos="0">
                <a:srgbClr val="007275"/>
              </a:gs>
              <a:gs pos="100000">
                <a:srgbClr val="008CAC"/>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GB"/>
          </a:p>
        </p:txBody>
      </p:sp>
      <p:sp>
        <p:nvSpPr>
          <p:cNvPr id="12296" name="Rectangle 1032"/>
          <p:cNvSpPr>
            <a:spLocks noChangeArrowheads="1"/>
          </p:cNvSpPr>
          <p:nvPr/>
        </p:nvSpPr>
        <p:spPr bwMode="auto">
          <a:xfrm>
            <a:off x="-90488" y="0"/>
            <a:ext cx="9234488" cy="3276600"/>
          </a:xfrm>
          <a:prstGeom prst="rect">
            <a:avLst/>
          </a:prstGeom>
          <a:solidFill>
            <a:srgbClr val="007275"/>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sz="2400">
              <a:latin typeface="Arial" charset="0"/>
            </a:endParaRPr>
          </a:p>
        </p:txBody>
      </p:sp>
      <p:sp>
        <p:nvSpPr>
          <p:cNvPr id="12290" name="Rectangle 1026"/>
          <p:cNvSpPr>
            <a:spLocks noGrp="1" noChangeArrowheads="1"/>
          </p:cNvSpPr>
          <p:nvPr>
            <p:ph type="ctrTitle"/>
          </p:nvPr>
        </p:nvSpPr>
        <p:spPr>
          <a:xfrm>
            <a:off x="323850" y="1700213"/>
            <a:ext cx="8496300" cy="4105275"/>
          </a:xfrm>
        </p:spPr>
        <p:txBody>
          <a:bodyPr lIns="91440"/>
          <a:lstStyle>
            <a:lvl1pPr algn="r">
              <a:defRPr sz="7500">
                <a:solidFill>
                  <a:schemeClr val="bg1"/>
                </a:solidFill>
              </a:defRPr>
            </a:lvl1pPr>
          </a:lstStyle>
          <a:p>
            <a:pPr lvl="0"/>
            <a:r>
              <a:rPr lang="en-GB" noProof="0" smtClean="0"/>
              <a:t>Click to edit Master title style</a:t>
            </a:r>
          </a:p>
        </p:txBody>
      </p:sp>
      <p:sp>
        <p:nvSpPr>
          <p:cNvPr id="12291" name="Rectangle 1027"/>
          <p:cNvSpPr>
            <a:spLocks noGrp="1" noChangeArrowheads="1"/>
          </p:cNvSpPr>
          <p:nvPr>
            <p:ph type="subTitle" idx="1"/>
          </p:nvPr>
        </p:nvSpPr>
        <p:spPr>
          <a:xfrm>
            <a:off x="-69850" y="7461250"/>
            <a:ext cx="69850" cy="69850"/>
          </a:xfrm>
        </p:spPr>
        <p:txBody>
          <a:bodyPr lIns="91440"/>
          <a:lstStyle>
            <a:lvl1pPr marL="0" indent="0" algn="ctr">
              <a:buFontTx/>
              <a:buNone/>
              <a:defRPr/>
            </a:lvl1pPr>
          </a:lstStyle>
          <a:p>
            <a:pPr lvl="0"/>
            <a:r>
              <a:rPr lang="en-GB" noProof="0" smtClean="0"/>
              <a:t>Click to edit Master subtitle style</a:t>
            </a:r>
          </a:p>
        </p:txBody>
      </p:sp>
      <p:pic>
        <p:nvPicPr>
          <p:cNvPr id="12300" name="Picture 1036" descr="electronic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1863" y="381000"/>
            <a:ext cx="2771775" cy="11033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E60D794F-470C-47C9-8A42-D3B972A18043}" type="slidenum">
              <a:rPr lang="en-GB"/>
              <a:pPr/>
              <a:t>‹#›</a:t>
            </a:fld>
            <a:endParaRPr lang="en-GB"/>
          </a:p>
        </p:txBody>
      </p:sp>
    </p:spTree>
    <p:extLst>
      <p:ext uri="{BB962C8B-B14F-4D97-AF65-F5344CB8AC3E}">
        <p14:creationId xmlns:p14="http://schemas.microsoft.com/office/powerpoint/2010/main" val="39106682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70AC38E3-F27B-49EA-8497-55F47BCDB6A3}" type="slidenum">
              <a:rPr lang="en-GB"/>
              <a:pPr/>
              <a:t>‹#›</a:t>
            </a:fld>
            <a:endParaRPr lang="en-GB"/>
          </a:p>
        </p:txBody>
      </p:sp>
    </p:spTree>
    <p:extLst>
      <p:ext uri="{BB962C8B-B14F-4D97-AF65-F5344CB8AC3E}">
        <p14:creationId xmlns:p14="http://schemas.microsoft.com/office/powerpoint/2010/main" val="18444845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C510D990-5C61-4644-996D-FEE24D8AB90F}" type="slidenum">
              <a:rPr lang="en-GB"/>
              <a:pPr/>
              <a:t>‹#›</a:t>
            </a:fld>
            <a:endParaRPr lang="en-GB"/>
          </a:p>
        </p:txBody>
      </p:sp>
    </p:spTree>
    <p:extLst>
      <p:ext uri="{BB962C8B-B14F-4D97-AF65-F5344CB8AC3E}">
        <p14:creationId xmlns:p14="http://schemas.microsoft.com/office/powerpoint/2010/main" val="1969669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4038716A-889F-4939-9C75-79844F9F577B}" type="slidenum">
              <a:rPr lang="en-GB"/>
              <a:pPr/>
              <a:t>‹#›</a:t>
            </a:fld>
            <a:endParaRPr lang="en-GB"/>
          </a:p>
        </p:txBody>
      </p:sp>
    </p:spTree>
    <p:extLst>
      <p:ext uri="{BB962C8B-B14F-4D97-AF65-F5344CB8AC3E}">
        <p14:creationId xmlns:p14="http://schemas.microsoft.com/office/powerpoint/2010/main" val="9228222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7BA32E7E-3DF3-4042-B4D3-EB898DF2FBC3}" type="slidenum">
              <a:rPr lang="en-GB"/>
              <a:pPr/>
              <a:t>‹#›</a:t>
            </a:fld>
            <a:endParaRPr lang="en-GB"/>
          </a:p>
        </p:txBody>
      </p:sp>
    </p:spTree>
    <p:extLst>
      <p:ext uri="{BB962C8B-B14F-4D97-AF65-F5344CB8AC3E}">
        <p14:creationId xmlns:p14="http://schemas.microsoft.com/office/powerpoint/2010/main" val="969784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B1F7EAAA-D895-4645-94C6-47741A774D21}" type="slidenum">
              <a:rPr lang="en-GB"/>
              <a:pPr/>
              <a:t>‹#›</a:t>
            </a:fld>
            <a:endParaRPr lang="en-GB"/>
          </a:p>
        </p:txBody>
      </p:sp>
    </p:spTree>
    <p:extLst>
      <p:ext uri="{BB962C8B-B14F-4D97-AF65-F5344CB8AC3E}">
        <p14:creationId xmlns:p14="http://schemas.microsoft.com/office/powerpoint/2010/main" val="9361670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68CF125E-FB7D-42EB-99A9-5B5DBD9754D0}" type="slidenum">
              <a:rPr lang="en-GB"/>
              <a:pPr/>
              <a:t>‹#›</a:t>
            </a:fld>
            <a:endParaRPr lang="en-GB"/>
          </a:p>
        </p:txBody>
      </p:sp>
    </p:spTree>
    <p:extLst>
      <p:ext uri="{BB962C8B-B14F-4D97-AF65-F5344CB8AC3E}">
        <p14:creationId xmlns:p14="http://schemas.microsoft.com/office/powerpoint/2010/main" val="1938514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B9EBC47-31B4-4C68-A793-1A2B9CE24B9D}" type="slidenum">
              <a:rPr lang="en-GB"/>
              <a:pPr/>
              <a:t>‹#›</a:t>
            </a:fld>
            <a:endParaRPr lang="en-GB"/>
          </a:p>
        </p:txBody>
      </p:sp>
    </p:spTree>
    <p:extLst>
      <p:ext uri="{BB962C8B-B14F-4D97-AF65-F5344CB8AC3E}">
        <p14:creationId xmlns:p14="http://schemas.microsoft.com/office/powerpoint/2010/main" val="2726572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A0CFAF1-C721-4B9B-92B8-6E2B732837FA}" type="slidenum">
              <a:rPr lang="en-GB"/>
              <a:pPr/>
              <a:t>‹#›</a:t>
            </a:fld>
            <a:endParaRPr lang="en-GB"/>
          </a:p>
        </p:txBody>
      </p:sp>
    </p:spTree>
    <p:extLst>
      <p:ext uri="{BB962C8B-B14F-4D97-AF65-F5344CB8AC3E}">
        <p14:creationId xmlns:p14="http://schemas.microsoft.com/office/powerpoint/2010/main" val="33797776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436D4293-CF56-41AA-8C77-E6D912ED4F3C}" type="slidenum">
              <a:rPr lang="en-GB"/>
              <a:pPr/>
              <a:t>‹#›</a:t>
            </a:fld>
            <a:endParaRPr lang="en-GB"/>
          </a:p>
        </p:txBody>
      </p:sp>
    </p:spTree>
    <p:extLst>
      <p:ext uri="{BB962C8B-B14F-4D97-AF65-F5344CB8AC3E}">
        <p14:creationId xmlns:p14="http://schemas.microsoft.com/office/powerpoint/2010/main" val="20959175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5318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5318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EE7215D-0620-4637-9C43-2FF223FCC7C2}" type="slidenum">
              <a:rPr lang="en-GB"/>
              <a:pPr/>
              <a:t>‹#›</a:t>
            </a:fld>
            <a:endParaRPr lang="en-GB"/>
          </a:p>
        </p:txBody>
      </p:sp>
    </p:spTree>
    <p:extLst>
      <p:ext uri="{BB962C8B-B14F-4D97-AF65-F5344CB8AC3E}">
        <p14:creationId xmlns:p14="http://schemas.microsoft.com/office/powerpoint/2010/main" val="15683101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Tree>
    <p:extLst>
      <p:ext uri="{BB962C8B-B14F-4D97-AF65-F5344CB8AC3E}">
        <p14:creationId xmlns:p14="http://schemas.microsoft.com/office/powerpoint/2010/main" val="1378768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Tree>
    <p:extLst>
      <p:ext uri="{BB962C8B-B14F-4D97-AF65-F5344CB8AC3E}">
        <p14:creationId xmlns:p14="http://schemas.microsoft.com/office/powerpoint/2010/main" val="22719237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Tree>
    <p:extLst>
      <p:ext uri="{BB962C8B-B14F-4D97-AF65-F5344CB8AC3E}">
        <p14:creationId xmlns:p14="http://schemas.microsoft.com/office/powerpoint/2010/main" val="38187785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Tree>
    <p:extLst>
      <p:ext uri="{BB962C8B-B14F-4D97-AF65-F5344CB8AC3E}">
        <p14:creationId xmlns:p14="http://schemas.microsoft.com/office/powerpoint/2010/main" val="16081385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Tree>
    <p:extLst>
      <p:ext uri="{BB962C8B-B14F-4D97-AF65-F5344CB8AC3E}">
        <p14:creationId xmlns:p14="http://schemas.microsoft.com/office/powerpoint/2010/main" val="3653823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D92161A-BFDD-4382-BD65-6FDC8A3AB787}" type="slidenum">
              <a:rPr lang="en-GB"/>
              <a:pPr/>
              <a:t>‹#›</a:t>
            </a:fld>
            <a:endParaRPr lang="en-GB"/>
          </a:p>
        </p:txBody>
      </p:sp>
    </p:spTree>
    <p:extLst>
      <p:ext uri="{BB962C8B-B14F-4D97-AF65-F5344CB8AC3E}">
        <p14:creationId xmlns:p14="http://schemas.microsoft.com/office/powerpoint/2010/main" val="6097079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Tree>
    <p:extLst>
      <p:ext uri="{BB962C8B-B14F-4D97-AF65-F5344CB8AC3E}">
        <p14:creationId xmlns:p14="http://schemas.microsoft.com/office/powerpoint/2010/main" val="23098231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Tree>
    <p:extLst>
      <p:ext uri="{BB962C8B-B14F-4D97-AF65-F5344CB8AC3E}">
        <p14:creationId xmlns:p14="http://schemas.microsoft.com/office/powerpoint/2010/main" val="25332771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Tree>
    <p:extLst>
      <p:ext uri="{BB962C8B-B14F-4D97-AF65-F5344CB8AC3E}">
        <p14:creationId xmlns:p14="http://schemas.microsoft.com/office/powerpoint/2010/main" val="20066595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Tree>
    <p:extLst>
      <p:ext uri="{BB962C8B-B14F-4D97-AF65-F5344CB8AC3E}">
        <p14:creationId xmlns:p14="http://schemas.microsoft.com/office/powerpoint/2010/main" val="97133249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Tree>
    <p:extLst>
      <p:ext uri="{BB962C8B-B14F-4D97-AF65-F5344CB8AC3E}">
        <p14:creationId xmlns:p14="http://schemas.microsoft.com/office/powerpoint/2010/main" val="393559274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5318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5318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Tree>
    <p:extLst>
      <p:ext uri="{BB962C8B-B14F-4D97-AF65-F5344CB8AC3E}">
        <p14:creationId xmlns:p14="http://schemas.microsoft.com/office/powerpoint/2010/main" val="4045284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B55415B1-BF8E-49C3-A137-7979DD089EFE}" type="slidenum">
              <a:rPr lang="en-GB"/>
              <a:pPr/>
              <a:t>‹#›</a:t>
            </a:fld>
            <a:endParaRPr lang="en-GB"/>
          </a:p>
        </p:txBody>
      </p:sp>
    </p:spTree>
    <p:extLst>
      <p:ext uri="{BB962C8B-B14F-4D97-AF65-F5344CB8AC3E}">
        <p14:creationId xmlns:p14="http://schemas.microsoft.com/office/powerpoint/2010/main" val="527203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CCDC28A6-D4E0-41F3-8462-FBB85A5C3356}" type="slidenum">
              <a:rPr lang="en-GB"/>
              <a:pPr/>
              <a:t>‹#›</a:t>
            </a:fld>
            <a:endParaRPr lang="en-GB"/>
          </a:p>
        </p:txBody>
      </p:sp>
    </p:spTree>
    <p:extLst>
      <p:ext uri="{BB962C8B-B14F-4D97-AF65-F5344CB8AC3E}">
        <p14:creationId xmlns:p14="http://schemas.microsoft.com/office/powerpoint/2010/main" val="1535650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E7753692-4C0A-4E8E-85E9-5B34D7C57795}" type="slidenum">
              <a:rPr lang="en-GB"/>
              <a:pPr/>
              <a:t>‹#›</a:t>
            </a:fld>
            <a:endParaRPr lang="en-GB"/>
          </a:p>
        </p:txBody>
      </p:sp>
    </p:spTree>
    <p:extLst>
      <p:ext uri="{BB962C8B-B14F-4D97-AF65-F5344CB8AC3E}">
        <p14:creationId xmlns:p14="http://schemas.microsoft.com/office/powerpoint/2010/main" val="491278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5DB61BCB-3FE1-4D68-AB7D-E25B183C53E7}" type="slidenum">
              <a:rPr lang="en-GB"/>
              <a:pPr/>
              <a:t>‹#›</a:t>
            </a:fld>
            <a:endParaRPr lang="en-GB"/>
          </a:p>
        </p:txBody>
      </p:sp>
    </p:spTree>
    <p:extLst>
      <p:ext uri="{BB962C8B-B14F-4D97-AF65-F5344CB8AC3E}">
        <p14:creationId xmlns:p14="http://schemas.microsoft.com/office/powerpoint/2010/main" val="796037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65E6CD6-175F-4B6A-8025-ED2FD7997409}" type="slidenum">
              <a:rPr lang="en-GB"/>
              <a:pPr/>
              <a:t>‹#›</a:t>
            </a:fld>
            <a:endParaRPr lang="en-GB"/>
          </a:p>
        </p:txBody>
      </p:sp>
    </p:spTree>
    <p:extLst>
      <p:ext uri="{BB962C8B-B14F-4D97-AF65-F5344CB8AC3E}">
        <p14:creationId xmlns:p14="http://schemas.microsoft.com/office/powerpoint/2010/main" val="3424687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BDF0D6DC-76E1-4D34-BEBC-0BAC2173BB93}" type="slidenum">
              <a:rPr lang="en-GB"/>
              <a:pPr/>
              <a:t>‹#›</a:t>
            </a:fld>
            <a:endParaRPr lang="en-GB"/>
          </a:p>
        </p:txBody>
      </p:sp>
    </p:spTree>
    <p:extLst>
      <p:ext uri="{BB962C8B-B14F-4D97-AF65-F5344CB8AC3E}">
        <p14:creationId xmlns:p14="http://schemas.microsoft.com/office/powerpoint/2010/main" val="31123443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4.xml"/><Relationship Id="rId12" Type="http://schemas.openxmlformats.org/officeDocument/2006/relationships/theme" Target="../theme/theme2.xml"/><Relationship Id="rId13" Type="http://schemas.openxmlformats.org/officeDocument/2006/relationships/image" Target="../media/image1.png"/><Relationship Id="rId1" Type="http://schemas.openxmlformats.org/officeDocument/2006/relationships/slideLayout" Target="../slideLayouts/slideLayout14.xml"/><Relationship Id="rId2" Type="http://schemas.openxmlformats.org/officeDocument/2006/relationships/slideLayout" Target="../slideLayouts/slideLayout15.xml"/><Relationship Id="rId3" Type="http://schemas.openxmlformats.org/officeDocument/2006/relationships/slideLayout" Target="../slideLayouts/slideLayout16.xml"/><Relationship Id="rId4" Type="http://schemas.openxmlformats.org/officeDocument/2006/relationships/slideLayout" Target="../slideLayouts/slideLayout17.xml"/><Relationship Id="rId5" Type="http://schemas.openxmlformats.org/officeDocument/2006/relationships/slideLayout" Target="../slideLayouts/slideLayout18.xml"/><Relationship Id="rId6" Type="http://schemas.openxmlformats.org/officeDocument/2006/relationships/slideLayout" Target="../slideLayouts/slideLayout19.xml"/><Relationship Id="rId7" Type="http://schemas.openxmlformats.org/officeDocument/2006/relationships/slideLayout" Target="../slideLayouts/slideLayout20.xml"/><Relationship Id="rId8" Type="http://schemas.openxmlformats.org/officeDocument/2006/relationships/slideLayout" Target="../slideLayouts/slideLayout21.xml"/><Relationship Id="rId9" Type="http://schemas.openxmlformats.org/officeDocument/2006/relationships/slideLayout" Target="../slideLayouts/slideLayout22.xml"/><Relationship Id="rId10"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5.xml"/><Relationship Id="rId12" Type="http://schemas.openxmlformats.org/officeDocument/2006/relationships/theme" Target="../theme/theme3.xml"/><Relationship Id="rId1" Type="http://schemas.openxmlformats.org/officeDocument/2006/relationships/slideLayout" Target="../slideLayouts/slideLayout25.xml"/><Relationship Id="rId2" Type="http://schemas.openxmlformats.org/officeDocument/2006/relationships/slideLayout" Target="../slideLayouts/slideLayout26.xml"/><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slideLayout" Target="../slideLayouts/slideLayout33.xml"/><Relationship Id="rId10"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p:nvSpPr>
        <p:spPr bwMode="auto">
          <a:xfrm>
            <a:off x="-79375" y="0"/>
            <a:ext cx="9223375" cy="38100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sz="2400">
              <a:latin typeface="Arial" charset="0"/>
            </a:endParaRPr>
          </a:p>
        </p:txBody>
      </p:sp>
      <p:sp>
        <p:nvSpPr>
          <p:cNvPr id="1033" name="Rectangle 9"/>
          <p:cNvSpPr>
            <a:spLocks noChangeArrowheads="1"/>
          </p:cNvSpPr>
          <p:nvPr/>
        </p:nvSpPr>
        <p:spPr bwMode="auto">
          <a:xfrm>
            <a:off x="-79375" y="3048000"/>
            <a:ext cx="9223375" cy="3810000"/>
          </a:xfrm>
          <a:prstGeom prst="rect">
            <a:avLst/>
          </a:prstGeom>
          <a:gradFill rotWithShape="0">
            <a:gsLst>
              <a:gs pos="0">
                <a:schemeClr val="bg1"/>
              </a:gs>
              <a:gs pos="100000">
                <a:srgbClr val="DCDEDE"/>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GB"/>
          </a:p>
        </p:txBody>
      </p:sp>
      <p:sp>
        <p:nvSpPr>
          <p:cNvPr id="1026" name="Rectangle 2"/>
          <p:cNvSpPr>
            <a:spLocks noGrp="1" noChangeArrowheads="1"/>
          </p:cNvSpPr>
          <p:nvPr>
            <p:ph type="title"/>
          </p:nvPr>
        </p:nvSpPr>
        <p:spPr bwMode="auto">
          <a:xfrm>
            <a:off x="323850" y="908050"/>
            <a:ext cx="8496300" cy="649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323850" y="1700213"/>
            <a:ext cx="84963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a:defRPr sz="1400">
                <a:latin typeface="Arial" charset="0"/>
              </a:defRPr>
            </a:lvl1pPr>
          </a:lstStyle>
          <a:p>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endParaRPr lang="en-GB"/>
          </a:p>
        </p:txBody>
      </p:sp>
      <p:sp>
        <p:nvSpPr>
          <p:cNvPr id="1030" name="Rectangle 6"/>
          <p:cNvSpPr>
            <a:spLocks noGrp="1" noChangeArrowheads="1"/>
          </p:cNvSpPr>
          <p:nvPr>
            <p:ph type="sldNum" sz="quarter" idx="4"/>
          </p:nvPr>
        </p:nvSpPr>
        <p:spPr bwMode="auto">
          <a:xfrm>
            <a:off x="6877050" y="6308725"/>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0" bIns="45720" numCol="1" anchor="t" anchorCtr="0" compatLnSpc="1">
            <a:prstTxWarp prst="textNoShape">
              <a:avLst/>
            </a:prstTxWarp>
          </a:bodyPr>
          <a:lstStyle>
            <a:lvl1pPr algn="r">
              <a:defRPr sz="1400">
                <a:latin typeface="+mn-lt"/>
              </a:defRPr>
            </a:lvl1pPr>
          </a:lstStyle>
          <a:p>
            <a:fld id="{5640AC82-07CC-4274-B407-3C47529C7E22}" type="slidenum">
              <a:rPr lang="en-GB"/>
              <a:pPr/>
              <a:t>‹#›</a:t>
            </a:fld>
            <a:endParaRPr lang="en-GB"/>
          </a:p>
        </p:txBody>
      </p:sp>
      <p:pic>
        <p:nvPicPr>
          <p:cNvPr id="1035" name="Picture 11" descr="electronics"/>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588125" y="260350"/>
            <a:ext cx="2166938" cy="8636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85" r:id="rId12"/>
    <p:sldLayoutId id="2147483686" r:id="rId13"/>
  </p:sldLayoutIdLst>
  <p:hf hdr="0" ftr="0" dt="0"/>
  <p:txStyles>
    <p:titleStyle>
      <a:lvl1pPr algn="l" rtl="0" fontAlgn="base">
        <a:spcBef>
          <a:spcPct val="0"/>
        </a:spcBef>
        <a:spcAft>
          <a:spcPct val="0"/>
        </a:spcAft>
        <a:defRPr sz="3500">
          <a:solidFill>
            <a:schemeClr val="tx2"/>
          </a:solidFill>
          <a:latin typeface="+mj-lt"/>
          <a:ea typeface="+mj-ea"/>
          <a:cs typeface="+mj-cs"/>
        </a:defRPr>
      </a:lvl1pPr>
      <a:lvl2pPr algn="l" rtl="0" fontAlgn="base">
        <a:spcBef>
          <a:spcPct val="0"/>
        </a:spcBef>
        <a:spcAft>
          <a:spcPct val="0"/>
        </a:spcAft>
        <a:defRPr sz="3500">
          <a:solidFill>
            <a:schemeClr val="tx2"/>
          </a:solidFill>
          <a:latin typeface="Georgia" pitchFamily="16" charset="0"/>
          <a:ea typeface="ＭＳ Ｐゴシック" pitchFamily="16" charset="-128"/>
        </a:defRPr>
      </a:lvl2pPr>
      <a:lvl3pPr algn="l" rtl="0" fontAlgn="base">
        <a:spcBef>
          <a:spcPct val="0"/>
        </a:spcBef>
        <a:spcAft>
          <a:spcPct val="0"/>
        </a:spcAft>
        <a:defRPr sz="3500">
          <a:solidFill>
            <a:schemeClr val="tx2"/>
          </a:solidFill>
          <a:latin typeface="Georgia" pitchFamily="16" charset="0"/>
          <a:ea typeface="ＭＳ Ｐゴシック" pitchFamily="16" charset="-128"/>
        </a:defRPr>
      </a:lvl3pPr>
      <a:lvl4pPr algn="l" rtl="0" fontAlgn="base">
        <a:spcBef>
          <a:spcPct val="0"/>
        </a:spcBef>
        <a:spcAft>
          <a:spcPct val="0"/>
        </a:spcAft>
        <a:defRPr sz="3500">
          <a:solidFill>
            <a:schemeClr val="tx2"/>
          </a:solidFill>
          <a:latin typeface="Georgia" pitchFamily="16" charset="0"/>
          <a:ea typeface="ＭＳ Ｐゴシック" pitchFamily="16" charset="-128"/>
        </a:defRPr>
      </a:lvl4pPr>
      <a:lvl5pPr algn="l" rtl="0" fontAlgn="base">
        <a:spcBef>
          <a:spcPct val="0"/>
        </a:spcBef>
        <a:spcAft>
          <a:spcPct val="0"/>
        </a:spcAft>
        <a:defRPr sz="3500">
          <a:solidFill>
            <a:schemeClr val="tx2"/>
          </a:solidFill>
          <a:latin typeface="Georgia" pitchFamily="16" charset="0"/>
          <a:ea typeface="ＭＳ Ｐゴシック" pitchFamily="16" charset="-128"/>
        </a:defRPr>
      </a:lvl5pPr>
      <a:lvl6pPr marL="457200" algn="l" rtl="0" fontAlgn="base">
        <a:spcBef>
          <a:spcPct val="0"/>
        </a:spcBef>
        <a:spcAft>
          <a:spcPct val="0"/>
        </a:spcAft>
        <a:defRPr sz="3500">
          <a:solidFill>
            <a:schemeClr val="tx2"/>
          </a:solidFill>
          <a:latin typeface="Georgia" pitchFamily="16" charset="0"/>
          <a:ea typeface="ＭＳ Ｐゴシック" pitchFamily="16" charset="-128"/>
        </a:defRPr>
      </a:lvl6pPr>
      <a:lvl7pPr marL="914400" algn="l" rtl="0" fontAlgn="base">
        <a:spcBef>
          <a:spcPct val="0"/>
        </a:spcBef>
        <a:spcAft>
          <a:spcPct val="0"/>
        </a:spcAft>
        <a:defRPr sz="3500">
          <a:solidFill>
            <a:schemeClr val="tx2"/>
          </a:solidFill>
          <a:latin typeface="Georgia" pitchFamily="16" charset="0"/>
          <a:ea typeface="ＭＳ Ｐゴシック" pitchFamily="16" charset="-128"/>
        </a:defRPr>
      </a:lvl7pPr>
      <a:lvl8pPr marL="1371600" algn="l" rtl="0" fontAlgn="base">
        <a:spcBef>
          <a:spcPct val="0"/>
        </a:spcBef>
        <a:spcAft>
          <a:spcPct val="0"/>
        </a:spcAft>
        <a:defRPr sz="3500">
          <a:solidFill>
            <a:schemeClr val="tx2"/>
          </a:solidFill>
          <a:latin typeface="Georgia" pitchFamily="16" charset="0"/>
          <a:ea typeface="ＭＳ Ｐゴシック" pitchFamily="16" charset="-128"/>
        </a:defRPr>
      </a:lvl8pPr>
      <a:lvl9pPr marL="1828800" algn="l" rtl="0" fontAlgn="base">
        <a:spcBef>
          <a:spcPct val="0"/>
        </a:spcBef>
        <a:spcAft>
          <a:spcPct val="0"/>
        </a:spcAft>
        <a:defRPr sz="3500">
          <a:solidFill>
            <a:schemeClr val="tx2"/>
          </a:solidFill>
          <a:latin typeface="Georgia" pitchFamily="16" charset="0"/>
          <a:ea typeface="ＭＳ Ｐゴシック" pitchFamily="16" charset="-128"/>
        </a:defRPr>
      </a:lvl9pPr>
    </p:titleStyle>
    <p:bodyStyle>
      <a:lvl1pPr marL="342900" indent="-342900" algn="l" rtl="0" fontAlgn="base">
        <a:spcBef>
          <a:spcPct val="0"/>
        </a:spcBef>
        <a:spcAft>
          <a:spcPct val="70000"/>
        </a:spcAft>
        <a:buChar char="•"/>
        <a:defRPr sz="2400">
          <a:solidFill>
            <a:schemeClr val="tx1"/>
          </a:solidFill>
          <a:latin typeface="+mn-lt"/>
          <a:ea typeface="+mn-ea"/>
          <a:cs typeface="+mn-cs"/>
        </a:defRPr>
      </a:lvl1pPr>
      <a:lvl2pPr marL="811213" indent="-288925" algn="l" rtl="0" fontAlgn="base">
        <a:lnSpc>
          <a:spcPct val="90000"/>
        </a:lnSpc>
        <a:spcBef>
          <a:spcPct val="0"/>
        </a:spcBef>
        <a:spcAft>
          <a:spcPct val="50000"/>
        </a:spcAft>
        <a:buChar char="–"/>
        <a:defRPr sz="2400">
          <a:solidFill>
            <a:schemeClr val="tx1"/>
          </a:solidFill>
          <a:latin typeface="+mn-lt"/>
          <a:ea typeface="+mn-ea"/>
        </a:defRPr>
      </a:lvl2pPr>
      <a:lvl3pPr marL="1219200" indent="-228600" algn="l" rtl="0" fontAlgn="base">
        <a:lnSpc>
          <a:spcPct val="90000"/>
        </a:lnSpc>
        <a:spcBef>
          <a:spcPct val="20000"/>
        </a:spcBef>
        <a:spcAft>
          <a:spcPct val="0"/>
        </a:spcAft>
        <a:buChar char="•"/>
        <a:defRPr sz="2400">
          <a:solidFill>
            <a:schemeClr val="tx1"/>
          </a:solidFill>
          <a:latin typeface="+mn-lt"/>
          <a:ea typeface="+mn-ea"/>
        </a:defRPr>
      </a:lvl3pPr>
      <a:lvl4pPr marL="1627188" indent="-228600" algn="l" rtl="0" fontAlgn="base">
        <a:lnSpc>
          <a:spcPct val="90000"/>
        </a:lnSpc>
        <a:spcBef>
          <a:spcPct val="20000"/>
        </a:spcBef>
        <a:spcAft>
          <a:spcPct val="0"/>
        </a:spcAft>
        <a:buChar char="–"/>
        <a:defRPr sz="2400">
          <a:solidFill>
            <a:schemeClr val="tx1"/>
          </a:solidFill>
          <a:latin typeface="+mn-lt"/>
          <a:ea typeface="+mn-ea"/>
        </a:defRPr>
      </a:lvl4pPr>
      <a:lvl5pPr marL="2057400" indent="-228600" algn="l" rtl="0" fontAlgn="base">
        <a:lnSpc>
          <a:spcPct val="90000"/>
        </a:lnSpc>
        <a:spcBef>
          <a:spcPct val="20000"/>
        </a:spcBef>
        <a:spcAft>
          <a:spcPct val="0"/>
        </a:spcAft>
        <a:buChar char="»"/>
        <a:defRPr sz="2400">
          <a:solidFill>
            <a:schemeClr val="tx1"/>
          </a:solidFill>
          <a:latin typeface="+mn-lt"/>
          <a:ea typeface="+mn-ea"/>
        </a:defRPr>
      </a:lvl5pPr>
      <a:lvl6pPr marL="2514600" indent="-228600" algn="l" rtl="0" fontAlgn="base">
        <a:lnSpc>
          <a:spcPct val="90000"/>
        </a:lnSpc>
        <a:spcBef>
          <a:spcPct val="20000"/>
        </a:spcBef>
        <a:spcAft>
          <a:spcPct val="0"/>
        </a:spcAft>
        <a:buChar char="»"/>
        <a:defRPr sz="2400">
          <a:solidFill>
            <a:schemeClr val="tx1"/>
          </a:solidFill>
          <a:latin typeface="+mn-lt"/>
          <a:ea typeface="+mn-ea"/>
        </a:defRPr>
      </a:lvl6pPr>
      <a:lvl7pPr marL="2971800" indent="-228600" algn="l" rtl="0" fontAlgn="base">
        <a:lnSpc>
          <a:spcPct val="90000"/>
        </a:lnSpc>
        <a:spcBef>
          <a:spcPct val="20000"/>
        </a:spcBef>
        <a:spcAft>
          <a:spcPct val="0"/>
        </a:spcAft>
        <a:buChar char="»"/>
        <a:defRPr sz="2400">
          <a:solidFill>
            <a:schemeClr val="tx1"/>
          </a:solidFill>
          <a:latin typeface="+mn-lt"/>
          <a:ea typeface="+mn-ea"/>
        </a:defRPr>
      </a:lvl7pPr>
      <a:lvl8pPr marL="3429000" indent="-228600" algn="l" rtl="0" fontAlgn="base">
        <a:lnSpc>
          <a:spcPct val="90000"/>
        </a:lnSpc>
        <a:spcBef>
          <a:spcPct val="20000"/>
        </a:spcBef>
        <a:spcAft>
          <a:spcPct val="0"/>
        </a:spcAft>
        <a:buChar char="»"/>
        <a:defRPr sz="2400">
          <a:solidFill>
            <a:schemeClr val="tx1"/>
          </a:solidFill>
          <a:latin typeface="+mn-lt"/>
          <a:ea typeface="+mn-ea"/>
        </a:defRPr>
      </a:lvl8pPr>
      <a:lvl9pPr marL="3886200" indent="-228600" algn="l" rtl="0" fontAlgn="base">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323850" y="908050"/>
            <a:ext cx="8496300" cy="64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ctr" anchorCtr="0" compatLnSpc="1">
            <a:prstTxWarp prst="textNoShape">
              <a:avLst/>
            </a:prstTxWarp>
          </a:bodyPr>
          <a:lstStyle/>
          <a:p>
            <a:pPr lvl="0"/>
            <a:r>
              <a:rPr lang="en-GB" smtClean="0"/>
              <a:t>Click to edit Master title style</a:t>
            </a:r>
          </a:p>
        </p:txBody>
      </p:sp>
      <p:sp>
        <p:nvSpPr>
          <p:cNvPr id="11267" name="Rectangle 3"/>
          <p:cNvSpPr>
            <a:spLocks noGrp="1" noChangeArrowheads="1"/>
          </p:cNvSpPr>
          <p:nvPr>
            <p:ph type="body" idx="1"/>
          </p:nvPr>
        </p:nvSpPr>
        <p:spPr bwMode="auto">
          <a:xfrm>
            <a:off x="323850" y="1700213"/>
            <a:ext cx="84963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atin typeface="Arial" charset="0"/>
              </a:defRPr>
            </a:lvl1pPr>
          </a:lstStyle>
          <a:p>
            <a:endParaRPr lang="en-GB"/>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endParaRPr lang="en-GB"/>
          </a:p>
        </p:txBody>
      </p:sp>
      <p:sp>
        <p:nvSpPr>
          <p:cNvPr id="11270" name="Rectangle 6"/>
          <p:cNvSpPr>
            <a:spLocks noGrp="1" noChangeArrowheads="1"/>
          </p:cNvSpPr>
          <p:nvPr>
            <p:ph type="sldNum" sz="quarter" idx="4"/>
          </p:nvPr>
        </p:nvSpPr>
        <p:spPr bwMode="auto">
          <a:xfrm>
            <a:off x="6642100" y="63087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0" bIns="45720" numCol="1" anchor="t" anchorCtr="0" compatLnSpc="1">
            <a:prstTxWarp prst="textNoShape">
              <a:avLst/>
            </a:prstTxWarp>
          </a:bodyPr>
          <a:lstStyle>
            <a:lvl1pPr algn="r">
              <a:defRPr sz="1400">
                <a:latin typeface="+mn-lt"/>
              </a:defRPr>
            </a:lvl1pPr>
          </a:lstStyle>
          <a:p>
            <a:fld id="{E6BA056C-1520-4813-B545-AF881C014E44}" type="slidenum">
              <a:rPr lang="en-GB"/>
              <a:pPr/>
              <a:t>‹#›</a:t>
            </a:fld>
            <a:endParaRPr lang="en-GB"/>
          </a:p>
        </p:txBody>
      </p:sp>
      <p:pic>
        <p:nvPicPr>
          <p:cNvPr id="11276" name="Picture 12" descr="electronics"/>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588125" y="260350"/>
            <a:ext cx="2166938" cy="8636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ftr="0" dt="0"/>
  <p:txStyles>
    <p:titleStyle>
      <a:lvl1pPr algn="l" rtl="0" fontAlgn="base">
        <a:spcBef>
          <a:spcPct val="0"/>
        </a:spcBef>
        <a:spcAft>
          <a:spcPct val="0"/>
        </a:spcAft>
        <a:defRPr sz="3500">
          <a:solidFill>
            <a:schemeClr val="tx2"/>
          </a:solidFill>
          <a:latin typeface="+mj-lt"/>
          <a:ea typeface="+mj-ea"/>
          <a:cs typeface="+mj-cs"/>
        </a:defRPr>
      </a:lvl1pPr>
      <a:lvl2pPr algn="l" rtl="0" fontAlgn="base">
        <a:spcBef>
          <a:spcPct val="0"/>
        </a:spcBef>
        <a:spcAft>
          <a:spcPct val="0"/>
        </a:spcAft>
        <a:defRPr sz="3500">
          <a:solidFill>
            <a:schemeClr val="tx2"/>
          </a:solidFill>
          <a:latin typeface="Georgia" pitchFamily="16" charset="0"/>
        </a:defRPr>
      </a:lvl2pPr>
      <a:lvl3pPr algn="l" rtl="0" fontAlgn="base">
        <a:spcBef>
          <a:spcPct val="0"/>
        </a:spcBef>
        <a:spcAft>
          <a:spcPct val="0"/>
        </a:spcAft>
        <a:defRPr sz="3500">
          <a:solidFill>
            <a:schemeClr val="tx2"/>
          </a:solidFill>
          <a:latin typeface="Georgia" pitchFamily="16" charset="0"/>
        </a:defRPr>
      </a:lvl3pPr>
      <a:lvl4pPr algn="l" rtl="0" fontAlgn="base">
        <a:spcBef>
          <a:spcPct val="0"/>
        </a:spcBef>
        <a:spcAft>
          <a:spcPct val="0"/>
        </a:spcAft>
        <a:defRPr sz="3500">
          <a:solidFill>
            <a:schemeClr val="tx2"/>
          </a:solidFill>
          <a:latin typeface="Georgia" pitchFamily="16" charset="0"/>
        </a:defRPr>
      </a:lvl4pPr>
      <a:lvl5pPr algn="l" rtl="0" fontAlgn="base">
        <a:spcBef>
          <a:spcPct val="0"/>
        </a:spcBef>
        <a:spcAft>
          <a:spcPct val="0"/>
        </a:spcAft>
        <a:defRPr sz="3500">
          <a:solidFill>
            <a:schemeClr val="tx2"/>
          </a:solidFill>
          <a:latin typeface="Georgia" pitchFamily="16" charset="0"/>
        </a:defRPr>
      </a:lvl5pPr>
      <a:lvl6pPr marL="457200" algn="l" rtl="0" fontAlgn="base">
        <a:spcBef>
          <a:spcPct val="0"/>
        </a:spcBef>
        <a:spcAft>
          <a:spcPct val="0"/>
        </a:spcAft>
        <a:defRPr sz="3500">
          <a:solidFill>
            <a:schemeClr val="tx2"/>
          </a:solidFill>
          <a:latin typeface="Georgia" pitchFamily="16" charset="0"/>
        </a:defRPr>
      </a:lvl6pPr>
      <a:lvl7pPr marL="914400" algn="l" rtl="0" fontAlgn="base">
        <a:spcBef>
          <a:spcPct val="0"/>
        </a:spcBef>
        <a:spcAft>
          <a:spcPct val="0"/>
        </a:spcAft>
        <a:defRPr sz="3500">
          <a:solidFill>
            <a:schemeClr val="tx2"/>
          </a:solidFill>
          <a:latin typeface="Georgia" pitchFamily="16" charset="0"/>
        </a:defRPr>
      </a:lvl7pPr>
      <a:lvl8pPr marL="1371600" algn="l" rtl="0" fontAlgn="base">
        <a:spcBef>
          <a:spcPct val="0"/>
        </a:spcBef>
        <a:spcAft>
          <a:spcPct val="0"/>
        </a:spcAft>
        <a:defRPr sz="3500">
          <a:solidFill>
            <a:schemeClr val="tx2"/>
          </a:solidFill>
          <a:latin typeface="Georgia" pitchFamily="16" charset="0"/>
        </a:defRPr>
      </a:lvl8pPr>
      <a:lvl9pPr marL="1828800" algn="l" rtl="0" fontAlgn="base">
        <a:spcBef>
          <a:spcPct val="0"/>
        </a:spcBef>
        <a:spcAft>
          <a:spcPct val="0"/>
        </a:spcAft>
        <a:defRPr sz="3500">
          <a:solidFill>
            <a:schemeClr val="tx2"/>
          </a:solidFill>
          <a:latin typeface="Georgia" pitchFamily="16" charset="0"/>
        </a:defRPr>
      </a:lvl9pPr>
    </p:titleStyle>
    <p:bodyStyle>
      <a:lvl1pPr marL="342900" indent="-342900" algn="l" rtl="0" fontAlgn="base">
        <a:spcBef>
          <a:spcPct val="0"/>
        </a:spcBef>
        <a:spcAft>
          <a:spcPct val="70000"/>
        </a:spcAft>
        <a:buChar char="•"/>
        <a:defRPr sz="2400">
          <a:solidFill>
            <a:schemeClr val="tx1"/>
          </a:solidFill>
          <a:latin typeface="+mn-lt"/>
          <a:ea typeface="+mn-ea"/>
          <a:cs typeface="+mn-cs"/>
        </a:defRPr>
      </a:lvl1pPr>
      <a:lvl2pPr marL="742950" indent="-285750" algn="l" rtl="0" fontAlgn="base">
        <a:lnSpc>
          <a:spcPct val="90000"/>
        </a:lnSpc>
        <a:spcBef>
          <a:spcPct val="0"/>
        </a:spcBef>
        <a:spcAft>
          <a:spcPct val="50000"/>
        </a:spcAft>
        <a:buChar char="–"/>
        <a:defRPr sz="2400">
          <a:solidFill>
            <a:schemeClr val="tx1"/>
          </a:solidFill>
          <a:latin typeface="+mn-lt"/>
        </a:defRPr>
      </a:lvl2pPr>
      <a:lvl3pPr marL="1143000" indent="-228600" algn="l" rtl="0" fontAlgn="base">
        <a:spcBef>
          <a:spcPct val="20000"/>
        </a:spcBef>
        <a:spcAft>
          <a:spcPct val="50000"/>
        </a:spcAft>
        <a:buChar char="•"/>
        <a:defRPr sz="2400">
          <a:solidFill>
            <a:schemeClr val="tx1"/>
          </a:solidFill>
          <a:latin typeface="+mn-lt"/>
        </a:defRPr>
      </a:lvl3pPr>
      <a:lvl4pPr marL="1600200" indent="-228600" algn="l" rtl="0" fontAlgn="base">
        <a:spcBef>
          <a:spcPct val="20000"/>
        </a:spcBef>
        <a:spcAft>
          <a:spcPct val="50000"/>
        </a:spcAft>
        <a:buChar char="–"/>
        <a:defRPr sz="2400">
          <a:solidFill>
            <a:schemeClr val="tx1"/>
          </a:solidFill>
          <a:latin typeface="+mn-lt"/>
        </a:defRPr>
      </a:lvl4pPr>
      <a:lvl5pPr marL="2057400" indent="-228600" algn="l" rtl="0" fontAlgn="base">
        <a:spcBef>
          <a:spcPct val="20000"/>
        </a:spcBef>
        <a:spcAft>
          <a:spcPct val="50000"/>
        </a:spcAft>
        <a:buChar char="»"/>
        <a:defRPr sz="2400">
          <a:solidFill>
            <a:schemeClr val="tx1"/>
          </a:solidFill>
          <a:latin typeface="+mn-lt"/>
        </a:defRPr>
      </a:lvl5pPr>
      <a:lvl6pPr marL="2514600" indent="-228600" algn="l" rtl="0" fontAlgn="base">
        <a:spcBef>
          <a:spcPct val="20000"/>
        </a:spcBef>
        <a:spcAft>
          <a:spcPct val="50000"/>
        </a:spcAft>
        <a:buChar char="»"/>
        <a:defRPr sz="2400">
          <a:solidFill>
            <a:schemeClr val="tx1"/>
          </a:solidFill>
          <a:latin typeface="+mn-lt"/>
        </a:defRPr>
      </a:lvl6pPr>
      <a:lvl7pPr marL="2971800" indent="-228600" algn="l" rtl="0" fontAlgn="base">
        <a:spcBef>
          <a:spcPct val="20000"/>
        </a:spcBef>
        <a:spcAft>
          <a:spcPct val="50000"/>
        </a:spcAft>
        <a:buChar char="»"/>
        <a:defRPr sz="2400">
          <a:solidFill>
            <a:schemeClr val="tx1"/>
          </a:solidFill>
          <a:latin typeface="+mn-lt"/>
        </a:defRPr>
      </a:lvl7pPr>
      <a:lvl8pPr marL="3429000" indent="-228600" algn="l" rtl="0" fontAlgn="base">
        <a:spcBef>
          <a:spcPct val="20000"/>
        </a:spcBef>
        <a:spcAft>
          <a:spcPct val="50000"/>
        </a:spcAft>
        <a:buChar char="»"/>
        <a:defRPr sz="2400">
          <a:solidFill>
            <a:schemeClr val="tx1"/>
          </a:solidFill>
          <a:latin typeface="+mn-lt"/>
        </a:defRPr>
      </a:lvl8pPr>
      <a:lvl9pPr marL="3886200" indent="-228600" algn="l" rtl="0" fontAlgn="base">
        <a:spcBef>
          <a:spcPct val="20000"/>
        </a:spcBef>
        <a:spcAft>
          <a:spcPct val="5000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bwMode="auto">
          <a:xfrm>
            <a:off x="323850" y="908050"/>
            <a:ext cx="8496300" cy="64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ctr" anchorCtr="0" compatLnSpc="1">
            <a:prstTxWarp prst="textNoShape">
              <a:avLst/>
            </a:prstTxWarp>
          </a:bodyPr>
          <a:lstStyle/>
          <a:p>
            <a:pPr lvl="0"/>
            <a:r>
              <a:rPr lang="en-GB" smtClean="0"/>
              <a:t>Click to edit Master title style</a:t>
            </a:r>
          </a:p>
        </p:txBody>
      </p:sp>
      <p:sp>
        <p:nvSpPr>
          <p:cNvPr id="95235" name="Rectangle 3"/>
          <p:cNvSpPr>
            <a:spLocks noGrp="1" noChangeArrowheads="1"/>
          </p:cNvSpPr>
          <p:nvPr>
            <p:ph type="body" idx="1"/>
          </p:nvPr>
        </p:nvSpPr>
        <p:spPr bwMode="auto">
          <a:xfrm>
            <a:off x="323850" y="1700213"/>
            <a:ext cx="84963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9523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atin typeface="Arial" charset="0"/>
              </a:defRPr>
            </a:lvl1pPr>
          </a:lstStyle>
          <a:p>
            <a:endParaRPr lang="en-GB"/>
          </a:p>
        </p:txBody>
      </p:sp>
      <p:sp>
        <p:nvSpPr>
          <p:cNvPr id="9523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endParaRPr lang="en-GB"/>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fontAlgn="base">
        <a:spcBef>
          <a:spcPct val="0"/>
        </a:spcBef>
        <a:spcAft>
          <a:spcPct val="0"/>
        </a:spcAft>
        <a:defRPr sz="3500">
          <a:solidFill>
            <a:schemeClr val="tx2"/>
          </a:solidFill>
          <a:latin typeface="+mj-lt"/>
          <a:ea typeface="+mj-ea"/>
          <a:cs typeface="+mj-cs"/>
        </a:defRPr>
      </a:lvl1pPr>
      <a:lvl2pPr algn="l" rtl="0" fontAlgn="base">
        <a:spcBef>
          <a:spcPct val="0"/>
        </a:spcBef>
        <a:spcAft>
          <a:spcPct val="0"/>
        </a:spcAft>
        <a:defRPr sz="3500">
          <a:solidFill>
            <a:schemeClr val="tx2"/>
          </a:solidFill>
          <a:latin typeface="Georgia" pitchFamily="16" charset="0"/>
        </a:defRPr>
      </a:lvl2pPr>
      <a:lvl3pPr algn="l" rtl="0" fontAlgn="base">
        <a:spcBef>
          <a:spcPct val="0"/>
        </a:spcBef>
        <a:spcAft>
          <a:spcPct val="0"/>
        </a:spcAft>
        <a:defRPr sz="3500">
          <a:solidFill>
            <a:schemeClr val="tx2"/>
          </a:solidFill>
          <a:latin typeface="Georgia" pitchFamily="16" charset="0"/>
        </a:defRPr>
      </a:lvl3pPr>
      <a:lvl4pPr algn="l" rtl="0" fontAlgn="base">
        <a:spcBef>
          <a:spcPct val="0"/>
        </a:spcBef>
        <a:spcAft>
          <a:spcPct val="0"/>
        </a:spcAft>
        <a:defRPr sz="3500">
          <a:solidFill>
            <a:schemeClr val="tx2"/>
          </a:solidFill>
          <a:latin typeface="Georgia" pitchFamily="16" charset="0"/>
        </a:defRPr>
      </a:lvl4pPr>
      <a:lvl5pPr algn="l" rtl="0" fontAlgn="base">
        <a:spcBef>
          <a:spcPct val="0"/>
        </a:spcBef>
        <a:spcAft>
          <a:spcPct val="0"/>
        </a:spcAft>
        <a:defRPr sz="3500">
          <a:solidFill>
            <a:schemeClr val="tx2"/>
          </a:solidFill>
          <a:latin typeface="Georgia" pitchFamily="16" charset="0"/>
        </a:defRPr>
      </a:lvl5pPr>
      <a:lvl6pPr marL="457200" algn="l" rtl="0" fontAlgn="base">
        <a:spcBef>
          <a:spcPct val="0"/>
        </a:spcBef>
        <a:spcAft>
          <a:spcPct val="0"/>
        </a:spcAft>
        <a:defRPr sz="3500">
          <a:solidFill>
            <a:schemeClr val="tx2"/>
          </a:solidFill>
          <a:latin typeface="Georgia" pitchFamily="16" charset="0"/>
        </a:defRPr>
      </a:lvl6pPr>
      <a:lvl7pPr marL="914400" algn="l" rtl="0" fontAlgn="base">
        <a:spcBef>
          <a:spcPct val="0"/>
        </a:spcBef>
        <a:spcAft>
          <a:spcPct val="0"/>
        </a:spcAft>
        <a:defRPr sz="3500">
          <a:solidFill>
            <a:schemeClr val="tx2"/>
          </a:solidFill>
          <a:latin typeface="Georgia" pitchFamily="16" charset="0"/>
        </a:defRPr>
      </a:lvl7pPr>
      <a:lvl8pPr marL="1371600" algn="l" rtl="0" fontAlgn="base">
        <a:spcBef>
          <a:spcPct val="0"/>
        </a:spcBef>
        <a:spcAft>
          <a:spcPct val="0"/>
        </a:spcAft>
        <a:defRPr sz="3500">
          <a:solidFill>
            <a:schemeClr val="tx2"/>
          </a:solidFill>
          <a:latin typeface="Georgia" pitchFamily="16" charset="0"/>
        </a:defRPr>
      </a:lvl8pPr>
      <a:lvl9pPr marL="1828800" algn="l" rtl="0" fontAlgn="base">
        <a:spcBef>
          <a:spcPct val="0"/>
        </a:spcBef>
        <a:spcAft>
          <a:spcPct val="0"/>
        </a:spcAft>
        <a:defRPr sz="3500">
          <a:solidFill>
            <a:schemeClr val="tx2"/>
          </a:solidFill>
          <a:latin typeface="Georgia" pitchFamily="16" charset="0"/>
        </a:defRPr>
      </a:lvl9pPr>
    </p:titleStyle>
    <p:bodyStyle>
      <a:lvl1pPr marL="342900" indent="-342900" algn="l" rtl="0" fontAlgn="base">
        <a:spcBef>
          <a:spcPct val="0"/>
        </a:spcBef>
        <a:spcAft>
          <a:spcPct val="70000"/>
        </a:spcAft>
        <a:buChar char="•"/>
        <a:defRPr sz="2400">
          <a:solidFill>
            <a:schemeClr val="tx1"/>
          </a:solidFill>
          <a:latin typeface="+mn-lt"/>
          <a:ea typeface="+mn-ea"/>
          <a:cs typeface="+mn-cs"/>
        </a:defRPr>
      </a:lvl1pPr>
      <a:lvl2pPr marL="742950" indent="-285750" algn="l" rtl="0" fontAlgn="base">
        <a:lnSpc>
          <a:spcPct val="90000"/>
        </a:lnSpc>
        <a:spcBef>
          <a:spcPct val="0"/>
        </a:spcBef>
        <a:spcAft>
          <a:spcPct val="50000"/>
        </a:spcAft>
        <a:buChar char="–"/>
        <a:defRPr sz="2400">
          <a:solidFill>
            <a:schemeClr val="tx1"/>
          </a:solidFill>
          <a:latin typeface="+mn-lt"/>
        </a:defRPr>
      </a:lvl2pPr>
      <a:lvl3pPr marL="1143000" indent="-228600" algn="l" rtl="0" fontAlgn="base">
        <a:spcBef>
          <a:spcPct val="20000"/>
        </a:spcBef>
        <a:spcAft>
          <a:spcPct val="50000"/>
        </a:spcAft>
        <a:buChar char="•"/>
        <a:defRPr sz="2400">
          <a:solidFill>
            <a:schemeClr val="tx1"/>
          </a:solidFill>
          <a:latin typeface="+mn-lt"/>
        </a:defRPr>
      </a:lvl3pPr>
      <a:lvl4pPr marL="1600200" indent="-228600" algn="l" rtl="0" fontAlgn="base">
        <a:spcBef>
          <a:spcPct val="20000"/>
        </a:spcBef>
        <a:spcAft>
          <a:spcPct val="50000"/>
        </a:spcAft>
        <a:buChar char="–"/>
        <a:defRPr sz="2400">
          <a:solidFill>
            <a:schemeClr val="tx1"/>
          </a:solidFill>
          <a:latin typeface="+mn-lt"/>
        </a:defRPr>
      </a:lvl4pPr>
      <a:lvl5pPr marL="2057400" indent="-228600" algn="l" rtl="0" fontAlgn="base">
        <a:spcBef>
          <a:spcPct val="20000"/>
        </a:spcBef>
        <a:spcAft>
          <a:spcPct val="50000"/>
        </a:spcAft>
        <a:buChar char="»"/>
        <a:defRPr sz="2400">
          <a:solidFill>
            <a:schemeClr val="tx1"/>
          </a:solidFill>
          <a:latin typeface="+mn-lt"/>
        </a:defRPr>
      </a:lvl5pPr>
      <a:lvl6pPr marL="2514600" indent="-228600" algn="l" rtl="0" fontAlgn="base">
        <a:spcBef>
          <a:spcPct val="20000"/>
        </a:spcBef>
        <a:spcAft>
          <a:spcPct val="50000"/>
        </a:spcAft>
        <a:buChar char="»"/>
        <a:defRPr sz="2400">
          <a:solidFill>
            <a:schemeClr val="tx1"/>
          </a:solidFill>
          <a:latin typeface="+mn-lt"/>
        </a:defRPr>
      </a:lvl6pPr>
      <a:lvl7pPr marL="2971800" indent="-228600" algn="l" rtl="0" fontAlgn="base">
        <a:spcBef>
          <a:spcPct val="20000"/>
        </a:spcBef>
        <a:spcAft>
          <a:spcPct val="50000"/>
        </a:spcAft>
        <a:buChar char="»"/>
        <a:defRPr sz="2400">
          <a:solidFill>
            <a:schemeClr val="tx1"/>
          </a:solidFill>
          <a:latin typeface="+mn-lt"/>
        </a:defRPr>
      </a:lvl7pPr>
      <a:lvl8pPr marL="3429000" indent="-228600" algn="l" rtl="0" fontAlgn="base">
        <a:spcBef>
          <a:spcPct val="20000"/>
        </a:spcBef>
        <a:spcAft>
          <a:spcPct val="50000"/>
        </a:spcAft>
        <a:buChar char="»"/>
        <a:defRPr sz="2400">
          <a:solidFill>
            <a:schemeClr val="tx1"/>
          </a:solidFill>
          <a:latin typeface="+mn-lt"/>
        </a:defRPr>
      </a:lvl8pPr>
      <a:lvl9pPr marL="3886200" indent="-228600" algn="l" rtl="0" fontAlgn="base">
        <a:spcBef>
          <a:spcPct val="20000"/>
        </a:spcBef>
        <a:spcAft>
          <a:spcPct val="5000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1" name="Rectangle 23"/>
          <p:cNvSpPr>
            <a:spLocks noGrp="1" noChangeArrowheads="1"/>
          </p:cNvSpPr>
          <p:nvPr>
            <p:ph type="ctrTitle"/>
          </p:nvPr>
        </p:nvSpPr>
        <p:spPr/>
        <p:txBody>
          <a:bodyPr/>
          <a:lstStyle/>
          <a:p>
            <a:r>
              <a:rPr lang="en-GB" sz="6900" dirty="0" smtClean="0"/>
              <a:t>Open Data. </a:t>
            </a:r>
            <a:endParaRPr lang="en-GB" sz="6900" dirty="0"/>
          </a:p>
        </p:txBody>
      </p:sp>
      <p:sp>
        <p:nvSpPr>
          <p:cNvPr id="2072" name="Rectangle 24"/>
          <p:cNvSpPr>
            <a:spLocks noGrp="1" noChangeArrowheads="1"/>
          </p:cNvSpPr>
          <p:nvPr>
            <p:ph type="subTitle" idx="1"/>
          </p:nvPr>
        </p:nvSpPr>
        <p:spPr>
          <a:xfrm>
            <a:off x="323850" y="3933825"/>
            <a:ext cx="7981950" cy="1752600"/>
          </a:xfrm>
        </p:spPr>
        <p:txBody>
          <a:bodyPr/>
          <a:lstStyle/>
          <a:p>
            <a:pPr eaLnBrk="0" hangingPunct="0">
              <a:lnSpc>
                <a:spcPts val="4100"/>
              </a:lnSpc>
            </a:pPr>
            <a:endParaRPr lang="en-GB" dirty="0"/>
          </a:p>
        </p:txBody>
      </p:sp>
      <p:sp>
        <p:nvSpPr>
          <p:cNvPr id="2073" name="Text Box 25"/>
          <p:cNvSpPr txBox="1">
            <a:spLocks noChangeArrowheads="1"/>
          </p:cNvSpPr>
          <p:nvPr/>
        </p:nvSpPr>
        <p:spPr bwMode="auto">
          <a:xfrm>
            <a:off x="381000" y="5851525"/>
            <a:ext cx="64770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b"/>
          <a:lstStyle/>
          <a:p>
            <a:pPr algn="l">
              <a:lnSpc>
                <a:spcPts val="2400"/>
              </a:lnSpc>
            </a:pPr>
            <a:r>
              <a:rPr lang="en-GB" sz="2000" dirty="0" smtClean="0">
                <a:solidFill>
                  <a:srgbClr val="B2D5D5"/>
                </a:solidFill>
                <a:latin typeface="Georgia" pitchFamily="16" charset="0"/>
              </a:rPr>
              <a:t>Kieron O’Hara</a:t>
            </a:r>
            <a:r>
              <a:rPr lang="en-GB" sz="2000" dirty="0">
                <a:solidFill>
                  <a:srgbClr val="B2D5D5"/>
                </a:solidFill>
                <a:latin typeface="Georgia" pitchFamily="16" charset="0"/>
              </a:rPr>
              <a:t/>
            </a:r>
            <a:br>
              <a:rPr lang="en-GB" sz="2000" dirty="0">
                <a:solidFill>
                  <a:srgbClr val="B2D5D5"/>
                </a:solidFill>
                <a:latin typeface="Georgia" pitchFamily="16" charset="0"/>
              </a:rPr>
            </a:br>
            <a:r>
              <a:rPr lang="en-GB" sz="2000" dirty="0" smtClean="0">
                <a:solidFill>
                  <a:srgbClr val="B2D5D5"/>
                </a:solidFill>
                <a:latin typeface="Georgia" pitchFamily="16" charset="0"/>
              </a:rPr>
              <a:t>31 January 2014</a:t>
            </a:r>
            <a:endParaRPr lang="en-GB" sz="2000" dirty="0">
              <a:solidFill>
                <a:srgbClr val="B2D5D5"/>
              </a:solidFill>
              <a:latin typeface="Georgia" pitchFamily="16"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Crowdsourcing Data Quality</a:t>
            </a:r>
            <a:endParaRPr lang="en-GB" dirty="0"/>
          </a:p>
        </p:txBody>
      </p:sp>
      <p:sp>
        <p:nvSpPr>
          <p:cNvPr id="3" name="Slide Number Placeholder 2"/>
          <p:cNvSpPr>
            <a:spLocks noGrp="1"/>
          </p:cNvSpPr>
          <p:nvPr>
            <p:ph type="sldNum" sz="quarter" idx="12"/>
          </p:nvPr>
        </p:nvSpPr>
        <p:spPr/>
        <p:txBody>
          <a:bodyPr/>
          <a:lstStyle/>
          <a:p>
            <a:fld id="{E7753692-4C0A-4E8E-85E9-5B34D7C57795}" type="slidenum">
              <a:rPr lang="en-GB" smtClean="0"/>
              <a:pPr/>
              <a:t>10</a:t>
            </a:fld>
            <a:endParaRPr lang="en-GB"/>
          </a:p>
        </p:txBody>
      </p:sp>
      <p:pic>
        <p:nvPicPr>
          <p:cNvPr id="132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0555" b="4509"/>
          <a:stretch/>
        </p:blipFill>
        <p:spPr bwMode="auto">
          <a:xfrm>
            <a:off x="467544" y="1937657"/>
            <a:ext cx="7956376" cy="4223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853410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908050"/>
            <a:ext cx="6624414" cy="649288"/>
          </a:xfrm>
        </p:spPr>
        <p:txBody>
          <a:bodyPr/>
          <a:lstStyle/>
          <a:p>
            <a:r>
              <a:rPr lang="en-GB" dirty="0" smtClean="0"/>
              <a:t>Open Government Data </a:t>
            </a:r>
            <a:r>
              <a:rPr lang="en-GB" dirty="0" err="1" smtClean="0"/>
              <a:t>Infosphere</a:t>
            </a:r>
            <a:endParaRPr lang="en-GB" dirty="0"/>
          </a:p>
        </p:txBody>
      </p:sp>
      <p:sp>
        <p:nvSpPr>
          <p:cNvPr id="3" name="Slide Number Placeholder 2"/>
          <p:cNvSpPr>
            <a:spLocks noGrp="1"/>
          </p:cNvSpPr>
          <p:nvPr>
            <p:ph type="sldNum" sz="quarter" idx="12"/>
          </p:nvPr>
        </p:nvSpPr>
        <p:spPr/>
        <p:txBody>
          <a:bodyPr/>
          <a:lstStyle/>
          <a:p>
            <a:fld id="{E7753692-4C0A-4E8E-85E9-5B34D7C57795}" type="slidenum">
              <a:rPr lang="en-GB" smtClean="0"/>
              <a:pPr/>
              <a:t>11</a:t>
            </a:fld>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632" y="2132856"/>
            <a:ext cx="6552728" cy="4312710"/>
          </a:xfrm>
          <a:prstGeom prst="rect">
            <a:avLst/>
          </a:prstGeom>
        </p:spPr>
      </p:pic>
    </p:spTree>
    <p:extLst>
      <p:ext uri="{BB962C8B-B14F-4D97-AF65-F5344CB8AC3E}">
        <p14:creationId xmlns:p14="http://schemas.microsoft.com/office/powerpoint/2010/main" val="385841134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 and Ambitions</a:t>
            </a:r>
            <a:endParaRPr lang="en-GB" dirty="0"/>
          </a:p>
        </p:txBody>
      </p:sp>
      <p:sp>
        <p:nvSpPr>
          <p:cNvPr id="3" name="Content Placeholder 2"/>
          <p:cNvSpPr>
            <a:spLocks noGrp="1"/>
          </p:cNvSpPr>
          <p:nvPr>
            <p:ph idx="1"/>
          </p:nvPr>
        </p:nvSpPr>
        <p:spPr/>
        <p:txBody>
          <a:bodyPr/>
          <a:lstStyle/>
          <a:p>
            <a:r>
              <a:rPr lang="en-GB" dirty="0" smtClean="0"/>
              <a:t>Make government more accountable and approachable</a:t>
            </a:r>
          </a:p>
          <a:p>
            <a:r>
              <a:rPr lang="en-GB" dirty="0" smtClean="0"/>
              <a:t>Stimulate growth (economic and social)</a:t>
            </a:r>
          </a:p>
          <a:p>
            <a:r>
              <a:rPr lang="en-GB" dirty="0" smtClean="0"/>
              <a:t>Reform public services</a:t>
            </a:r>
          </a:p>
          <a:p>
            <a:pPr lvl="1"/>
            <a:r>
              <a:rPr lang="en-GB" sz="2000" dirty="0" smtClean="0"/>
              <a:t>Providing choice</a:t>
            </a:r>
          </a:p>
          <a:p>
            <a:pPr lvl="1"/>
            <a:r>
              <a:rPr lang="en-GB" sz="2000" dirty="0" smtClean="0"/>
              <a:t>Opening up public sector contracts</a:t>
            </a:r>
          </a:p>
          <a:p>
            <a:r>
              <a:rPr lang="en-GB" dirty="0" smtClean="0"/>
              <a:t>Improve:</a:t>
            </a:r>
          </a:p>
          <a:p>
            <a:pPr lvl="1"/>
            <a:r>
              <a:rPr lang="en-GB" sz="2000" dirty="0" smtClean="0"/>
              <a:t>Public sector outcomes</a:t>
            </a:r>
          </a:p>
          <a:p>
            <a:pPr lvl="1"/>
            <a:r>
              <a:rPr lang="en-GB" sz="2000" dirty="0" smtClean="0"/>
              <a:t>Productivity</a:t>
            </a:r>
          </a:p>
          <a:p>
            <a:r>
              <a:rPr lang="en-GB" dirty="0" smtClean="0"/>
              <a:t>Ambition: to make the UK the most transparent and accountable government in the world</a:t>
            </a:r>
            <a:endParaRPr lang="en-GB" dirty="0"/>
          </a:p>
        </p:txBody>
      </p:sp>
      <p:sp>
        <p:nvSpPr>
          <p:cNvPr id="4" name="Slide Number Placeholder 3"/>
          <p:cNvSpPr>
            <a:spLocks noGrp="1"/>
          </p:cNvSpPr>
          <p:nvPr>
            <p:ph type="sldNum" sz="quarter" idx="12"/>
          </p:nvPr>
        </p:nvSpPr>
        <p:spPr/>
        <p:txBody>
          <a:bodyPr/>
          <a:lstStyle/>
          <a:p>
            <a:fld id="{9D5A4075-6164-413F-9EE2-F29607222470}" type="slidenum">
              <a:rPr lang="en-GB" smtClean="0"/>
              <a:pPr/>
              <a:t>12</a:t>
            </a:fld>
            <a:endParaRPr lang="en-GB"/>
          </a:p>
        </p:txBody>
      </p:sp>
    </p:spTree>
    <p:extLst>
      <p:ext uri="{BB962C8B-B14F-4D97-AF65-F5344CB8AC3E}">
        <p14:creationId xmlns:p14="http://schemas.microsoft.com/office/powerpoint/2010/main" val="38721030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Digital Era Governance</a:t>
            </a:r>
            <a:endParaRPr lang="en-GB" dirty="0"/>
          </a:p>
        </p:txBody>
      </p:sp>
      <p:sp>
        <p:nvSpPr>
          <p:cNvPr id="4" name="Slide Number Placeholder 3"/>
          <p:cNvSpPr>
            <a:spLocks noGrp="1"/>
          </p:cNvSpPr>
          <p:nvPr>
            <p:ph type="sldNum" sz="quarter" idx="12"/>
          </p:nvPr>
        </p:nvSpPr>
        <p:spPr/>
        <p:txBody>
          <a:bodyPr/>
          <a:lstStyle/>
          <a:p>
            <a:fld id="{B1F7EAAA-D895-4645-94C6-47741A774D21}" type="slidenum">
              <a:rPr lang="en-GB" smtClean="0"/>
              <a:pPr/>
              <a:t>13</a:t>
            </a:fld>
            <a:endParaRPr lang="en-GB"/>
          </a:p>
        </p:txBody>
      </p:sp>
      <p:sp>
        <p:nvSpPr>
          <p:cNvPr id="5" name="TextBox 4"/>
          <p:cNvSpPr txBox="1"/>
          <p:nvPr/>
        </p:nvSpPr>
        <p:spPr>
          <a:xfrm>
            <a:off x="2051720" y="2429612"/>
            <a:ext cx="1716270" cy="461665"/>
          </a:xfrm>
          <a:prstGeom prst="rect">
            <a:avLst/>
          </a:prstGeom>
          <a:noFill/>
        </p:spPr>
        <p:txBody>
          <a:bodyPr wrap="square" rtlCol="0">
            <a:spAutoFit/>
          </a:bodyPr>
          <a:lstStyle/>
          <a:p>
            <a:r>
              <a:rPr lang="en-GB" dirty="0" smtClean="0"/>
              <a:t>Change of public management regime</a:t>
            </a:r>
            <a:endParaRPr lang="en-GB" dirty="0"/>
          </a:p>
        </p:txBody>
      </p:sp>
      <p:sp>
        <p:nvSpPr>
          <p:cNvPr id="6" name="TextBox 5"/>
          <p:cNvSpPr txBox="1"/>
          <p:nvPr/>
        </p:nvSpPr>
        <p:spPr>
          <a:xfrm>
            <a:off x="5292080" y="2337278"/>
            <a:ext cx="1619192" cy="646331"/>
          </a:xfrm>
          <a:prstGeom prst="rect">
            <a:avLst/>
          </a:prstGeom>
          <a:noFill/>
        </p:spPr>
        <p:txBody>
          <a:bodyPr wrap="square" rtlCol="0">
            <a:spAutoFit/>
          </a:bodyPr>
          <a:lstStyle/>
          <a:p>
            <a:r>
              <a:rPr lang="en-GB" dirty="0" smtClean="0"/>
              <a:t>Level of autonomous citizen competence</a:t>
            </a:r>
            <a:endParaRPr lang="en-GB" dirty="0"/>
          </a:p>
        </p:txBody>
      </p:sp>
      <p:sp>
        <p:nvSpPr>
          <p:cNvPr id="7" name="TextBox 6"/>
          <p:cNvSpPr txBox="1"/>
          <p:nvPr/>
        </p:nvSpPr>
        <p:spPr>
          <a:xfrm>
            <a:off x="2000762" y="4164784"/>
            <a:ext cx="1818185" cy="461665"/>
          </a:xfrm>
          <a:prstGeom prst="rect">
            <a:avLst/>
          </a:prstGeom>
          <a:noFill/>
        </p:spPr>
        <p:txBody>
          <a:bodyPr wrap="square" rtlCol="0">
            <a:spAutoFit/>
          </a:bodyPr>
          <a:lstStyle/>
          <a:p>
            <a:r>
              <a:rPr lang="en-GB" dirty="0" smtClean="0"/>
              <a:t>Level of institutional and policy complexity</a:t>
            </a:r>
            <a:endParaRPr lang="en-GB" dirty="0"/>
          </a:p>
        </p:txBody>
      </p:sp>
      <p:sp>
        <p:nvSpPr>
          <p:cNvPr id="8" name="TextBox 7"/>
          <p:cNvSpPr txBox="1"/>
          <p:nvPr/>
        </p:nvSpPr>
        <p:spPr>
          <a:xfrm>
            <a:off x="5417003" y="4072450"/>
            <a:ext cx="1369346" cy="646331"/>
          </a:xfrm>
          <a:prstGeom prst="rect">
            <a:avLst/>
          </a:prstGeom>
          <a:noFill/>
        </p:spPr>
        <p:txBody>
          <a:bodyPr wrap="square" rtlCol="0">
            <a:spAutoFit/>
          </a:bodyPr>
          <a:lstStyle/>
          <a:p>
            <a:r>
              <a:rPr lang="en-GB" dirty="0" smtClean="0"/>
              <a:t>Level of social problem-solving</a:t>
            </a:r>
            <a:endParaRPr lang="en-GB" dirty="0"/>
          </a:p>
        </p:txBody>
      </p:sp>
      <p:sp>
        <p:nvSpPr>
          <p:cNvPr id="9" name="TextBox 8"/>
          <p:cNvSpPr txBox="1"/>
          <p:nvPr/>
        </p:nvSpPr>
        <p:spPr>
          <a:xfrm>
            <a:off x="1032460" y="5029725"/>
            <a:ext cx="3969356" cy="276999"/>
          </a:xfrm>
          <a:prstGeom prst="rect">
            <a:avLst/>
          </a:prstGeom>
          <a:noFill/>
        </p:spPr>
        <p:txBody>
          <a:bodyPr wrap="none" rtlCol="0">
            <a:spAutoFit/>
          </a:bodyPr>
          <a:lstStyle/>
          <a:p>
            <a:r>
              <a:rPr lang="en-GB" dirty="0" smtClean="0"/>
              <a:t>From Dunleavy et al, </a:t>
            </a:r>
            <a:r>
              <a:rPr lang="en-GB" i="1" dirty="0" smtClean="0"/>
              <a:t>Digital Era Governance</a:t>
            </a:r>
            <a:r>
              <a:rPr lang="en-GB" dirty="0" smtClean="0"/>
              <a:t>, 2006</a:t>
            </a:r>
            <a:endParaRPr lang="en-GB" dirty="0"/>
          </a:p>
        </p:txBody>
      </p:sp>
      <p:cxnSp>
        <p:nvCxnSpPr>
          <p:cNvPr id="11" name="Straight Arrow Connector 10"/>
          <p:cNvCxnSpPr/>
          <p:nvPr/>
        </p:nvCxnSpPr>
        <p:spPr bwMode="auto">
          <a:xfrm>
            <a:off x="3818947" y="3068960"/>
            <a:ext cx="1473133" cy="936104"/>
          </a:xfrm>
          <a:prstGeom prst="straightConnector1">
            <a:avLst/>
          </a:prstGeom>
          <a:solidFill>
            <a:schemeClr val="accent1"/>
          </a:solidFill>
          <a:ln w="57150" cap="flat" cmpd="sng" algn="ctr">
            <a:solidFill>
              <a:srgbClr val="0070C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p:nvPr/>
        </p:nvCxnSpPr>
        <p:spPr bwMode="auto">
          <a:xfrm>
            <a:off x="6101676" y="2983609"/>
            <a:ext cx="0" cy="1021455"/>
          </a:xfrm>
          <a:prstGeom prst="straightConnector1">
            <a:avLst/>
          </a:prstGeom>
          <a:solidFill>
            <a:schemeClr val="accent1"/>
          </a:solidFill>
          <a:ln w="57150" cap="flat" cmpd="sng" algn="ctr">
            <a:solidFill>
              <a:srgbClr val="0070C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Arrow Connector 14"/>
          <p:cNvCxnSpPr>
            <a:stCxn id="7" idx="3"/>
          </p:cNvCxnSpPr>
          <p:nvPr/>
        </p:nvCxnSpPr>
        <p:spPr bwMode="auto">
          <a:xfrm flipV="1">
            <a:off x="3818947" y="4395616"/>
            <a:ext cx="1473133" cy="1"/>
          </a:xfrm>
          <a:prstGeom prst="straightConnector1">
            <a:avLst/>
          </a:prstGeom>
          <a:solidFill>
            <a:schemeClr val="accent1"/>
          </a:solidFill>
          <a:ln w="5715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Arrow Connector 16"/>
          <p:cNvCxnSpPr/>
          <p:nvPr/>
        </p:nvCxnSpPr>
        <p:spPr bwMode="auto">
          <a:xfrm>
            <a:off x="2909854" y="2983609"/>
            <a:ext cx="1" cy="1088841"/>
          </a:xfrm>
          <a:prstGeom prst="straightConnector1">
            <a:avLst/>
          </a:prstGeom>
          <a:solidFill>
            <a:schemeClr val="accent1"/>
          </a:solidFill>
          <a:ln w="57150" cap="flat" cmpd="sng" algn="ctr">
            <a:solidFill>
              <a:srgbClr val="0070C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Arrow Connector 18"/>
          <p:cNvCxnSpPr>
            <a:endCxn id="6" idx="1"/>
          </p:cNvCxnSpPr>
          <p:nvPr/>
        </p:nvCxnSpPr>
        <p:spPr bwMode="auto">
          <a:xfrm>
            <a:off x="3818947" y="2660443"/>
            <a:ext cx="1473133" cy="1"/>
          </a:xfrm>
          <a:prstGeom prst="straightConnector1">
            <a:avLst/>
          </a:prstGeom>
          <a:solidFill>
            <a:schemeClr val="accent1"/>
          </a:solidFill>
          <a:ln w="5715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p:cNvCxnSpPr/>
          <p:nvPr/>
        </p:nvCxnSpPr>
        <p:spPr bwMode="auto">
          <a:xfrm>
            <a:off x="6101676" y="1988840"/>
            <a:ext cx="0" cy="348438"/>
          </a:xfrm>
          <a:prstGeom prst="straightConnector1">
            <a:avLst/>
          </a:prstGeom>
          <a:solidFill>
            <a:schemeClr val="accent1"/>
          </a:solidFill>
          <a:ln w="5715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p:cNvCxnSpPr/>
          <p:nvPr/>
        </p:nvCxnSpPr>
        <p:spPr bwMode="auto">
          <a:xfrm flipH="1">
            <a:off x="1619672" y="1988840"/>
            <a:ext cx="4482004" cy="0"/>
          </a:xfrm>
          <a:prstGeom prst="line">
            <a:avLst/>
          </a:prstGeom>
          <a:solidFill>
            <a:schemeClr val="accent1"/>
          </a:solidFill>
          <a:ln w="571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Connector 26"/>
          <p:cNvCxnSpPr/>
          <p:nvPr/>
        </p:nvCxnSpPr>
        <p:spPr bwMode="auto">
          <a:xfrm>
            <a:off x="1619672" y="1988840"/>
            <a:ext cx="0" cy="2952328"/>
          </a:xfrm>
          <a:prstGeom prst="line">
            <a:avLst/>
          </a:prstGeom>
          <a:solidFill>
            <a:schemeClr val="accent1"/>
          </a:solidFill>
          <a:ln w="571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Straight Connector 28"/>
          <p:cNvCxnSpPr/>
          <p:nvPr/>
        </p:nvCxnSpPr>
        <p:spPr bwMode="auto">
          <a:xfrm>
            <a:off x="1619672" y="4941168"/>
            <a:ext cx="1290183" cy="0"/>
          </a:xfrm>
          <a:prstGeom prst="line">
            <a:avLst/>
          </a:prstGeom>
          <a:solidFill>
            <a:schemeClr val="accent1"/>
          </a:solidFill>
          <a:ln w="571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Straight Connector 30"/>
          <p:cNvCxnSpPr>
            <a:endCxn id="7" idx="2"/>
          </p:cNvCxnSpPr>
          <p:nvPr/>
        </p:nvCxnSpPr>
        <p:spPr bwMode="auto">
          <a:xfrm flipV="1">
            <a:off x="2909855" y="4626449"/>
            <a:ext cx="0" cy="314719"/>
          </a:xfrm>
          <a:prstGeom prst="line">
            <a:avLst/>
          </a:prstGeom>
          <a:solidFill>
            <a:schemeClr val="accent1"/>
          </a:solidFill>
          <a:ln w="571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2" name="TextBox 31"/>
          <p:cNvSpPr txBox="1"/>
          <p:nvPr/>
        </p:nvSpPr>
        <p:spPr>
          <a:xfrm>
            <a:off x="6050617" y="3231186"/>
            <a:ext cx="2794355" cy="276999"/>
          </a:xfrm>
          <a:prstGeom prst="rect">
            <a:avLst/>
          </a:prstGeom>
          <a:noFill/>
        </p:spPr>
        <p:txBody>
          <a:bodyPr wrap="none" rtlCol="0">
            <a:spAutoFit/>
          </a:bodyPr>
          <a:lstStyle/>
          <a:p>
            <a:r>
              <a:rPr lang="en-GB" dirty="0" smtClean="0"/>
              <a:t>Cf. Scott, </a:t>
            </a:r>
            <a:r>
              <a:rPr lang="en-GB" i="1" dirty="0" smtClean="0"/>
              <a:t>Seeing Like a State</a:t>
            </a:r>
            <a:r>
              <a:rPr lang="en-GB" dirty="0" smtClean="0"/>
              <a:t>, 1999</a:t>
            </a:r>
            <a:endParaRPr lang="en-GB" dirty="0"/>
          </a:p>
        </p:txBody>
      </p:sp>
      <p:cxnSp>
        <p:nvCxnSpPr>
          <p:cNvPr id="10" name="Straight Arrow Connector 9"/>
          <p:cNvCxnSpPr/>
          <p:nvPr/>
        </p:nvCxnSpPr>
        <p:spPr bwMode="auto">
          <a:xfrm>
            <a:off x="6228184" y="5445224"/>
            <a:ext cx="864096" cy="0"/>
          </a:xfrm>
          <a:prstGeom prst="straightConnector1">
            <a:avLst/>
          </a:prstGeom>
          <a:solidFill>
            <a:schemeClr val="accent1"/>
          </a:solidFill>
          <a:ln w="38100" cap="flat" cmpd="sng" algn="ctr">
            <a:solidFill>
              <a:srgbClr val="0070C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Arrow Connector 21"/>
          <p:cNvCxnSpPr/>
          <p:nvPr/>
        </p:nvCxnSpPr>
        <p:spPr bwMode="auto">
          <a:xfrm>
            <a:off x="6228184" y="5733256"/>
            <a:ext cx="864096" cy="0"/>
          </a:xfrm>
          <a:prstGeom prst="straightConnector1">
            <a:avLst/>
          </a:prstGeom>
          <a:solidFill>
            <a:schemeClr val="accent1"/>
          </a:solidFill>
          <a:ln w="381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7221465" y="5306724"/>
            <a:ext cx="1178529" cy="276999"/>
          </a:xfrm>
          <a:prstGeom prst="rect">
            <a:avLst/>
          </a:prstGeom>
          <a:noFill/>
        </p:spPr>
        <p:txBody>
          <a:bodyPr wrap="none" rtlCol="0">
            <a:spAutoFit/>
          </a:bodyPr>
          <a:lstStyle/>
          <a:p>
            <a:r>
              <a:rPr lang="en-GB" dirty="0" smtClean="0"/>
              <a:t>+</a:t>
            </a:r>
            <a:r>
              <a:rPr lang="en-GB" dirty="0" err="1" smtClean="0"/>
              <a:t>ve</a:t>
            </a:r>
            <a:r>
              <a:rPr lang="en-GB" dirty="0" smtClean="0"/>
              <a:t> influence</a:t>
            </a:r>
            <a:endParaRPr lang="en-GB" dirty="0"/>
          </a:p>
        </p:txBody>
      </p:sp>
      <p:sp>
        <p:nvSpPr>
          <p:cNvPr id="14" name="TextBox 13"/>
          <p:cNvSpPr txBox="1"/>
          <p:nvPr/>
        </p:nvSpPr>
        <p:spPr>
          <a:xfrm>
            <a:off x="7245509" y="5599735"/>
            <a:ext cx="1130439" cy="276999"/>
          </a:xfrm>
          <a:prstGeom prst="rect">
            <a:avLst/>
          </a:prstGeom>
          <a:noFill/>
        </p:spPr>
        <p:txBody>
          <a:bodyPr wrap="none" rtlCol="0">
            <a:spAutoFit/>
          </a:bodyPr>
          <a:lstStyle/>
          <a:p>
            <a:r>
              <a:rPr lang="en-GB" dirty="0" smtClean="0"/>
              <a:t>-</a:t>
            </a:r>
            <a:r>
              <a:rPr lang="en-GB" dirty="0" err="1" smtClean="0"/>
              <a:t>ve</a:t>
            </a:r>
            <a:r>
              <a:rPr lang="en-GB" dirty="0" smtClean="0"/>
              <a:t> influence</a:t>
            </a:r>
            <a:endParaRPr lang="en-GB" dirty="0"/>
          </a:p>
        </p:txBody>
      </p:sp>
    </p:spTree>
    <p:extLst>
      <p:ext uri="{BB962C8B-B14F-4D97-AF65-F5344CB8AC3E}">
        <p14:creationId xmlns:p14="http://schemas.microsoft.com/office/powerpoint/2010/main" val="31163359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908050"/>
            <a:ext cx="6120358" cy="649288"/>
          </a:xfrm>
        </p:spPr>
        <p:txBody>
          <a:bodyPr/>
          <a:lstStyle/>
          <a:p>
            <a:r>
              <a:rPr lang="en-GB" dirty="0" smtClean="0"/>
              <a:t>A New Vision of Government</a:t>
            </a:r>
            <a:endParaRPr lang="en-GB" dirty="0"/>
          </a:p>
        </p:txBody>
      </p:sp>
      <p:sp>
        <p:nvSpPr>
          <p:cNvPr id="3" name="Content Placeholder 2"/>
          <p:cNvSpPr>
            <a:spLocks noGrp="1"/>
          </p:cNvSpPr>
          <p:nvPr>
            <p:ph idx="1"/>
          </p:nvPr>
        </p:nvSpPr>
        <p:spPr>
          <a:xfrm>
            <a:off x="323528" y="1844824"/>
            <a:ext cx="8496300" cy="4114800"/>
          </a:xfrm>
        </p:spPr>
        <p:txBody>
          <a:bodyPr/>
          <a:lstStyle/>
          <a:p>
            <a:r>
              <a:rPr lang="en-GB" dirty="0"/>
              <a:t>Not privatisation, nor outsourcing</a:t>
            </a:r>
          </a:p>
          <a:p>
            <a:r>
              <a:rPr lang="en-GB" dirty="0" smtClean="0"/>
              <a:t>Publishing, not managing</a:t>
            </a:r>
          </a:p>
          <a:p>
            <a:r>
              <a:rPr lang="en-GB" dirty="0" smtClean="0"/>
              <a:t>Decentralising service design</a:t>
            </a:r>
          </a:p>
          <a:p>
            <a:r>
              <a:rPr lang="en-GB" dirty="0" smtClean="0"/>
              <a:t>Allow </a:t>
            </a:r>
            <a:r>
              <a:rPr lang="en-GB" dirty="0" err="1" smtClean="0"/>
              <a:t>mashups</a:t>
            </a:r>
            <a:r>
              <a:rPr lang="en-GB" dirty="0" smtClean="0"/>
              <a:t> with personal data</a:t>
            </a:r>
          </a:p>
          <a:p>
            <a:pPr lvl="1"/>
            <a:r>
              <a:rPr lang="en-GB" dirty="0" smtClean="0"/>
              <a:t>And release personal data (cf. </a:t>
            </a:r>
            <a:r>
              <a:rPr lang="en-GB" dirty="0" err="1"/>
              <a:t>m</a:t>
            </a:r>
            <a:r>
              <a:rPr lang="en-GB" dirty="0" err="1" smtClean="0"/>
              <a:t>idata</a:t>
            </a:r>
            <a:r>
              <a:rPr lang="en-GB" dirty="0" smtClean="0"/>
              <a:t>)</a:t>
            </a:r>
          </a:p>
          <a:p>
            <a:r>
              <a:rPr lang="en-GB" dirty="0" smtClean="0"/>
              <a:t>Avoid prescription</a:t>
            </a:r>
          </a:p>
          <a:p>
            <a:r>
              <a:rPr lang="en-GB" dirty="0" smtClean="0"/>
              <a:t>Leverage autonomous citizen competence</a:t>
            </a:r>
          </a:p>
        </p:txBody>
      </p:sp>
      <p:sp>
        <p:nvSpPr>
          <p:cNvPr id="4" name="Slide Number Placeholder 3"/>
          <p:cNvSpPr>
            <a:spLocks noGrp="1"/>
          </p:cNvSpPr>
          <p:nvPr>
            <p:ph type="sldNum" sz="quarter" idx="12"/>
          </p:nvPr>
        </p:nvSpPr>
        <p:spPr/>
        <p:txBody>
          <a:bodyPr/>
          <a:lstStyle/>
          <a:p>
            <a:fld id="{B1F7EAAA-D895-4645-94C6-47741A774D21}" type="slidenum">
              <a:rPr lang="en-GB" smtClean="0"/>
              <a:pPr/>
              <a:t>14</a:t>
            </a:fld>
            <a:endParaRPr lang="en-GB"/>
          </a:p>
        </p:txBody>
      </p:sp>
    </p:spTree>
    <p:extLst>
      <p:ext uri="{BB962C8B-B14F-4D97-AF65-F5344CB8AC3E}">
        <p14:creationId xmlns:p14="http://schemas.microsoft.com/office/powerpoint/2010/main" val="25833351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908050"/>
            <a:ext cx="5976342" cy="649288"/>
          </a:xfrm>
        </p:spPr>
        <p:txBody>
          <a:bodyPr/>
          <a:lstStyle/>
          <a:p>
            <a:r>
              <a:rPr lang="en-GB" dirty="0" smtClean="0"/>
              <a:t>The Effect of Linked Open Government Data?</a:t>
            </a:r>
            <a:endParaRPr lang="en-GB" dirty="0"/>
          </a:p>
        </p:txBody>
      </p:sp>
      <p:sp>
        <p:nvSpPr>
          <p:cNvPr id="4" name="Slide Number Placeholder 3"/>
          <p:cNvSpPr>
            <a:spLocks noGrp="1"/>
          </p:cNvSpPr>
          <p:nvPr>
            <p:ph type="sldNum" sz="quarter" idx="12"/>
          </p:nvPr>
        </p:nvSpPr>
        <p:spPr/>
        <p:txBody>
          <a:bodyPr/>
          <a:lstStyle/>
          <a:p>
            <a:fld id="{B1F7EAAA-D895-4645-94C6-47741A774D21}" type="slidenum">
              <a:rPr lang="en-GB" smtClean="0"/>
              <a:pPr/>
              <a:t>15</a:t>
            </a:fld>
            <a:endParaRPr lang="en-GB"/>
          </a:p>
        </p:txBody>
      </p:sp>
      <p:sp>
        <p:nvSpPr>
          <p:cNvPr id="5" name="TextBox 4"/>
          <p:cNvSpPr txBox="1"/>
          <p:nvPr/>
        </p:nvSpPr>
        <p:spPr>
          <a:xfrm>
            <a:off x="2051720" y="2760418"/>
            <a:ext cx="1716270" cy="461665"/>
          </a:xfrm>
          <a:prstGeom prst="rect">
            <a:avLst/>
          </a:prstGeom>
          <a:noFill/>
        </p:spPr>
        <p:txBody>
          <a:bodyPr wrap="square" rtlCol="0">
            <a:spAutoFit/>
          </a:bodyPr>
          <a:lstStyle/>
          <a:p>
            <a:r>
              <a:rPr lang="en-GB" dirty="0" smtClean="0"/>
              <a:t>Decentralise public management regime</a:t>
            </a:r>
            <a:endParaRPr lang="en-GB" dirty="0"/>
          </a:p>
        </p:txBody>
      </p:sp>
      <p:sp>
        <p:nvSpPr>
          <p:cNvPr id="6" name="TextBox 5"/>
          <p:cNvSpPr txBox="1"/>
          <p:nvPr/>
        </p:nvSpPr>
        <p:spPr>
          <a:xfrm>
            <a:off x="5292080" y="2668084"/>
            <a:ext cx="1619192" cy="646331"/>
          </a:xfrm>
          <a:prstGeom prst="rect">
            <a:avLst/>
          </a:prstGeom>
          <a:noFill/>
        </p:spPr>
        <p:txBody>
          <a:bodyPr wrap="square" rtlCol="0">
            <a:spAutoFit/>
          </a:bodyPr>
          <a:lstStyle/>
          <a:p>
            <a:r>
              <a:rPr lang="en-GB" dirty="0" smtClean="0"/>
              <a:t>Level of autonomous citizen competence</a:t>
            </a:r>
            <a:endParaRPr lang="en-GB" dirty="0"/>
          </a:p>
        </p:txBody>
      </p:sp>
      <p:sp>
        <p:nvSpPr>
          <p:cNvPr id="7" name="TextBox 6"/>
          <p:cNvSpPr txBox="1"/>
          <p:nvPr/>
        </p:nvSpPr>
        <p:spPr>
          <a:xfrm>
            <a:off x="2000762" y="4495590"/>
            <a:ext cx="1818185" cy="461665"/>
          </a:xfrm>
          <a:prstGeom prst="rect">
            <a:avLst/>
          </a:prstGeom>
          <a:noFill/>
        </p:spPr>
        <p:txBody>
          <a:bodyPr wrap="square" rtlCol="0">
            <a:spAutoFit/>
          </a:bodyPr>
          <a:lstStyle/>
          <a:p>
            <a:r>
              <a:rPr lang="en-GB" dirty="0" smtClean="0"/>
              <a:t>Level of institutional and policy complexity</a:t>
            </a:r>
            <a:endParaRPr lang="en-GB" dirty="0"/>
          </a:p>
        </p:txBody>
      </p:sp>
      <p:sp>
        <p:nvSpPr>
          <p:cNvPr id="8" name="TextBox 7"/>
          <p:cNvSpPr txBox="1"/>
          <p:nvPr/>
        </p:nvSpPr>
        <p:spPr>
          <a:xfrm>
            <a:off x="5417003" y="4403256"/>
            <a:ext cx="1369346" cy="646331"/>
          </a:xfrm>
          <a:prstGeom prst="rect">
            <a:avLst/>
          </a:prstGeom>
          <a:noFill/>
        </p:spPr>
        <p:txBody>
          <a:bodyPr wrap="square" rtlCol="0">
            <a:spAutoFit/>
          </a:bodyPr>
          <a:lstStyle/>
          <a:p>
            <a:r>
              <a:rPr lang="en-GB" dirty="0" smtClean="0"/>
              <a:t>Level of social problem-solving</a:t>
            </a:r>
            <a:endParaRPr lang="en-GB" dirty="0"/>
          </a:p>
        </p:txBody>
      </p:sp>
      <p:cxnSp>
        <p:nvCxnSpPr>
          <p:cNvPr id="11" name="Straight Arrow Connector 10"/>
          <p:cNvCxnSpPr/>
          <p:nvPr/>
        </p:nvCxnSpPr>
        <p:spPr bwMode="auto">
          <a:xfrm>
            <a:off x="3791605" y="3347072"/>
            <a:ext cx="1524090" cy="1021455"/>
          </a:xfrm>
          <a:prstGeom prst="straightConnector1">
            <a:avLst/>
          </a:prstGeom>
          <a:solidFill>
            <a:schemeClr val="accent1"/>
          </a:solidFill>
          <a:ln w="5715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p:nvPr/>
        </p:nvCxnSpPr>
        <p:spPr bwMode="auto">
          <a:xfrm>
            <a:off x="6101676" y="3314415"/>
            <a:ext cx="0" cy="1021455"/>
          </a:xfrm>
          <a:prstGeom prst="straightConnector1">
            <a:avLst/>
          </a:prstGeom>
          <a:solidFill>
            <a:schemeClr val="accent1"/>
          </a:solidFill>
          <a:ln w="57150" cap="flat" cmpd="sng" algn="ctr">
            <a:solidFill>
              <a:srgbClr val="0070C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Arrow Connector 14"/>
          <p:cNvCxnSpPr/>
          <p:nvPr/>
        </p:nvCxnSpPr>
        <p:spPr bwMode="auto">
          <a:xfrm>
            <a:off x="3860674" y="4726421"/>
            <a:ext cx="1431406" cy="0"/>
          </a:xfrm>
          <a:prstGeom prst="straightConnector1">
            <a:avLst/>
          </a:prstGeom>
          <a:solidFill>
            <a:schemeClr val="accent1"/>
          </a:solidFill>
          <a:ln w="5715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Arrow Connector 16"/>
          <p:cNvCxnSpPr/>
          <p:nvPr/>
        </p:nvCxnSpPr>
        <p:spPr bwMode="auto">
          <a:xfrm>
            <a:off x="2909854" y="3314415"/>
            <a:ext cx="1" cy="1088841"/>
          </a:xfrm>
          <a:prstGeom prst="straightConnector1">
            <a:avLst/>
          </a:prstGeom>
          <a:solidFill>
            <a:schemeClr val="accent1"/>
          </a:solidFill>
          <a:ln w="5715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Arrow Connector 18"/>
          <p:cNvCxnSpPr>
            <a:endCxn id="6" idx="1"/>
          </p:cNvCxnSpPr>
          <p:nvPr/>
        </p:nvCxnSpPr>
        <p:spPr bwMode="auto">
          <a:xfrm>
            <a:off x="3818947" y="2991249"/>
            <a:ext cx="1473133" cy="1"/>
          </a:xfrm>
          <a:prstGeom prst="straightConnector1">
            <a:avLst/>
          </a:prstGeom>
          <a:solidFill>
            <a:schemeClr val="accent1"/>
          </a:solidFill>
          <a:ln w="57150" cap="flat" cmpd="sng" algn="ctr">
            <a:solidFill>
              <a:srgbClr val="0070C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p:cNvCxnSpPr/>
          <p:nvPr/>
        </p:nvCxnSpPr>
        <p:spPr bwMode="auto">
          <a:xfrm>
            <a:off x="6101676" y="2319646"/>
            <a:ext cx="0" cy="348438"/>
          </a:xfrm>
          <a:prstGeom prst="straightConnector1">
            <a:avLst/>
          </a:prstGeom>
          <a:solidFill>
            <a:schemeClr val="accent1"/>
          </a:solidFill>
          <a:ln w="5715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p:cNvCxnSpPr/>
          <p:nvPr/>
        </p:nvCxnSpPr>
        <p:spPr bwMode="auto">
          <a:xfrm flipH="1">
            <a:off x="1619672" y="2319646"/>
            <a:ext cx="4482004" cy="0"/>
          </a:xfrm>
          <a:prstGeom prst="line">
            <a:avLst/>
          </a:prstGeom>
          <a:solidFill>
            <a:schemeClr val="accent1"/>
          </a:solidFill>
          <a:ln w="571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Connector 26"/>
          <p:cNvCxnSpPr/>
          <p:nvPr/>
        </p:nvCxnSpPr>
        <p:spPr bwMode="auto">
          <a:xfrm>
            <a:off x="1619672" y="2319646"/>
            <a:ext cx="0" cy="2952328"/>
          </a:xfrm>
          <a:prstGeom prst="line">
            <a:avLst/>
          </a:prstGeom>
          <a:solidFill>
            <a:schemeClr val="accent1"/>
          </a:solidFill>
          <a:ln w="571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Straight Connector 28"/>
          <p:cNvCxnSpPr/>
          <p:nvPr/>
        </p:nvCxnSpPr>
        <p:spPr bwMode="auto">
          <a:xfrm>
            <a:off x="1619672" y="5271974"/>
            <a:ext cx="1290183" cy="0"/>
          </a:xfrm>
          <a:prstGeom prst="line">
            <a:avLst/>
          </a:prstGeom>
          <a:solidFill>
            <a:schemeClr val="accent1"/>
          </a:solidFill>
          <a:ln w="571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Straight Connector 30"/>
          <p:cNvCxnSpPr>
            <a:endCxn id="7" idx="2"/>
          </p:cNvCxnSpPr>
          <p:nvPr/>
        </p:nvCxnSpPr>
        <p:spPr bwMode="auto">
          <a:xfrm flipV="1">
            <a:off x="2909855" y="4957255"/>
            <a:ext cx="0" cy="314719"/>
          </a:xfrm>
          <a:prstGeom prst="line">
            <a:avLst/>
          </a:prstGeom>
          <a:solidFill>
            <a:schemeClr val="accent1"/>
          </a:solidFill>
          <a:ln w="571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7194142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908050"/>
            <a:ext cx="6408390" cy="649288"/>
          </a:xfrm>
        </p:spPr>
        <p:txBody>
          <a:bodyPr/>
          <a:lstStyle/>
          <a:p>
            <a:r>
              <a:rPr lang="en-GB" dirty="0" smtClean="0"/>
              <a:t>Will Open Data Pose a Threat to Privacy?</a:t>
            </a:r>
            <a:endParaRPr lang="en-GB" dirty="0"/>
          </a:p>
        </p:txBody>
      </p:sp>
      <p:sp>
        <p:nvSpPr>
          <p:cNvPr id="3" name="Content Placeholder 2"/>
          <p:cNvSpPr>
            <a:spLocks noGrp="1"/>
          </p:cNvSpPr>
          <p:nvPr>
            <p:ph idx="1"/>
          </p:nvPr>
        </p:nvSpPr>
        <p:spPr>
          <a:xfrm>
            <a:off x="323850" y="2204863"/>
            <a:ext cx="8496300" cy="3610149"/>
          </a:xfrm>
        </p:spPr>
        <p:txBody>
          <a:bodyPr/>
          <a:lstStyle/>
          <a:p>
            <a:r>
              <a:rPr lang="en-GB" sz="2000" dirty="0" smtClean="0"/>
              <a:t>Public data do not include personal data</a:t>
            </a:r>
          </a:p>
          <a:p>
            <a:r>
              <a:rPr lang="en-GB" sz="2000" dirty="0" smtClean="0"/>
              <a:t>BUT</a:t>
            </a:r>
          </a:p>
          <a:p>
            <a:pPr lvl="1"/>
            <a:r>
              <a:rPr lang="en-GB" sz="2000" dirty="0" smtClean="0"/>
              <a:t>Where the state and the citizen interact, there will be issues</a:t>
            </a:r>
          </a:p>
          <a:p>
            <a:pPr lvl="1"/>
            <a:r>
              <a:rPr lang="en-GB" sz="2000" dirty="0"/>
              <a:t>D</a:t>
            </a:r>
            <a:r>
              <a:rPr lang="en-GB" sz="2000" dirty="0" smtClean="0"/>
              <a:t>emand-driven transparency</a:t>
            </a:r>
          </a:p>
          <a:p>
            <a:pPr lvl="2"/>
            <a:r>
              <a:rPr lang="en-GB" sz="2000" dirty="0"/>
              <a:t>H</a:t>
            </a:r>
            <a:r>
              <a:rPr lang="en-GB" sz="2000" dirty="0" smtClean="0"/>
              <a:t>ealth data</a:t>
            </a:r>
          </a:p>
          <a:p>
            <a:pPr lvl="2"/>
            <a:r>
              <a:rPr lang="en-GB" sz="2000" dirty="0"/>
              <a:t>E</a:t>
            </a:r>
            <a:r>
              <a:rPr lang="en-GB" sz="2000" dirty="0" smtClean="0"/>
              <a:t>ducation data</a:t>
            </a:r>
          </a:p>
          <a:p>
            <a:pPr lvl="2"/>
            <a:r>
              <a:rPr lang="en-GB" sz="2000" dirty="0" smtClean="0"/>
              <a:t>Crime data …</a:t>
            </a:r>
          </a:p>
          <a:p>
            <a:r>
              <a:rPr lang="en-GB" sz="2000" dirty="0" smtClean="0"/>
              <a:t>Must ensure transparency of gov’t ≠ transparency of citizen</a:t>
            </a:r>
            <a:endParaRPr lang="en-GB" sz="2000" dirty="0"/>
          </a:p>
        </p:txBody>
      </p:sp>
      <p:sp>
        <p:nvSpPr>
          <p:cNvPr id="4" name="Slide Number Placeholder 3"/>
          <p:cNvSpPr>
            <a:spLocks noGrp="1"/>
          </p:cNvSpPr>
          <p:nvPr>
            <p:ph type="sldNum" sz="quarter" idx="12"/>
          </p:nvPr>
        </p:nvSpPr>
        <p:spPr/>
        <p:txBody>
          <a:bodyPr/>
          <a:lstStyle/>
          <a:p>
            <a:fld id="{100413C7-DCCA-43B6-9220-1205916CF88E}" type="slidenum">
              <a:rPr lang="en-GB" smtClean="0"/>
              <a:pPr/>
              <a:t>16</a:t>
            </a:fld>
            <a:endParaRPr lang="en-GB"/>
          </a:p>
        </p:txBody>
      </p:sp>
    </p:spTree>
    <p:extLst>
      <p:ext uri="{BB962C8B-B14F-4D97-AF65-F5344CB8AC3E}">
        <p14:creationId xmlns:p14="http://schemas.microsoft.com/office/powerpoint/2010/main" val="6291974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Managing Privacy Concerns</a:t>
            </a:r>
            <a:endParaRPr lang="en-GB" dirty="0"/>
          </a:p>
        </p:txBody>
      </p:sp>
      <p:sp>
        <p:nvSpPr>
          <p:cNvPr id="3" name="Content Placeholder 2"/>
          <p:cNvSpPr>
            <a:spLocks noGrp="1"/>
          </p:cNvSpPr>
          <p:nvPr>
            <p:ph idx="1"/>
          </p:nvPr>
        </p:nvSpPr>
        <p:spPr/>
        <p:txBody>
          <a:bodyPr/>
          <a:lstStyle/>
          <a:p>
            <a:r>
              <a:rPr lang="en-GB" sz="1800" dirty="0" smtClean="0"/>
              <a:t>Multi-stakeholder approach</a:t>
            </a:r>
          </a:p>
          <a:p>
            <a:pPr lvl="1"/>
            <a:r>
              <a:rPr lang="en-GB" sz="1800" dirty="0" smtClean="0"/>
              <a:t>Consult concerned parties in the domain in good faith</a:t>
            </a:r>
          </a:p>
          <a:p>
            <a:pPr lvl="1"/>
            <a:r>
              <a:rPr lang="en-GB" sz="1800" dirty="0" smtClean="0"/>
              <a:t>Demonstrable concern – not an add-on</a:t>
            </a:r>
          </a:p>
          <a:p>
            <a:pPr lvl="1"/>
            <a:r>
              <a:rPr lang="en-GB" sz="1800" dirty="0" smtClean="0"/>
              <a:t>Sector panels</a:t>
            </a:r>
          </a:p>
          <a:p>
            <a:r>
              <a:rPr lang="en-GB" sz="1800" dirty="0" smtClean="0"/>
              <a:t>Open data must be non-personal data (DPA)</a:t>
            </a:r>
          </a:p>
          <a:p>
            <a:pPr lvl="1"/>
            <a:r>
              <a:rPr lang="en-GB" sz="1800" dirty="0" smtClean="0"/>
              <a:t>Valuable data is derived from personal data</a:t>
            </a:r>
          </a:p>
          <a:p>
            <a:pPr lvl="1"/>
            <a:r>
              <a:rPr lang="en-GB" sz="1800" dirty="0" err="1" smtClean="0"/>
              <a:t>Anonymisation</a:t>
            </a:r>
            <a:r>
              <a:rPr lang="en-GB" sz="1800" dirty="0" smtClean="0"/>
              <a:t>, aggregation</a:t>
            </a:r>
          </a:p>
          <a:p>
            <a:r>
              <a:rPr lang="en-GB" sz="1800" dirty="0" err="1" smtClean="0"/>
              <a:t>Deanonymisation</a:t>
            </a:r>
            <a:endParaRPr lang="en-GB" sz="1800" dirty="0" smtClean="0"/>
          </a:p>
          <a:p>
            <a:pPr lvl="1"/>
            <a:r>
              <a:rPr lang="en-GB" sz="1800" dirty="0" smtClean="0"/>
              <a:t>Lack of empirical evidence</a:t>
            </a:r>
          </a:p>
          <a:p>
            <a:pPr lvl="1"/>
            <a:r>
              <a:rPr lang="en-GB" sz="1800" dirty="0" smtClean="0"/>
              <a:t>Penetration testing</a:t>
            </a:r>
          </a:p>
          <a:p>
            <a:pPr lvl="1"/>
            <a:r>
              <a:rPr lang="en-GB" sz="1800" dirty="0" smtClean="0"/>
              <a:t>Best </a:t>
            </a:r>
            <a:r>
              <a:rPr lang="en-GB" sz="1800" dirty="0" err="1" smtClean="0"/>
              <a:t>anonymisation</a:t>
            </a:r>
            <a:r>
              <a:rPr lang="en-GB" sz="1800" dirty="0" smtClean="0"/>
              <a:t> practice (cf. UKAN network)</a:t>
            </a:r>
          </a:p>
        </p:txBody>
      </p:sp>
      <p:sp>
        <p:nvSpPr>
          <p:cNvPr id="4" name="Slide Number Placeholder 3"/>
          <p:cNvSpPr>
            <a:spLocks noGrp="1"/>
          </p:cNvSpPr>
          <p:nvPr>
            <p:ph type="sldNum" sz="quarter" idx="12"/>
          </p:nvPr>
        </p:nvSpPr>
        <p:spPr/>
        <p:txBody>
          <a:bodyPr/>
          <a:lstStyle/>
          <a:p>
            <a:fld id="{B1F7EAAA-D895-4645-94C6-47741A774D21}" type="slidenum">
              <a:rPr lang="en-GB" smtClean="0"/>
              <a:pPr/>
              <a:t>17</a:t>
            </a:fld>
            <a:endParaRPr lang="en-GB"/>
          </a:p>
        </p:txBody>
      </p:sp>
    </p:spTree>
    <p:extLst>
      <p:ext uri="{BB962C8B-B14F-4D97-AF65-F5344CB8AC3E}">
        <p14:creationId xmlns:p14="http://schemas.microsoft.com/office/powerpoint/2010/main" val="3295820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Criticisms</a:t>
            </a:r>
            <a:endParaRPr lang="en-GB" dirty="0"/>
          </a:p>
        </p:txBody>
      </p:sp>
      <p:sp>
        <p:nvSpPr>
          <p:cNvPr id="3" name="Content Placeholder 2"/>
          <p:cNvSpPr>
            <a:spLocks noGrp="1"/>
          </p:cNvSpPr>
          <p:nvPr>
            <p:ph idx="1"/>
          </p:nvPr>
        </p:nvSpPr>
        <p:spPr/>
        <p:txBody>
          <a:bodyPr/>
          <a:lstStyle/>
          <a:p>
            <a:r>
              <a:rPr lang="en-GB" dirty="0" smtClean="0"/>
              <a:t>Expensive/distraction</a:t>
            </a:r>
          </a:p>
          <a:p>
            <a:pPr lvl="1"/>
            <a:r>
              <a:rPr lang="en-GB" dirty="0" smtClean="0"/>
              <a:t>No-one uses it</a:t>
            </a:r>
          </a:p>
          <a:p>
            <a:pPr lvl="1"/>
            <a:r>
              <a:rPr lang="en-GB" dirty="0" smtClean="0"/>
              <a:t>Cost/benefit ratio is poor</a:t>
            </a:r>
          </a:p>
          <a:p>
            <a:r>
              <a:rPr lang="en-GB" dirty="0" smtClean="0"/>
              <a:t>Chilling effect</a:t>
            </a:r>
          </a:p>
          <a:p>
            <a:r>
              <a:rPr lang="en-GB" dirty="0" smtClean="0"/>
              <a:t>Not demand sensitive</a:t>
            </a:r>
          </a:p>
          <a:p>
            <a:r>
              <a:rPr lang="en-GB" dirty="0" smtClean="0"/>
              <a:t>Quality</a:t>
            </a:r>
          </a:p>
          <a:p>
            <a:pPr lvl="1"/>
            <a:r>
              <a:rPr lang="en-GB" dirty="0" smtClean="0"/>
              <a:t>Performance data</a:t>
            </a:r>
          </a:p>
          <a:p>
            <a:r>
              <a:rPr lang="en-GB" dirty="0" smtClean="0"/>
              <a:t>Accountability mechanisms lacking</a:t>
            </a:r>
          </a:p>
          <a:p>
            <a:r>
              <a:rPr lang="en-GB" dirty="0" smtClean="0"/>
              <a:t>60s-style Corporatism</a:t>
            </a:r>
          </a:p>
        </p:txBody>
      </p:sp>
      <p:sp>
        <p:nvSpPr>
          <p:cNvPr id="4" name="Slide Number Placeholder 3"/>
          <p:cNvSpPr>
            <a:spLocks noGrp="1"/>
          </p:cNvSpPr>
          <p:nvPr>
            <p:ph type="sldNum" sz="quarter" idx="12"/>
          </p:nvPr>
        </p:nvSpPr>
        <p:spPr/>
        <p:txBody>
          <a:bodyPr/>
          <a:lstStyle/>
          <a:p>
            <a:fld id="{B1F7EAAA-D895-4645-94C6-47741A774D21}" type="slidenum">
              <a:rPr lang="en-GB" smtClean="0"/>
              <a:pPr/>
              <a:t>18</a:t>
            </a:fld>
            <a:endParaRPr lang="en-GB"/>
          </a:p>
        </p:txBody>
      </p:sp>
    </p:spTree>
    <p:extLst>
      <p:ext uri="{BB962C8B-B14F-4D97-AF65-F5344CB8AC3E}">
        <p14:creationId xmlns:p14="http://schemas.microsoft.com/office/powerpoint/2010/main" val="42715145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Readings</a:t>
            </a:r>
            <a:endParaRPr lang="en-GB" dirty="0"/>
          </a:p>
        </p:txBody>
      </p:sp>
      <p:sp>
        <p:nvSpPr>
          <p:cNvPr id="3" name="Content Placeholder 2"/>
          <p:cNvSpPr>
            <a:spLocks noGrp="1"/>
          </p:cNvSpPr>
          <p:nvPr>
            <p:ph idx="1"/>
          </p:nvPr>
        </p:nvSpPr>
        <p:spPr/>
        <p:txBody>
          <a:bodyPr/>
          <a:lstStyle/>
          <a:p>
            <a:r>
              <a:rPr lang="en-GB" sz="1600" dirty="0" smtClean="0"/>
              <a:t>Cabinet Office, ‘Open Data: Releasing the Potential’, White Paper, 2012</a:t>
            </a:r>
          </a:p>
          <a:p>
            <a:r>
              <a:rPr lang="en-GB" sz="1600" dirty="0" err="1"/>
              <a:t>Shadbolt</a:t>
            </a:r>
            <a:r>
              <a:rPr lang="en-GB" sz="1600" dirty="0"/>
              <a:t> &amp; O’Hara, ‘Linked Data in Government’, IEEE Internet Computing, </a:t>
            </a:r>
            <a:r>
              <a:rPr lang="en-GB" sz="1600" dirty="0" smtClean="0"/>
              <a:t>2013</a:t>
            </a:r>
            <a:endParaRPr lang="en-GB" sz="1600" dirty="0"/>
          </a:p>
          <a:p>
            <a:r>
              <a:rPr lang="en-GB" sz="1600" dirty="0" err="1"/>
              <a:t>Ubaldi</a:t>
            </a:r>
            <a:r>
              <a:rPr lang="en-GB" sz="1600" dirty="0"/>
              <a:t>, ‘Open Government Data: Towards Empirical Analysis …’, OECD Working Paper on Public Governance 22, 2013</a:t>
            </a:r>
          </a:p>
          <a:p>
            <a:r>
              <a:rPr lang="en-GB" sz="1600" dirty="0" smtClean="0"/>
              <a:t>O’Hara</a:t>
            </a:r>
            <a:r>
              <a:rPr lang="en-GB" sz="1600" dirty="0"/>
              <a:t>, ‘Transparent Government, Not Transparent Citizens’, Cabinet Office, 2011</a:t>
            </a:r>
          </a:p>
          <a:p>
            <a:r>
              <a:rPr lang="en-GB" sz="1600" dirty="0" smtClean="0"/>
              <a:t>UCL </a:t>
            </a:r>
            <a:r>
              <a:rPr lang="en-GB" sz="1600" dirty="0"/>
              <a:t>Constitution Unit, https://www.ucl.ac.uk/constitution-unit/research/foi</a:t>
            </a:r>
          </a:p>
          <a:p>
            <a:r>
              <a:rPr lang="en-GB" sz="1600" dirty="0" smtClean="0"/>
              <a:t>Public </a:t>
            </a:r>
            <a:r>
              <a:rPr lang="en-GB" sz="1600" dirty="0"/>
              <a:t>Administration Select Committee, oral evidence to Statistics and Open Data inquiry, Nov 2013 (http://data.parliament.uk/writtenevidence/WrittenEvidence.svc/EvidenceHtml/3823, 3631, 3628 – and cf.4041)</a:t>
            </a:r>
          </a:p>
          <a:p>
            <a:r>
              <a:rPr lang="en-GB" sz="1600" dirty="0" err="1"/>
              <a:t>Zuiderwijk</a:t>
            </a:r>
            <a:r>
              <a:rPr lang="en-GB" sz="1600" dirty="0"/>
              <a:t> et al, ‘Sociotechnical impediments of open data’, Electronic Journal of e-Government, 2012</a:t>
            </a:r>
          </a:p>
          <a:p>
            <a:r>
              <a:rPr lang="en-GB" sz="1600" dirty="0" err="1" smtClean="0"/>
              <a:t>Lessig</a:t>
            </a:r>
            <a:r>
              <a:rPr lang="en-GB" sz="1600" dirty="0" smtClean="0"/>
              <a:t>, ‘Against Transparency’, New Republic, 2009</a:t>
            </a:r>
          </a:p>
          <a:p>
            <a:r>
              <a:rPr lang="en-GB" sz="1600" dirty="0" smtClean="0"/>
              <a:t>Public Accounts Committee, ‘Implementing the Transparency Agenda’, 2012</a:t>
            </a:r>
          </a:p>
        </p:txBody>
      </p:sp>
      <p:sp>
        <p:nvSpPr>
          <p:cNvPr id="4" name="Slide Number Placeholder 3"/>
          <p:cNvSpPr>
            <a:spLocks noGrp="1"/>
          </p:cNvSpPr>
          <p:nvPr>
            <p:ph type="sldNum" sz="quarter" idx="12"/>
          </p:nvPr>
        </p:nvSpPr>
        <p:spPr/>
        <p:txBody>
          <a:bodyPr/>
          <a:lstStyle/>
          <a:p>
            <a:fld id="{B1F7EAAA-D895-4645-94C6-47741A774D21}" type="slidenum">
              <a:rPr lang="en-GB" smtClean="0"/>
              <a:pPr/>
              <a:t>19</a:t>
            </a:fld>
            <a:endParaRPr lang="en-GB"/>
          </a:p>
        </p:txBody>
      </p:sp>
    </p:spTree>
    <p:extLst>
      <p:ext uri="{BB962C8B-B14F-4D97-AF65-F5344CB8AC3E}">
        <p14:creationId xmlns:p14="http://schemas.microsoft.com/office/powerpoint/2010/main" val="221649584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908050"/>
            <a:ext cx="6048350" cy="649288"/>
          </a:xfrm>
        </p:spPr>
        <p:txBody>
          <a:bodyPr/>
          <a:lstStyle/>
          <a:p>
            <a:r>
              <a:rPr lang="en-GB" dirty="0" smtClean="0"/>
              <a:t>Accountability Through Transparency: a Long History</a:t>
            </a:r>
            <a:endParaRPr lang="en-GB" dirty="0"/>
          </a:p>
        </p:txBody>
      </p:sp>
      <p:sp>
        <p:nvSpPr>
          <p:cNvPr id="3" name="Content Placeholder 2"/>
          <p:cNvSpPr>
            <a:spLocks noGrp="1"/>
          </p:cNvSpPr>
          <p:nvPr>
            <p:ph idx="1"/>
          </p:nvPr>
        </p:nvSpPr>
        <p:spPr>
          <a:xfrm>
            <a:off x="323528" y="2348880"/>
            <a:ext cx="8496300" cy="4114800"/>
          </a:xfrm>
        </p:spPr>
        <p:txBody>
          <a:bodyPr/>
          <a:lstStyle/>
          <a:p>
            <a:pPr marL="0" indent="0">
              <a:buNone/>
            </a:pPr>
            <a:r>
              <a:rPr lang="en-GB" dirty="0" smtClean="0"/>
              <a:t>“The mother of Michael [Theodora, Regent of Byzantium 842-855], before she retired to a cloister, attempted to check or expose the prodigality of her ungrateful son by a free and faithful account of the wealth which he had inherited.”</a:t>
            </a:r>
          </a:p>
          <a:p>
            <a:pPr marL="0" indent="0" algn="r">
              <a:buNone/>
            </a:pPr>
            <a:r>
              <a:rPr lang="en-GB" dirty="0" smtClean="0"/>
              <a:t>Gibbon, </a:t>
            </a:r>
            <a:r>
              <a:rPr lang="en-GB" i="1" dirty="0" smtClean="0"/>
              <a:t>Decline and Fall of the Roman Empire</a:t>
            </a:r>
            <a:endParaRPr lang="en-GB" dirty="0"/>
          </a:p>
        </p:txBody>
      </p:sp>
      <p:sp>
        <p:nvSpPr>
          <p:cNvPr id="4" name="Slide Number Placeholder 3"/>
          <p:cNvSpPr>
            <a:spLocks noGrp="1"/>
          </p:cNvSpPr>
          <p:nvPr>
            <p:ph type="sldNum" sz="quarter" idx="12"/>
          </p:nvPr>
        </p:nvSpPr>
        <p:spPr/>
        <p:txBody>
          <a:bodyPr/>
          <a:lstStyle/>
          <a:p>
            <a:fld id="{100413C7-DCCA-43B6-9220-1205916CF88E}" type="slidenum">
              <a:rPr lang="en-GB" smtClean="0"/>
              <a:pPr/>
              <a:t>2</a:t>
            </a:fld>
            <a:endParaRPr lang="en-GB"/>
          </a:p>
        </p:txBody>
      </p:sp>
    </p:spTree>
    <p:extLst>
      <p:ext uri="{BB962C8B-B14F-4D97-AF65-F5344CB8AC3E}">
        <p14:creationId xmlns:p14="http://schemas.microsoft.com/office/powerpoint/2010/main" val="93106824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a:t>
            </a:r>
            <a:endParaRPr lang="en-US" dirty="0"/>
          </a:p>
        </p:txBody>
      </p:sp>
      <p:sp>
        <p:nvSpPr>
          <p:cNvPr id="3" name="Content Placeholder 2"/>
          <p:cNvSpPr>
            <a:spLocks noGrp="1"/>
          </p:cNvSpPr>
          <p:nvPr>
            <p:ph idx="1"/>
          </p:nvPr>
        </p:nvSpPr>
        <p:spPr>
          <a:xfrm>
            <a:off x="323850" y="1556792"/>
            <a:ext cx="8496300" cy="4258221"/>
          </a:xfrm>
        </p:spPr>
        <p:txBody>
          <a:bodyPr/>
          <a:lstStyle/>
          <a:p>
            <a:r>
              <a:rPr lang="en-US" dirty="0" smtClean="0"/>
              <a:t>Consider the </a:t>
            </a:r>
            <a:r>
              <a:rPr lang="en-US" dirty="0"/>
              <a:t>principles governing when data can be released or </a:t>
            </a:r>
            <a:r>
              <a:rPr lang="en-US" dirty="0" smtClean="0"/>
              <a:t>not.</a:t>
            </a:r>
          </a:p>
          <a:p>
            <a:pPr lvl="1"/>
            <a:r>
              <a:rPr lang="en-US" dirty="0" smtClean="0"/>
              <a:t>It’s </a:t>
            </a:r>
            <a:r>
              <a:rPr lang="en-US" dirty="0"/>
              <a:t>hard to get data about court outcomes in criminal justice </a:t>
            </a:r>
            <a:r>
              <a:rPr lang="en-US" dirty="0" smtClean="0"/>
              <a:t>– </a:t>
            </a:r>
            <a:r>
              <a:rPr lang="en-US" dirty="0"/>
              <a:t>why</a:t>
            </a:r>
            <a:r>
              <a:rPr lang="en-US" dirty="0" smtClean="0"/>
              <a:t>?</a:t>
            </a:r>
          </a:p>
          <a:p>
            <a:pPr lvl="1"/>
            <a:r>
              <a:rPr lang="en-US" dirty="0" smtClean="0"/>
              <a:t>Actually</a:t>
            </a:r>
            <a:r>
              <a:rPr lang="en-US" dirty="0"/>
              <a:t>, </a:t>
            </a:r>
            <a:r>
              <a:rPr lang="en-US" dirty="0" smtClean="0"/>
              <a:t>it’s </a:t>
            </a:r>
            <a:r>
              <a:rPr lang="en-US" dirty="0"/>
              <a:t>hard to get data about the cases that are being </a:t>
            </a:r>
            <a:r>
              <a:rPr lang="en-US" dirty="0" smtClean="0"/>
              <a:t>heard.</a:t>
            </a:r>
          </a:p>
          <a:p>
            <a:pPr lvl="1"/>
            <a:r>
              <a:rPr lang="en-US" dirty="0" smtClean="0"/>
              <a:t>Are </a:t>
            </a:r>
            <a:r>
              <a:rPr lang="en-US" dirty="0"/>
              <a:t>there any reasons in general why the public record </a:t>
            </a:r>
            <a:r>
              <a:rPr lang="en-US" dirty="0" smtClean="0"/>
              <a:t>shouldn’t </a:t>
            </a:r>
            <a:r>
              <a:rPr lang="en-US" dirty="0"/>
              <a:t>be online</a:t>
            </a:r>
            <a:r>
              <a:rPr lang="en-US" dirty="0" smtClean="0"/>
              <a:t>? Where does the public interest balance lie?</a:t>
            </a:r>
          </a:p>
          <a:p>
            <a:r>
              <a:rPr lang="en-US" dirty="0" smtClean="0"/>
              <a:t>Please create a briefing document for the WSI forthcoming campaign on </a:t>
            </a:r>
            <a:r>
              <a:rPr lang="en-US" i="1" dirty="0" smtClean="0"/>
              <a:t>Opening Criminal Justice</a:t>
            </a:r>
            <a:endParaRPr lang="en-US" i="1" dirty="0"/>
          </a:p>
          <a:p>
            <a:endParaRPr lang="en-US" dirty="0"/>
          </a:p>
        </p:txBody>
      </p:sp>
      <p:sp>
        <p:nvSpPr>
          <p:cNvPr id="4" name="Slide Number Placeholder 3"/>
          <p:cNvSpPr>
            <a:spLocks noGrp="1"/>
          </p:cNvSpPr>
          <p:nvPr>
            <p:ph type="sldNum" sz="quarter" idx="12"/>
          </p:nvPr>
        </p:nvSpPr>
        <p:spPr/>
        <p:txBody>
          <a:bodyPr/>
          <a:lstStyle/>
          <a:p>
            <a:fld id="{B1F7EAAA-D895-4645-94C6-47741A774D21}" type="slidenum">
              <a:rPr lang="en-GB" smtClean="0"/>
              <a:pPr/>
              <a:t>20</a:t>
            </a:fld>
            <a:endParaRPr lang="en-GB"/>
          </a:p>
        </p:txBody>
      </p:sp>
    </p:spTree>
    <p:extLst>
      <p:ext uri="{BB962C8B-B14F-4D97-AF65-F5344CB8AC3E}">
        <p14:creationId xmlns:p14="http://schemas.microsoft.com/office/powerpoint/2010/main" val="1812404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Disclaimer</a:t>
            </a:r>
            <a:endParaRPr lang="en-GB" dirty="0"/>
          </a:p>
        </p:txBody>
      </p:sp>
      <p:sp>
        <p:nvSpPr>
          <p:cNvPr id="3" name="Content Placeholder 2"/>
          <p:cNvSpPr>
            <a:spLocks noGrp="1"/>
          </p:cNvSpPr>
          <p:nvPr>
            <p:ph idx="1"/>
          </p:nvPr>
        </p:nvSpPr>
        <p:spPr/>
        <p:txBody>
          <a:bodyPr/>
          <a:lstStyle/>
          <a:p>
            <a:r>
              <a:rPr lang="en-GB" dirty="0" smtClean="0"/>
              <a:t>Texts, marks, logos, names, graphics, images, photographs, illustrations, artwork, audio clips, video clips, and software copyrighted by their respective owners are used on these slides for non-commercial, educational and personal purposes only. Use of any copyrighted material is not authorized without the written consent of the copyright holder.  Every effort has been made to respect the copyrights of other parties. If you believe that your copyright has been misused, please direct your correspondence to: kmo@ecs.soton.ac.uk  stating your position and I shall endeavour to correct any misuse as early as possible.</a:t>
            </a:r>
            <a:endParaRPr lang="en-GB" dirty="0"/>
          </a:p>
        </p:txBody>
      </p:sp>
      <p:sp>
        <p:nvSpPr>
          <p:cNvPr id="4" name="Slide Number Placeholder 3"/>
          <p:cNvSpPr>
            <a:spLocks noGrp="1"/>
          </p:cNvSpPr>
          <p:nvPr>
            <p:ph type="sldNum" sz="quarter" idx="4294967295"/>
          </p:nvPr>
        </p:nvSpPr>
        <p:spPr>
          <a:xfrm>
            <a:off x="6877050" y="6308725"/>
            <a:ext cx="1905000" cy="457200"/>
          </a:xfrm>
          <a:prstGeom prst="rect">
            <a:avLst/>
          </a:prstGeom>
        </p:spPr>
        <p:txBody>
          <a:bodyPr/>
          <a:lstStyle/>
          <a:p>
            <a:pPr>
              <a:defRPr/>
            </a:pPr>
            <a:fld id="{B9A5F7BD-030F-4242-B8E0-BBB97C390E5E}" type="slidenum">
              <a:rPr lang="en-GB" smtClean="0"/>
              <a:pPr>
                <a:defRPr/>
              </a:pPr>
              <a:t>21</a:t>
            </a:fld>
            <a:endParaRPr lang="en-GB"/>
          </a:p>
        </p:txBody>
      </p:sp>
    </p:spTree>
    <p:extLst>
      <p:ext uri="{BB962C8B-B14F-4D97-AF65-F5344CB8AC3E}">
        <p14:creationId xmlns:p14="http://schemas.microsoft.com/office/powerpoint/2010/main" val="321700814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Doesn’t Always Work</a:t>
            </a:r>
            <a:endParaRPr lang="en-GB" dirty="0"/>
          </a:p>
        </p:txBody>
      </p:sp>
      <p:sp>
        <p:nvSpPr>
          <p:cNvPr id="3" name="Content Placeholder 2"/>
          <p:cNvSpPr>
            <a:spLocks noGrp="1"/>
          </p:cNvSpPr>
          <p:nvPr>
            <p:ph idx="1"/>
          </p:nvPr>
        </p:nvSpPr>
        <p:spPr/>
        <p:txBody>
          <a:bodyPr/>
          <a:lstStyle/>
          <a:p>
            <a:pPr marL="0" indent="0">
              <a:buNone/>
            </a:pPr>
            <a:r>
              <a:rPr lang="en-GB" dirty="0" smtClean="0"/>
              <a:t>“Whatever might have been the maternal care of Theodora in the education of Michael III, her unfortunate son was a king before he was a man. … The millions of gold and silver which had been accumulated for the service of the state were lavished on the vilest of men who flattered his passions and shared his pleasures; and, in a reign of 13 years, the richest of sovereigns was compelled to strip the palace and the churches of their precious furniture.”</a:t>
            </a:r>
            <a:endParaRPr lang="en-GB" dirty="0"/>
          </a:p>
        </p:txBody>
      </p:sp>
      <p:sp>
        <p:nvSpPr>
          <p:cNvPr id="4" name="Slide Number Placeholder 3"/>
          <p:cNvSpPr>
            <a:spLocks noGrp="1"/>
          </p:cNvSpPr>
          <p:nvPr>
            <p:ph type="sldNum" sz="quarter" idx="12"/>
          </p:nvPr>
        </p:nvSpPr>
        <p:spPr/>
        <p:txBody>
          <a:bodyPr/>
          <a:lstStyle/>
          <a:p>
            <a:fld id="{100413C7-DCCA-43B6-9220-1205916CF88E}" type="slidenum">
              <a:rPr lang="en-GB" smtClean="0"/>
              <a:pPr/>
              <a:t>3</a:t>
            </a:fld>
            <a:endParaRPr lang="en-GB"/>
          </a:p>
        </p:txBody>
      </p:sp>
    </p:spTree>
    <p:extLst>
      <p:ext uri="{BB962C8B-B14F-4D97-AF65-F5344CB8AC3E}">
        <p14:creationId xmlns:p14="http://schemas.microsoft.com/office/powerpoint/2010/main" val="151402317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Growing Openness in UK</a:t>
            </a:r>
            <a:endParaRPr lang="en-GB" dirty="0"/>
          </a:p>
        </p:txBody>
      </p:sp>
      <p:sp>
        <p:nvSpPr>
          <p:cNvPr id="3" name="Content Placeholder 2"/>
          <p:cNvSpPr>
            <a:spLocks noGrp="1"/>
          </p:cNvSpPr>
          <p:nvPr>
            <p:ph idx="1"/>
          </p:nvPr>
        </p:nvSpPr>
        <p:spPr/>
        <p:txBody>
          <a:bodyPr/>
          <a:lstStyle/>
          <a:p>
            <a:r>
              <a:rPr lang="en-GB" dirty="0" smtClean="0"/>
              <a:t>Open government initiative (</a:t>
            </a:r>
            <a:r>
              <a:rPr lang="en-GB" dirty="0" err="1" smtClean="0"/>
              <a:t>Archy</a:t>
            </a:r>
            <a:r>
              <a:rPr lang="en-GB" dirty="0" smtClean="0"/>
              <a:t> Kirkwood [Lib], 1980s)</a:t>
            </a:r>
          </a:p>
          <a:p>
            <a:pPr lvl="1"/>
            <a:r>
              <a:rPr lang="en-GB" dirty="0" smtClean="0"/>
              <a:t>Right of access to records, repeal of OSA</a:t>
            </a:r>
          </a:p>
          <a:p>
            <a:r>
              <a:rPr lang="en-GB" dirty="0" smtClean="0"/>
              <a:t>Freedom of Information (David Clark [Lab], 2000, 2005)</a:t>
            </a:r>
          </a:p>
          <a:p>
            <a:pPr lvl="1"/>
            <a:r>
              <a:rPr lang="en-GB" dirty="0" smtClean="0"/>
              <a:t>Publication of information on request</a:t>
            </a:r>
          </a:p>
          <a:p>
            <a:r>
              <a:rPr lang="en-GB" dirty="0" smtClean="0"/>
              <a:t>Transparency agenda (Francis Maude [Tory], 2010- )</a:t>
            </a:r>
          </a:p>
          <a:p>
            <a:pPr lvl="1"/>
            <a:r>
              <a:rPr lang="en-GB" dirty="0" smtClean="0"/>
              <a:t>Routinely publishing data about public services</a:t>
            </a:r>
          </a:p>
          <a:p>
            <a:r>
              <a:rPr lang="en-GB" dirty="0" smtClean="0"/>
              <a:t>All these in parallel with the development of ICT and the Internet</a:t>
            </a:r>
          </a:p>
        </p:txBody>
      </p:sp>
      <p:sp>
        <p:nvSpPr>
          <p:cNvPr id="4" name="Slide Number Placeholder 3"/>
          <p:cNvSpPr>
            <a:spLocks noGrp="1"/>
          </p:cNvSpPr>
          <p:nvPr>
            <p:ph type="sldNum" sz="quarter" idx="12"/>
          </p:nvPr>
        </p:nvSpPr>
        <p:spPr/>
        <p:txBody>
          <a:bodyPr/>
          <a:lstStyle/>
          <a:p>
            <a:fld id="{B1F7EAAA-D895-4645-94C6-47741A774D21}" type="slidenum">
              <a:rPr lang="en-GB" smtClean="0"/>
              <a:pPr/>
              <a:t>4</a:t>
            </a:fld>
            <a:endParaRPr lang="en-GB"/>
          </a:p>
        </p:txBody>
      </p:sp>
    </p:spTree>
    <p:extLst>
      <p:ext uri="{BB962C8B-B14F-4D97-AF65-F5344CB8AC3E}">
        <p14:creationId xmlns:p14="http://schemas.microsoft.com/office/powerpoint/2010/main" val="371346363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Open Data</a:t>
            </a:r>
            <a:endParaRPr lang="en-GB" dirty="0"/>
          </a:p>
        </p:txBody>
      </p:sp>
      <p:sp>
        <p:nvSpPr>
          <p:cNvPr id="3" name="Content Placeholder 2"/>
          <p:cNvSpPr>
            <a:spLocks noGrp="1"/>
          </p:cNvSpPr>
          <p:nvPr>
            <p:ph idx="1"/>
          </p:nvPr>
        </p:nvSpPr>
        <p:spPr/>
        <p:txBody>
          <a:bodyPr/>
          <a:lstStyle/>
          <a:p>
            <a:r>
              <a:rPr lang="en-GB" dirty="0" smtClean="0"/>
              <a:t>Use of technology to maximise reuse of data</a:t>
            </a:r>
          </a:p>
          <a:p>
            <a:pPr lvl="1"/>
            <a:r>
              <a:rPr lang="en-GB" dirty="0" smtClean="0"/>
              <a:t>Online</a:t>
            </a:r>
          </a:p>
          <a:p>
            <a:pPr lvl="1"/>
            <a:r>
              <a:rPr lang="en-GB" dirty="0" smtClean="0"/>
              <a:t>Machine readable</a:t>
            </a:r>
          </a:p>
          <a:p>
            <a:pPr lvl="1"/>
            <a:r>
              <a:rPr lang="en-GB" dirty="0" smtClean="0"/>
              <a:t>Open licence</a:t>
            </a:r>
          </a:p>
          <a:p>
            <a:pPr lvl="1"/>
            <a:r>
              <a:rPr lang="en-GB" dirty="0" smtClean="0"/>
              <a:t>Ideally non-proprietary open formats (CSV, RDF </a:t>
            </a:r>
            <a:r>
              <a:rPr lang="en-GB" dirty="0" err="1" smtClean="0"/>
              <a:t>etc</a:t>
            </a:r>
            <a:r>
              <a:rPr lang="en-GB" dirty="0" smtClean="0"/>
              <a:t>)</a:t>
            </a:r>
          </a:p>
          <a:p>
            <a:pPr lvl="1"/>
            <a:r>
              <a:rPr lang="en-GB" dirty="0" smtClean="0"/>
              <a:t>No restrictions on use</a:t>
            </a:r>
          </a:p>
          <a:p>
            <a:pPr lvl="1"/>
            <a:r>
              <a:rPr lang="en-GB" dirty="0" smtClean="0"/>
              <a:t>No access/query controls</a:t>
            </a:r>
          </a:p>
        </p:txBody>
      </p:sp>
      <p:sp>
        <p:nvSpPr>
          <p:cNvPr id="4" name="Slide Number Placeholder 3"/>
          <p:cNvSpPr>
            <a:spLocks noGrp="1"/>
          </p:cNvSpPr>
          <p:nvPr>
            <p:ph type="sldNum" sz="quarter" idx="12"/>
          </p:nvPr>
        </p:nvSpPr>
        <p:spPr/>
        <p:txBody>
          <a:bodyPr/>
          <a:lstStyle/>
          <a:p>
            <a:fld id="{B1F7EAAA-D895-4645-94C6-47741A774D21}" type="slidenum">
              <a:rPr lang="en-GB" smtClean="0"/>
              <a:pPr/>
              <a:t>5</a:t>
            </a:fld>
            <a:endParaRPr lang="en-GB"/>
          </a:p>
        </p:txBody>
      </p:sp>
    </p:spTree>
    <p:extLst>
      <p:ext uri="{BB962C8B-B14F-4D97-AF65-F5344CB8AC3E}">
        <p14:creationId xmlns:p14="http://schemas.microsoft.com/office/powerpoint/2010/main" val="12520707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Berners-Lee Progression</a:t>
            </a:r>
            <a:endParaRPr lang="en-GB" dirty="0"/>
          </a:p>
        </p:txBody>
      </p:sp>
      <p:sp>
        <p:nvSpPr>
          <p:cNvPr id="4" name="Slide Number Placeholder 3"/>
          <p:cNvSpPr>
            <a:spLocks noGrp="1"/>
          </p:cNvSpPr>
          <p:nvPr>
            <p:ph type="sldNum" sz="quarter" idx="12"/>
          </p:nvPr>
        </p:nvSpPr>
        <p:spPr/>
        <p:txBody>
          <a:bodyPr/>
          <a:lstStyle/>
          <a:p>
            <a:fld id="{B1F7EAAA-D895-4645-94C6-47741A774D21}" type="slidenum">
              <a:rPr lang="en-GB" smtClean="0"/>
              <a:pPr/>
              <a:t>6</a:t>
            </a:fld>
            <a:endParaRPr lang="en-GB"/>
          </a:p>
        </p:txBody>
      </p:sp>
      <p:pic>
        <p:nvPicPr>
          <p:cNvPr id="5" name="Pictur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07704" y="1628800"/>
            <a:ext cx="4896544" cy="4896544"/>
          </a:xfrm>
          <a:prstGeom prst="rect">
            <a:avLst/>
          </a:prstGeom>
        </p:spPr>
      </p:pic>
    </p:spTree>
    <p:extLst>
      <p:ext uri="{BB962C8B-B14F-4D97-AF65-F5344CB8AC3E}">
        <p14:creationId xmlns:p14="http://schemas.microsoft.com/office/powerpoint/2010/main" val="265828901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Open Government Data</a:t>
            </a:r>
            <a:endParaRPr lang="en-GB" dirty="0"/>
          </a:p>
        </p:txBody>
      </p:sp>
      <p:sp>
        <p:nvSpPr>
          <p:cNvPr id="3" name="Content Placeholder 2"/>
          <p:cNvSpPr>
            <a:spLocks noGrp="1"/>
          </p:cNvSpPr>
          <p:nvPr>
            <p:ph idx="1"/>
          </p:nvPr>
        </p:nvSpPr>
        <p:spPr/>
        <p:txBody>
          <a:bodyPr/>
          <a:lstStyle/>
          <a:p>
            <a:r>
              <a:rPr lang="en-GB" dirty="0" smtClean="0"/>
              <a:t>Lots of data</a:t>
            </a:r>
          </a:p>
          <a:p>
            <a:r>
              <a:rPr lang="en-GB" dirty="0" smtClean="0"/>
              <a:t>Good provenance</a:t>
            </a:r>
          </a:p>
          <a:p>
            <a:r>
              <a:rPr lang="en-GB" dirty="0" smtClean="0"/>
              <a:t>Fair quality</a:t>
            </a:r>
          </a:p>
          <a:p>
            <a:r>
              <a:rPr lang="en-GB" dirty="0" smtClean="0"/>
              <a:t>Relevant to people’s concerns</a:t>
            </a:r>
          </a:p>
          <a:p>
            <a:r>
              <a:rPr lang="en-GB" dirty="0" smtClean="0"/>
              <a:t>Serve accountability</a:t>
            </a:r>
          </a:p>
          <a:p>
            <a:r>
              <a:rPr lang="en-GB" dirty="0" smtClean="0"/>
              <a:t>Right to data</a:t>
            </a:r>
          </a:p>
          <a:p>
            <a:r>
              <a:rPr lang="en-GB" dirty="0" smtClean="0"/>
              <a:t>Important plank of coalition policy</a:t>
            </a:r>
          </a:p>
          <a:p>
            <a:pPr lvl="1"/>
            <a:r>
              <a:rPr lang="en-GB" dirty="0" smtClean="0"/>
              <a:t>PM’s commitments May 2010/July 2011</a:t>
            </a:r>
            <a:endParaRPr lang="en-GB" dirty="0"/>
          </a:p>
        </p:txBody>
      </p:sp>
      <p:sp>
        <p:nvSpPr>
          <p:cNvPr id="4" name="Slide Number Placeholder 3"/>
          <p:cNvSpPr>
            <a:spLocks noGrp="1"/>
          </p:cNvSpPr>
          <p:nvPr>
            <p:ph type="sldNum" sz="quarter" idx="12"/>
          </p:nvPr>
        </p:nvSpPr>
        <p:spPr/>
        <p:txBody>
          <a:bodyPr/>
          <a:lstStyle/>
          <a:p>
            <a:fld id="{B1F7EAAA-D895-4645-94C6-47741A774D21}" type="slidenum">
              <a:rPr lang="en-GB" smtClean="0"/>
              <a:pPr/>
              <a:t>7</a:t>
            </a:fld>
            <a:endParaRPr lang="en-GB"/>
          </a:p>
        </p:txBody>
      </p:sp>
    </p:spTree>
    <p:extLst>
      <p:ext uri="{BB962C8B-B14F-4D97-AF65-F5344CB8AC3E}">
        <p14:creationId xmlns:p14="http://schemas.microsoft.com/office/powerpoint/2010/main" val="140028741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Open Data Context</a:t>
            </a:r>
            <a:endParaRPr lang="en-GB" dirty="0"/>
          </a:p>
        </p:txBody>
      </p:sp>
      <p:sp>
        <p:nvSpPr>
          <p:cNvPr id="3" name="Content Placeholder 2"/>
          <p:cNvSpPr>
            <a:spLocks noGrp="1"/>
          </p:cNvSpPr>
          <p:nvPr>
            <p:ph idx="1"/>
          </p:nvPr>
        </p:nvSpPr>
        <p:spPr/>
        <p:txBody>
          <a:bodyPr/>
          <a:lstStyle/>
          <a:p>
            <a:r>
              <a:rPr lang="en-GB" dirty="0" smtClean="0"/>
              <a:t>Innovative services built on data</a:t>
            </a:r>
          </a:p>
          <a:p>
            <a:pPr lvl="1"/>
            <a:r>
              <a:rPr lang="en-GB" dirty="0" smtClean="0"/>
              <a:t>Creative apps mashing up input data</a:t>
            </a:r>
          </a:p>
          <a:p>
            <a:pPr lvl="1"/>
            <a:r>
              <a:rPr lang="en-GB" dirty="0" smtClean="0"/>
              <a:t>Consumed by citizens, consumers, voters, community groups</a:t>
            </a:r>
          </a:p>
          <a:p>
            <a:r>
              <a:rPr lang="en-GB" dirty="0" smtClean="0"/>
              <a:t>No rent-seeking</a:t>
            </a:r>
          </a:p>
          <a:p>
            <a:pPr lvl="1"/>
            <a:r>
              <a:rPr lang="en-GB" dirty="0" smtClean="0"/>
              <a:t>Everyone has access to the same data</a:t>
            </a:r>
          </a:p>
          <a:p>
            <a:pPr lvl="1"/>
            <a:r>
              <a:rPr lang="en-GB" dirty="0" smtClean="0"/>
              <a:t>No exclusive use agreements</a:t>
            </a:r>
          </a:p>
          <a:p>
            <a:pPr lvl="1"/>
            <a:r>
              <a:rPr lang="en-GB" dirty="0" smtClean="0"/>
              <a:t>Only creativity can be monetised</a:t>
            </a:r>
          </a:p>
        </p:txBody>
      </p:sp>
      <p:sp>
        <p:nvSpPr>
          <p:cNvPr id="4" name="Slide Number Placeholder 3"/>
          <p:cNvSpPr>
            <a:spLocks noGrp="1"/>
          </p:cNvSpPr>
          <p:nvPr>
            <p:ph type="sldNum" sz="quarter" idx="12"/>
          </p:nvPr>
        </p:nvSpPr>
        <p:spPr/>
        <p:txBody>
          <a:bodyPr/>
          <a:lstStyle/>
          <a:p>
            <a:fld id="{B1F7EAAA-D895-4645-94C6-47741A774D21}" type="slidenum">
              <a:rPr lang="en-GB" smtClean="0"/>
              <a:pPr/>
              <a:t>8</a:t>
            </a:fld>
            <a:endParaRPr lang="en-GB"/>
          </a:p>
        </p:txBody>
      </p:sp>
    </p:spTree>
    <p:extLst>
      <p:ext uri="{BB962C8B-B14F-4D97-AF65-F5344CB8AC3E}">
        <p14:creationId xmlns:p14="http://schemas.microsoft.com/office/powerpoint/2010/main" val="18079631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Rights to Data</a:t>
            </a:r>
            <a:endParaRPr lang="en-GB" dirty="0"/>
          </a:p>
        </p:txBody>
      </p:sp>
      <p:sp>
        <p:nvSpPr>
          <p:cNvPr id="3" name="Content Placeholder 2"/>
          <p:cNvSpPr>
            <a:spLocks noGrp="1"/>
          </p:cNvSpPr>
          <p:nvPr>
            <p:ph idx="1"/>
          </p:nvPr>
        </p:nvSpPr>
        <p:spPr/>
        <p:txBody>
          <a:bodyPr/>
          <a:lstStyle/>
          <a:p>
            <a:r>
              <a:rPr lang="en-GB" dirty="0" smtClean="0"/>
              <a:t>Government legitimacy</a:t>
            </a:r>
          </a:p>
          <a:p>
            <a:r>
              <a:rPr lang="en-GB" dirty="0" smtClean="0"/>
              <a:t>Government funding</a:t>
            </a:r>
          </a:p>
          <a:p>
            <a:r>
              <a:rPr lang="en-GB" dirty="0" smtClean="0"/>
              <a:t>Freedom of Information</a:t>
            </a:r>
          </a:p>
          <a:p>
            <a:pPr lvl="1"/>
            <a:r>
              <a:rPr lang="en-GB" dirty="0" smtClean="0"/>
              <a:t>Derivative from freedom of speech</a:t>
            </a:r>
          </a:p>
          <a:p>
            <a:pPr lvl="1"/>
            <a:r>
              <a:rPr lang="en-GB" dirty="0" smtClean="0"/>
              <a:t>What is the point of </a:t>
            </a:r>
            <a:r>
              <a:rPr lang="en-GB" dirty="0" err="1" smtClean="0"/>
              <a:t>FoS</a:t>
            </a:r>
            <a:r>
              <a:rPr lang="en-GB" dirty="0" smtClean="0"/>
              <a:t> if I am badly informed?</a:t>
            </a:r>
          </a:p>
          <a:p>
            <a:r>
              <a:rPr lang="en-GB" dirty="0" smtClean="0"/>
              <a:t>EU PSI Directive</a:t>
            </a:r>
          </a:p>
          <a:p>
            <a:pPr lvl="1"/>
            <a:r>
              <a:rPr lang="en-GB" sz="1600" dirty="0"/>
              <a:t>“Member States shall ensure that, where the re-use of documents held by public sector bodies is allowed, these documents shall be re-usable for commercial or non-commercial purposes in accordance with the conditions set out in Chapters III and IV. Where possible, documents shall be made available through electronic means.”</a:t>
            </a:r>
          </a:p>
        </p:txBody>
      </p:sp>
      <p:sp>
        <p:nvSpPr>
          <p:cNvPr id="4" name="Slide Number Placeholder 3"/>
          <p:cNvSpPr>
            <a:spLocks noGrp="1"/>
          </p:cNvSpPr>
          <p:nvPr>
            <p:ph type="sldNum" sz="quarter" idx="12"/>
          </p:nvPr>
        </p:nvSpPr>
        <p:spPr/>
        <p:txBody>
          <a:bodyPr/>
          <a:lstStyle/>
          <a:p>
            <a:fld id="{B1F7EAAA-D895-4645-94C6-47741A774D21}" type="slidenum">
              <a:rPr lang="en-GB" smtClean="0"/>
              <a:pPr/>
              <a:t>9</a:t>
            </a:fld>
            <a:endParaRPr lang="en-GB"/>
          </a:p>
        </p:txBody>
      </p:sp>
    </p:spTree>
    <p:extLst>
      <p:ext uri="{BB962C8B-B14F-4D97-AF65-F5344CB8AC3E}">
        <p14:creationId xmlns:p14="http://schemas.microsoft.com/office/powerpoint/2010/main" val="20266495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uos_ppt__template_electronics">
  <a:themeElements>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
      </a:majorFont>
      <a:minorFont>
        <a:latin typeface="Georgi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UOS divider slide design">
  <a:themeElements>
    <a:clrScheme name="UOS divider slide design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 divider slide design">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lnDef>
  </a:objectDefaults>
  <a:extraClrSchemeLst>
    <a:extraClrScheme>
      <a:clrScheme name="UOS divider slide design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UOS full bleed image">
  <a:themeElements>
    <a:clrScheme name="UOS full bleed image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 full bleed image">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16" charset="0"/>
            <a:ea typeface="ＭＳ Ｐゴシック" pitchFamily="16" charset="-128"/>
          </a:defRPr>
        </a:defPPr>
      </a:lstStyle>
    </a:lnDef>
  </a:objectDefaults>
  <a:extraClrSchemeLst>
    <a:extraClrScheme>
      <a:clrScheme name="UOS full bleed image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uos_ppt__template_electronics</Template>
  <TotalTime>461</TotalTime>
  <Words>1170</Words>
  <Application>Microsoft Macintosh PowerPoint</Application>
  <PresentationFormat>On-screen Show (4:3)</PresentationFormat>
  <Paragraphs>155</Paragraphs>
  <Slides>21</Slides>
  <Notes>2</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uos_ppt__template_electronics</vt:lpstr>
      <vt:lpstr>UOS divider slide design</vt:lpstr>
      <vt:lpstr>UOS full bleed image</vt:lpstr>
      <vt:lpstr>Open Data. </vt:lpstr>
      <vt:lpstr>Accountability Through Transparency: a Long History</vt:lpstr>
      <vt:lpstr>Doesn’t Always Work</vt:lpstr>
      <vt:lpstr>Growing Openness in UK</vt:lpstr>
      <vt:lpstr>Open Data</vt:lpstr>
      <vt:lpstr>The Berners-Lee Progression</vt:lpstr>
      <vt:lpstr>Open Government Data</vt:lpstr>
      <vt:lpstr>The Open Data Context</vt:lpstr>
      <vt:lpstr>Rights to Data</vt:lpstr>
      <vt:lpstr>Crowdsourcing Data Quality</vt:lpstr>
      <vt:lpstr>Open Government Data Infosphere</vt:lpstr>
      <vt:lpstr>Aims and Ambitions</vt:lpstr>
      <vt:lpstr>Digital Era Governance</vt:lpstr>
      <vt:lpstr>A New Vision of Government</vt:lpstr>
      <vt:lpstr>The Effect of Linked Open Government Data?</vt:lpstr>
      <vt:lpstr>Will Open Data Pose a Threat to Privacy?</vt:lpstr>
      <vt:lpstr>Managing Privacy Concerns</vt:lpstr>
      <vt:lpstr>Other Criticisms</vt:lpstr>
      <vt:lpstr>Readings</vt:lpstr>
      <vt:lpstr>Task</vt:lpstr>
      <vt:lpstr>Disclaimer</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presentation title goes here.</dc:title>
  <dc:creator>sep</dc:creator>
  <cp:lastModifiedBy>Leslie Carr</cp:lastModifiedBy>
  <cp:revision>39</cp:revision>
  <dcterms:created xsi:type="dcterms:W3CDTF">2008-01-25T10:32:18Z</dcterms:created>
  <dcterms:modified xsi:type="dcterms:W3CDTF">2014-02-04T12:44:32Z</dcterms:modified>
</cp:coreProperties>
</file>