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74" r:id="rId2"/>
    <p:sldMasterId id="2147483687" r:id="rId3"/>
    <p:sldMasterId id="2147483772" r:id="rId4"/>
    <p:sldMasterId id="2147483784" r:id="rId5"/>
    <p:sldMasterId id="2147483794" r:id="rId6"/>
    <p:sldMasterId id="2147483806" r:id="rId7"/>
    <p:sldMasterId id="2147483817" r:id="rId8"/>
  </p:sldMasterIdLst>
  <p:notesMasterIdLst>
    <p:notesMasterId r:id="rId79"/>
  </p:notesMasterIdLst>
  <p:handoutMasterIdLst>
    <p:handoutMasterId r:id="rId80"/>
  </p:handoutMasterIdLst>
  <p:sldIdLst>
    <p:sldId id="256" r:id="rId9"/>
    <p:sldId id="360" r:id="rId10"/>
    <p:sldId id="362" r:id="rId11"/>
    <p:sldId id="361" r:id="rId12"/>
    <p:sldId id="363" r:id="rId13"/>
    <p:sldId id="308" r:id="rId14"/>
    <p:sldId id="297" r:id="rId15"/>
    <p:sldId id="353" r:id="rId16"/>
    <p:sldId id="359" r:id="rId17"/>
    <p:sldId id="304" r:id="rId18"/>
    <p:sldId id="314" r:id="rId19"/>
    <p:sldId id="357" r:id="rId20"/>
    <p:sldId id="358" r:id="rId21"/>
    <p:sldId id="296" r:id="rId22"/>
    <p:sldId id="315" r:id="rId23"/>
    <p:sldId id="364" r:id="rId24"/>
    <p:sldId id="356" r:id="rId25"/>
    <p:sldId id="305" r:id="rId26"/>
    <p:sldId id="260" r:id="rId27"/>
    <p:sldId id="302" r:id="rId28"/>
    <p:sldId id="306" r:id="rId29"/>
    <p:sldId id="298" r:id="rId30"/>
    <p:sldId id="299" r:id="rId31"/>
    <p:sldId id="262" r:id="rId32"/>
    <p:sldId id="263" r:id="rId33"/>
    <p:sldId id="300" r:id="rId34"/>
    <p:sldId id="301" r:id="rId35"/>
    <p:sldId id="317" r:id="rId36"/>
    <p:sldId id="310" r:id="rId37"/>
    <p:sldId id="312" r:id="rId38"/>
    <p:sldId id="309" r:id="rId39"/>
    <p:sldId id="265" r:id="rId40"/>
    <p:sldId id="266" r:id="rId41"/>
    <p:sldId id="319" r:id="rId42"/>
    <p:sldId id="313" r:id="rId43"/>
    <p:sldId id="318" r:id="rId44"/>
    <p:sldId id="336" r:id="rId45"/>
    <p:sldId id="327" r:id="rId46"/>
    <p:sldId id="321" r:id="rId47"/>
    <p:sldId id="322" r:id="rId48"/>
    <p:sldId id="349" r:id="rId49"/>
    <p:sldId id="348" r:id="rId50"/>
    <p:sldId id="324" r:id="rId51"/>
    <p:sldId id="278" r:id="rId52"/>
    <p:sldId id="280" r:id="rId53"/>
    <p:sldId id="282" r:id="rId54"/>
    <p:sldId id="325" r:id="rId55"/>
    <p:sldId id="329" r:id="rId56"/>
    <p:sldId id="269" r:id="rId57"/>
    <p:sldId id="270" r:id="rId58"/>
    <p:sldId id="330" r:id="rId59"/>
    <p:sldId id="331" r:id="rId60"/>
    <p:sldId id="332" r:id="rId61"/>
    <p:sldId id="274" r:id="rId62"/>
    <p:sldId id="275" r:id="rId63"/>
    <p:sldId id="276" r:id="rId64"/>
    <p:sldId id="333" r:id="rId65"/>
    <p:sldId id="285" r:id="rId66"/>
    <p:sldId id="286" r:id="rId67"/>
    <p:sldId id="287" r:id="rId68"/>
    <p:sldId id="344" r:id="rId69"/>
    <p:sldId id="337" r:id="rId70"/>
    <p:sldId id="338" r:id="rId71"/>
    <p:sldId id="339" r:id="rId72"/>
    <p:sldId id="341" r:id="rId73"/>
    <p:sldId id="342" r:id="rId74"/>
    <p:sldId id="343" r:id="rId75"/>
    <p:sldId id="290" r:id="rId76"/>
    <p:sldId id="350" r:id="rId77"/>
    <p:sldId id="294" r:id="rId78"/>
  </p:sldIdLst>
  <p:sldSz cx="9144000" cy="6858000" type="screen4x3"/>
  <p:notesSz cx="6669088" cy="9926638"/>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ECFF"/>
    <a:srgbClr val="CCFF66"/>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052" autoAdjust="0"/>
  </p:normalViewPr>
  <p:slideViewPr>
    <p:cSldViewPr>
      <p:cViewPr varScale="1">
        <p:scale>
          <a:sx n="91" d="100"/>
          <a:sy n="91" d="100"/>
        </p:scale>
        <p:origin x="-520" y="-104"/>
      </p:cViewPr>
      <p:guideLst>
        <p:guide orient="horz" pos="4111"/>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80" Type="http://schemas.openxmlformats.org/officeDocument/2006/relationships/handoutMaster" Target="handoutMasters/handout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notesMaster" Target="notesMasters/notesMaster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GB"/>
          </a:p>
        </p:txBody>
      </p:sp>
      <p:sp>
        <p:nvSpPr>
          <p:cNvPr id="125955" name="Rectangle 3"/>
          <p:cNvSpPr>
            <a:spLocks noGrp="1" noChangeArrowheads="1"/>
          </p:cNvSpPr>
          <p:nvPr>
            <p:ph type="dt" sz="quarter" idx="1"/>
          </p:nvPr>
        </p:nvSpPr>
        <p:spPr bwMode="auto">
          <a:xfrm>
            <a:off x="3810000" y="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GB"/>
          </a:p>
        </p:txBody>
      </p:sp>
      <p:sp>
        <p:nvSpPr>
          <p:cNvPr id="125956" name="Rectangle 4"/>
          <p:cNvSpPr>
            <a:spLocks noGrp="1" noChangeArrowheads="1"/>
          </p:cNvSpPr>
          <p:nvPr>
            <p:ph type="ftr" sz="quarter" idx="2"/>
          </p:nvPr>
        </p:nvSpPr>
        <p:spPr bwMode="auto">
          <a:xfrm>
            <a:off x="0" y="9448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GB"/>
          </a:p>
        </p:txBody>
      </p:sp>
      <p:sp>
        <p:nvSpPr>
          <p:cNvPr id="125957" name="Rectangle 5"/>
          <p:cNvSpPr>
            <a:spLocks noGrp="1" noChangeArrowheads="1"/>
          </p:cNvSpPr>
          <p:nvPr>
            <p:ph type="sldNum" sz="quarter" idx="3"/>
          </p:nvPr>
        </p:nvSpPr>
        <p:spPr bwMode="auto">
          <a:xfrm>
            <a:off x="3810000" y="9448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B2AA3164-F3AD-314B-AB22-5D72B2FA4664}" type="slidenum">
              <a:rPr lang="en-GB"/>
              <a:pPr>
                <a:defRPr/>
              </a:pPr>
              <a:t>‹#›</a:t>
            </a:fld>
            <a:endParaRPr lang="en-GB"/>
          </a:p>
        </p:txBody>
      </p:sp>
    </p:spTree>
    <p:extLst>
      <p:ext uri="{BB962C8B-B14F-4D97-AF65-F5344CB8AC3E}">
        <p14:creationId xmlns:p14="http://schemas.microsoft.com/office/powerpoint/2010/main" val="39312316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GB"/>
          </a:p>
        </p:txBody>
      </p:sp>
      <p:sp>
        <p:nvSpPr>
          <p:cNvPr id="9219" name="Rectangle 3"/>
          <p:cNvSpPr>
            <a:spLocks noGrp="1" noChangeArrowheads="1"/>
          </p:cNvSpPr>
          <p:nvPr>
            <p:ph type="dt" idx="1"/>
          </p:nvPr>
        </p:nvSpPr>
        <p:spPr bwMode="auto">
          <a:xfrm>
            <a:off x="3779838"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GB"/>
          </a:p>
        </p:txBody>
      </p:sp>
      <p:sp>
        <p:nvSpPr>
          <p:cNvPr id="9220" name="Rectangle 4"/>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889000" y="4714875"/>
            <a:ext cx="4891088"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9222" name="Rectangle 6"/>
          <p:cNvSpPr>
            <a:spLocks noGrp="1" noChangeArrowheads="1"/>
          </p:cNvSpPr>
          <p:nvPr>
            <p:ph type="ftr" sz="quarter" idx="4"/>
          </p:nvPr>
        </p:nvSpPr>
        <p:spPr bwMode="auto">
          <a:xfrm>
            <a:off x="0"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GB"/>
          </a:p>
        </p:txBody>
      </p:sp>
      <p:sp>
        <p:nvSpPr>
          <p:cNvPr id="9223" name="Rectangle 7"/>
          <p:cNvSpPr>
            <a:spLocks noGrp="1" noChangeArrowheads="1"/>
          </p:cNvSpPr>
          <p:nvPr>
            <p:ph type="sldNum" sz="quarter" idx="5"/>
          </p:nvPr>
        </p:nvSpPr>
        <p:spPr bwMode="auto">
          <a:xfrm>
            <a:off x="3779838"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88ACF46B-F5AC-2145-8060-0F32BDF7886E}" type="slidenum">
              <a:rPr lang="en-GB"/>
              <a:pPr>
                <a:defRPr/>
              </a:pPr>
              <a:t>‹#›</a:t>
            </a:fld>
            <a:endParaRPr lang="en-GB"/>
          </a:p>
        </p:txBody>
      </p:sp>
    </p:spTree>
    <p:extLst>
      <p:ext uri="{BB962C8B-B14F-4D97-AF65-F5344CB8AC3E}">
        <p14:creationId xmlns:p14="http://schemas.microsoft.com/office/powerpoint/2010/main" val="116065153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7BCF41-7DE0-9242-A2B4-FCBF466D9A92}" type="slidenum">
              <a:rPr lang="en-GB"/>
              <a:pPr>
                <a:defRPr/>
              </a:pPr>
              <a:t>1</a:t>
            </a:fld>
            <a:endParaRPr lang="en-GB"/>
          </a:p>
        </p:txBody>
      </p:sp>
      <p:sp>
        <p:nvSpPr>
          <p:cNvPr id="208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899" name="Rectangle 3"/>
          <p:cNvSpPr>
            <a:spLocks noGrp="1" noChangeArrowheads="1"/>
          </p:cNvSpPr>
          <p:nvPr>
            <p:ph type="body" idx="1"/>
          </p:nvPr>
        </p:nvSpPr>
        <p:spPr/>
        <p:txBody>
          <a:bodyPr/>
          <a:lstStyle/>
          <a:p>
            <a:pPr>
              <a:defRPr/>
            </a:pPr>
            <a:endParaRPr lang="en-GB" dirty="0"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Ostwald process – manufacture of nitric acid – Nobel</a:t>
            </a:r>
            <a:r>
              <a:rPr lang="en-US" baseline="0" dirty="0" smtClean="0"/>
              <a:t> in 1909</a:t>
            </a:r>
          </a:p>
          <a:p>
            <a:endParaRPr lang="en-US" baseline="0" dirty="0" smtClean="0"/>
          </a:p>
          <a:p>
            <a:r>
              <a:rPr lang="en-US" baseline="0" dirty="0" smtClean="0"/>
              <a:t>Mono – small card/leaflet in a </a:t>
            </a:r>
            <a:r>
              <a:rPr lang="en-US" baseline="0" dirty="0" err="1" smtClean="0"/>
              <a:t>standardised</a:t>
            </a:r>
            <a:r>
              <a:rPr lang="en-US" baseline="0" dirty="0" smtClean="0"/>
              <a:t> format (</a:t>
            </a:r>
            <a:r>
              <a:rPr lang="en-US" baseline="0" dirty="0" err="1" smtClean="0"/>
              <a:t>weltformat</a:t>
            </a:r>
            <a:r>
              <a:rPr lang="en-US" baseline="0" dirty="0" smtClean="0"/>
              <a:t>)</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err="1" smtClean="0">
                <a:solidFill>
                  <a:schemeClr val="tx1"/>
                </a:solidFill>
                <a:effectLst/>
                <a:latin typeface="Times New Roman" charset="0"/>
                <a:ea typeface="ＭＳ Ｐゴシック" charset="0"/>
                <a:cs typeface="ＭＳ Ｐゴシック" charset="0"/>
              </a:rPr>
              <a:t>Gehirn</a:t>
            </a:r>
            <a:r>
              <a:rPr lang="en-US" sz="1200" i="1" kern="1200" dirty="0" smtClean="0">
                <a:solidFill>
                  <a:schemeClr val="tx1"/>
                </a:solidFill>
                <a:effectLst/>
                <a:latin typeface="Times New Roman" charset="0"/>
                <a:ea typeface="ＭＳ Ｐゴシック" charset="0"/>
                <a:cs typeface="ＭＳ Ｐゴシック" charset="0"/>
              </a:rPr>
              <a:t> der Welt  - </a:t>
            </a:r>
            <a:r>
              <a:rPr lang="en-US" sz="1200" i="0" kern="1200" dirty="0" smtClean="0">
                <a:solidFill>
                  <a:schemeClr val="tx1"/>
                </a:solidFill>
                <a:effectLst/>
                <a:latin typeface="Times New Roman" charset="0"/>
                <a:ea typeface="ＭＳ Ｐゴシック" charset="0"/>
                <a:cs typeface="ＭＳ Ｐゴシック" charset="0"/>
              </a:rPr>
              <a:t>World Brain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smtClean="0">
              <a:solidFill>
                <a:schemeClr val="tx1"/>
              </a:solidFill>
              <a:effectLst/>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smtClean="0">
                <a:solidFill>
                  <a:schemeClr val="tx1"/>
                </a:solidFill>
                <a:effectLst/>
                <a:latin typeface="Times New Roman" charset="0"/>
                <a:ea typeface="ＭＳ Ｐゴシック" charset="0"/>
                <a:cs typeface="ＭＳ Ｐゴシック" charset="0"/>
              </a:rPr>
              <a:t>Linked via classification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smtClean="0">
              <a:solidFill>
                <a:schemeClr val="tx1"/>
              </a:solidFill>
              <a:effectLst/>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dirty="0" smtClean="0"/>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12</a:t>
            </a:fld>
            <a:endParaRPr lang="en-GB"/>
          </a:p>
        </p:txBody>
      </p:sp>
    </p:spTree>
    <p:extLst>
      <p:ext uri="{BB962C8B-B14F-4D97-AF65-F5344CB8AC3E}">
        <p14:creationId xmlns:p14="http://schemas.microsoft.com/office/powerpoint/2010/main" val="513841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While a professor at MIT, had Claude Shannon as a PhD student (information theory)</a:t>
            </a:r>
          </a:p>
        </p:txBody>
      </p:sp>
      <p:sp>
        <p:nvSpPr>
          <p:cNvPr id="4" name="Slide Number Placeholder 3"/>
          <p:cNvSpPr>
            <a:spLocks noGrp="1"/>
          </p:cNvSpPr>
          <p:nvPr>
            <p:ph type="sldNum" sz="quarter" idx="5"/>
          </p:nvPr>
        </p:nvSpPr>
        <p:spPr/>
        <p:txBody>
          <a:bodyPr/>
          <a:lstStyle/>
          <a:p>
            <a:pPr>
              <a:defRPr/>
            </a:pPr>
            <a:fld id="{12784B1A-C89B-6A40-9AED-AE4756106695}" type="slidenum">
              <a:rPr lang="en-GB"/>
              <a:pPr>
                <a:defRPr/>
              </a:pPr>
              <a:t>14</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Differential </a:t>
            </a:r>
            <a:r>
              <a:rPr lang="en-US" dirty="0" err="1" smtClean="0"/>
              <a:t>Analyser</a:t>
            </a:r>
            <a:r>
              <a:rPr lang="en-US" dirty="0" smtClean="0"/>
              <a:t> – analogue computer built in 1931</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charset="0"/>
                <a:ea typeface="ＭＳ Ｐゴシック" charset="0"/>
                <a:cs typeface="ＭＳ Ｐゴシック" charset="0"/>
              </a:rPr>
              <a:t>Work on the Differential </a:t>
            </a:r>
            <a:r>
              <a:rPr lang="en-US" sz="1200" kern="1200" dirty="0" err="1" smtClean="0">
                <a:solidFill>
                  <a:schemeClr val="tx1"/>
                </a:solidFill>
                <a:latin typeface="Times New Roman" charset="0"/>
                <a:ea typeface="ＭＳ Ｐゴシック" charset="0"/>
                <a:cs typeface="ＭＳ Ｐゴシック" charset="0"/>
              </a:rPr>
              <a:t>Analyser</a:t>
            </a:r>
            <a:r>
              <a:rPr lang="en-US" sz="1200" kern="1200" dirty="0" smtClean="0">
                <a:solidFill>
                  <a:schemeClr val="tx1"/>
                </a:solidFill>
                <a:latin typeface="Times New Roman" charset="0"/>
                <a:ea typeface="ＭＳ Ｐゴシック" charset="0"/>
                <a:cs typeface="ＭＳ Ｐゴシック" charset="0"/>
              </a:rPr>
              <a:t> informed developments in military fire control.</a:t>
            </a:r>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15</a:t>
            </a:fld>
            <a:endParaRPr lang="en-GB"/>
          </a:p>
        </p:txBody>
      </p:sp>
    </p:spTree>
    <p:extLst>
      <p:ext uri="{BB962C8B-B14F-4D97-AF65-F5344CB8AC3E}">
        <p14:creationId xmlns:p14="http://schemas.microsoft.com/office/powerpoint/2010/main" val="2129663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Photoelectric microfilm selector developed at MIT in 1938</a:t>
            </a:r>
          </a:p>
          <a:p>
            <a:r>
              <a:rPr lang="en-US" dirty="0" smtClean="0"/>
              <a:t>Based on earlier (patented!) work by Emanuel Goldberg of Zeiss </a:t>
            </a:r>
            <a:r>
              <a:rPr lang="en-US" dirty="0" err="1" smtClean="0"/>
              <a:t>Ikon</a:t>
            </a:r>
            <a:r>
              <a:rPr lang="en-US" dirty="0" smtClean="0"/>
              <a:t> (US Patent 1838389) from 1931 (the</a:t>
            </a:r>
            <a:r>
              <a:rPr lang="en-US" baseline="0" dirty="0" smtClean="0"/>
              <a:t> Statistical Machine)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17</a:t>
            </a:fld>
            <a:endParaRPr lang="en-GB"/>
          </a:p>
        </p:txBody>
      </p:sp>
    </p:spTree>
    <p:extLst>
      <p:ext uri="{BB962C8B-B14F-4D97-AF65-F5344CB8AC3E}">
        <p14:creationId xmlns:p14="http://schemas.microsoft.com/office/powerpoint/2010/main" val="2439011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July 1945</a:t>
            </a: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18</a:t>
            </a:fld>
            <a:endParaRPr lang="en-GB"/>
          </a:p>
        </p:txBody>
      </p:sp>
    </p:spTree>
    <p:extLst>
      <p:ext uri="{BB962C8B-B14F-4D97-AF65-F5344CB8AC3E}">
        <p14:creationId xmlns:p14="http://schemas.microsoft.com/office/powerpoint/2010/main" val="335787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32882E-BC23-4840-B2E4-2B05352C6EFF}" type="slidenum">
              <a:rPr lang="en-GB"/>
              <a:pPr>
                <a:defRPr/>
              </a:pPr>
              <a:t>19</a:t>
            </a:fld>
            <a:endParaRPr lang="en-GB"/>
          </a:p>
        </p:txBody>
      </p:sp>
      <p:sp>
        <p:nvSpPr>
          <p:cNvPr id="214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4019"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Ideas first formulated c. 1932.</a:t>
            </a: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20</a:t>
            </a:fld>
            <a:endParaRPr lang="en-GB"/>
          </a:p>
        </p:txBody>
      </p:sp>
    </p:spTree>
    <p:extLst>
      <p:ext uri="{BB962C8B-B14F-4D97-AF65-F5344CB8AC3E}">
        <p14:creationId xmlns:p14="http://schemas.microsoft.com/office/powerpoint/2010/main" val="2494102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ARC played key role in early history of the Internet</a:t>
            </a:r>
          </a:p>
          <a:p>
            <a:pPr>
              <a:defRPr/>
            </a:pPr>
            <a:r>
              <a:rPr lang="en-US" dirty="0" smtClean="0">
                <a:cs typeface="+mn-cs"/>
              </a:rPr>
              <a:t>First message on ARPANET was between ARC computer and UCLA</a:t>
            </a:r>
          </a:p>
          <a:p>
            <a:pPr>
              <a:defRPr/>
            </a:pPr>
            <a:r>
              <a:rPr lang="en-US" dirty="0" smtClean="0">
                <a:cs typeface="+mn-cs"/>
              </a:rPr>
              <a:t>ARC-run ARPANET reference</a:t>
            </a:r>
            <a:r>
              <a:rPr lang="en-US" baseline="0" dirty="0" smtClean="0">
                <a:cs typeface="+mn-cs"/>
              </a:rPr>
              <a:t> library service turned into </a:t>
            </a:r>
            <a:r>
              <a:rPr lang="en-US" baseline="0" dirty="0" err="1" smtClean="0">
                <a:cs typeface="+mn-cs"/>
              </a:rPr>
              <a:t>InterNIC</a:t>
            </a:r>
            <a:r>
              <a:rPr lang="en-US" baseline="0" dirty="0" smtClean="0">
                <a:cs typeface="+mn-cs"/>
              </a:rPr>
              <a:t> (domain name and IP address allocations until 1998 -&gt; ICANN)</a:t>
            </a:r>
            <a:endParaRPr lang="en-US" dirty="0" smtClean="0">
              <a:cs typeface="+mn-cs"/>
            </a:endParaRPr>
          </a:p>
          <a:p>
            <a:pPr>
              <a:defRPr/>
            </a:pPr>
            <a:endParaRPr lang="en-US" dirty="0" smtClean="0">
              <a:cs typeface="+mn-cs"/>
            </a:endParaRPr>
          </a:p>
          <a:p>
            <a:pPr>
              <a:defRPr/>
            </a:pPr>
            <a:r>
              <a:rPr lang="en-US" dirty="0" smtClean="0">
                <a:cs typeface="+mn-cs"/>
              </a:rPr>
              <a:t>When ARC folded in the 70s, many researchers went to Xerox PARC (NLS </a:t>
            </a:r>
          </a:p>
        </p:txBody>
      </p:sp>
      <p:sp>
        <p:nvSpPr>
          <p:cNvPr id="4" name="Slide Number Placeholder 3"/>
          <p:cNvSpPr>
            <a:spLocks noGrp="1"/>
          </p:cNvSpPr>
          <p:nvPr>
            <p:ph type="sldNum" sz="quarter" idx="5"/>
          </p:nvPr>
        </p:nvSpPr>
        <p:spPr/>
        <p:txBody>
          <a:bodyPr/>
          <a:lstStyle/>
          <a:p>
            <a:pPr>
              <a:defRPr/>
            </a:pPr>
            <a:fld id="{28171D8B-6E9B-F249-B430-0C00B8264A13}" type="slidenum">
              <a:rPr lang="en-GB"/>
              <a:pPr>
                <a:defRPr/>
              </a:pPr>
              <a:t>22</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Georgia" charset="0"/>
                <a:ea typeface="ＭＳ Ｐゴシック" charset="0"/>
                <a:cs typeface="ＭＳ Ｐゴシック" charset="0"/>
              </a:rPr>
              <a:t>Invented the computer mouse</a:t>
            </a:r>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23</a:t>
            </a:fld>
            <a:endParaRPr lang="en-GB"/>
          </a:p>
        </p:txBody>
      </p:sp>
    </p:spTree>
    <p:extLst>
      <p:ext uri="{BB962C8B-B14F-4D97-AF65-F5344CB8AC3E}">
        <p14:creationId xmlns:p14="http://schemas.microsoft.com/office/powerpoint/2010/main" val="3432399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78D1BC-258B-0E47-91C7-EE2600FE05B0}" type="slidenum">
              <a:rPr lang="en-GB"/>
              <a:pPr>
                <a:defRPr/>
              </a:pPr>
              <a:t>24</a:t>
            </a:fld>
            <a:endParaRPr lang="en-GB"/>
          </a:p>
        </p:txBody>
      </p:sp>
      <p:sp>
        <p:nvSpPr>
          <p:cNvPr id="215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43"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 text: the law (Mishnah c.</a:t>
            </a:r>
            <a:r>
              <a:rPr lang="en-US" baseline="0" dirty="0" smtClean="0"/>
              <a:t> 220 CE), legal analysis (</a:t>
            </a:r>
            <a:r>
              <a:rPr lang="en-US" baseline="0" dirty="0" err="1" smtClean="0"/>
              <a:t>Gemara</a:t>
            </a:r>
            <a:r>
              <a:rPr lang="en-US" baseline="0" dirty="0" smtClean="0"/>
              <a:t>, c. 450CE)</a:t>
            </a:r>
          </a:p>
          <a:p>
            <a:endParaRPr lang="en-US" baseline="0" dirty="0" smtClean="0"/>
          </a:p>
          <a:p>
            <a:r>
              <a:rPr lang="en-US" baseline="0" dirty="0" smtClean="0"/>
              <a:t>LH: medieval commentaries (</a:t>
            </a:r>
            <a:r>
              <a:rPr lang="en-US" baseline="0" dirty="0" err="1" smtClean="0"/>
              <a:t>Tosaphot</a:t>
            </a:r>
            <a:r>
              <a:rPr lang="en-US" baseline="0" dirty="0" smtClean="0"/>
              <a:t>, C12-13)</a:t>
            </a:r>
          </a:p>
          <a:p>
            <a:endParaRPr lang="en-US" baseline="0" dirty="0" smtClean="0"/>
          </a:p>
          <a:p>
            <a:r>
              <a:rPr lang="en-US" baseline="0" dirty="0" smtClean="0"/>
              <a:t>RH: early medieval commentaries by Rabbi </a:t>
            </a:r>
            <a:r>
              <a:rPr lang="en-US" baseline="0" dirty="0" err="1" smtClean="0"/>
              <a:t>Shlomo</a:t>
            </a:r>
            <a:r>
              <a:rPr lang="en-US" baseline="0" dirty="0" smtClean="0"/>
              <a:t> ben Yitzhak (</a:t>
            </a:r>
            <a:r>
              <a:rPr lang="en-US" baseline="0" dirty="0" err="1" smtClean="0"/>
              <a:t>Rashi</a:t>
            </a:r>
            <a:r>
              <a:rPr lang="en-US" baseline="0" dirty="0" smtClean="0"/>
              <a:t>, C11-12)</a:t>
            </a:r>
          </a:p>
          <a:p>
            <a:endParaRPr lang="en-US" baseline="0" dirty="0" smtClean="0"/>
          </a:p>
          <a:p>
            <a:r>
              <a:rPr lang="en-US" baseline="0" dirty="0" smtClean="0"/>
              <a:t>Outer columns: modern commentaries, cross references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4</a:t>
            </a:fld>
            <a:endParaRPr lang="en-GB"/>
          </a:p>
        </p:txBody>
      </p:sp>
    </p:spTree>
    <p:extLst>
      <p:ext uri="{BB962C8B-B14F-4D97-AF65-F5344CB8AC3E}">
        <p14:creationId xmlns:p14="http://schemas.microsoft.com/office/powerpoint/2010/main" val="3058264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16273C-4063-1941-B457-CC84A4C9779C}" type="slidenum">
              <a:rPr lang="en-GB"/>
              <a:pPr>
                <a:defRPr/>
              </a:pPr>
              <a:t>25</a:t>
            </a:fld>
            <a:endParaRPr lang="en-GB"/>
          </a:p>
        </p:txBody>
      </p:sp>
      <p:sp>
        <p:nvSpPr>
          <p:cNvPr id="21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6067"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latin typeface="Georgia" charset="0"/>
                <a:ea typeface="ＭＳ Ｐゴシック" charset="0"/>
                <a:cs typeface="ＭＳ Ｐゴシック" charset="0"/>
              </a:rPr>
              <a:t>First demonstrated in </a:t>
            </a:r>
            <a:r>
              <a:rPr lang="en-US" dirty="0" smtClean="0">
                <a:latin typeface="Georgia" charset="0"/>
                <a:ea typeface="ＭＳ Ｐゴシック" charset="0"/>
                <a:cs typeface="ＭＳ Ｐゴシック" charset="0"/>
              </a:rPr>
              <a:t>December 1968 at the Fall Joint Computer Conference in San Francisco</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Georgi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Georgia" charset="0"/>
                <a:ea typeface="ＭＳ Ｐゴシック" charset="0"/>
                <a:cs typeface="ＭＳ Ｐゴシック" charset="0"/>
              </a:rPr>
              <a:t>Hypertext,</a:t>
            </a:r>
            <a:r>
              <a:rPr lang="en-US" baseline="0" dirty="0" smtClean="0">
                <a:latin typeface="Georgia" charset="0"/>
                <a:ea typeface="ＭＳ Ｐゴシック" charset="0"/>
                <a:cs typeface="ＭＳ Ｐゴシック" charset="0"/>
              </a:rPr>
              <a:t> the mouse, chording keyboard, videoconferencing, CSCW, computer generated slides.</a:t>
            </a:r>
            <a:endParaRPr lang="en-GB" dirty="0" smtClean="0">
              <a:latin typeface="Georgia"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26</a:t>
            </a:fld>
            <a:endParaRPr lang="en-GB"/>
          </a:p>
        </p:txBody>
      </p:sp>
    </p:spTree>
    <p:extLst>
      <p:ext uri="{BB962C8B-B14F-4D97-AF65-F5344CB8AC3E}">
        <p14:creationId xmlns:p14="http://schemas.microsoft.com/office/powerpoint/2010/main" val="1898906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Son of Ralph Nelson and Celeste Holm</a:t>
            </a:r>
          </a:p>
        </p:txBody>
      </p:sp>
      <p:sp>
        <p:nvSpPr>
          <p:cNvPr id="4" name="Slide Number Placeholder 3"/>
          <p:cNvSpPr>
            <a:spLocks noGrp="1"/>
          </p:cNvSpPr>
          <p:nvPr>
            <p:ph type="sldNum" sz="quarter" idx="5"/>
          </p:nvPr>
        </p:nvSpPr>
        <p:spPr/>
        <p:txBody>
          <a:bodyPr/>
          <a:lstStyle/>
          <a:p>
            <a:pPr>
              <a:defRPr/>
            </a:pPr>
            <a:fld id="{16352D43-E3D4-2841-A9C4-B50AF41B51B7}" type="slidenum">
              <a:rPr lang="en-GB"/>
              <a:pPr>
                <a:defRPr/>
              </a:pPr>
              <a:t>27</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A File Structure for the Complex, the Changing and the Indeterminate." </a:t>
            </a:r>
          </a:p>
          <a:p>
            <a:pPr>
              <a:defRPr/>
            </a:pPr>
            <a:r>
              <a:rPr lang="en-US" dirty="0" smtClean="0">
                <a:cs typeface="+mn-cs"/>
              </a:rPr>
              <a:t>Proceedings of the ACM 20th National Conference (1965), pp. 84-100</a:t>
            </a:r>
          </a:p>
        </p:txBody>
      </p:sp>
      <p:sp>
        <p:nvSpPr>
          <p:cNvPr id="4" name="Slide Number Placeholder 3"/>
          <p:cNvSpPr>
            <a:spLocks noGrp="1"/>
          </p:cNvSpPr>
          <p:nvPr>
            <p:ph type="sldNum" sz="quarter" idx="5"/>
          </p:nvPr>
        </p:nvSpPr>
        <p:spPr/>
        <p:txBody>
          <a:bodyPr/>
          <a:lstStyle/>
          <a:p>
            <a:pPr>
              <a:defRPr/>
            </a:pPr>
            <a:fld id="{65755536-073B-B644-B16C-2BDCCC702A2B}" type="slidenum">
              <a:rPr lang="en-GB"/>
              <a:pPr>
                <a:defRPr/>
              </a:pPr>
              <a:t>28</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"Down with </a:t>
            </a:r>
            <a:r>
              <a:rPr lang="en-US" dirty="0" err="1" smtClean="0">
                <a:cs typeface="+mn-cs"/>
              </a:rPr>
              <a:t>Cybercrud</a:t>
            </a:r>
            <a:r>
              <a:rPr lang="en-US" dirty="0" smtClean="0">
                <a:cs typeface="+mn-cs"/>
              </a:rPr>
              <a:t>" </a:t>
            </a:r>
          </a:p>
          <a:p>
            <a:pPr>
              <a:defRPr/>
            </a:pPr>
            <a:r>
              <a:rPr lang="en-US" dirty="0" smtClean="0">
                <a:cs typeface="+mn-cs"/>
              </a:rPr>
              <a:t>anti </a:t>
            </a:r>
            <a:r>
              <a:rPr lang="en-US" dirty="0" err="1" smtClean="0">
                <a:cs typeface="+mn-cs"/>
              </a:rPr>
              <a:t>centralisation</a:t>
            </a:r>
            <a:endParaRPr lang="en-US" dirty="0" smtClean="0">
              <a:cs typeface="+mn-cs"/>
            </a:endParaRPr>
          </a:p>
          <a:p>
            <a:pPr>
              <a:defRPr/>
            </a:pPr>
            <a:r>
              <a:rPr lang="en-US" dirty="0" err="1" smtClean="0">
                <a:cs typeface="+mn-cs"/>
              </a:rPr>
              <a:t>democratisation</a:t>
            </a:r>
            <a:r>
              <a:rPr lang="en-US" dirty="0" smtClean="0">
                <a:cs typeface="+mn-cs"/>
              </a:rPr>
              <a:t> of computing – computer experts intentionally obscure</a:t>
            </a:r>
          </a:p>
        </p:txBody>
      </p:sp>
      <p:sp>
        <p:nvSpPr>
          <p:cNvPr id="4" name="Slide Number Placeholder 3"/>
          <p:cNvSpPr>
            <a:spLocks noGrp="1"/>
          </p:cNvSpPr>
          <p:nvPr>
            <p:ph type="sldNum" sz="quarter" idx="5"/>
          </p:nvPr>
        </p:nvSpPr>
        <p:spPr/>
        <p:txBody>
          <a:bodyPr/>
          <a:lstStyle/>
          <a:p>
            <a:pPr>
              <a:defRPr/>
            </a:pPr>
            <a:fld id="{B9A4A5FF-F702-7B47-BF35-DA422EE731AA}" type="slidenum">
              <a:rPr lang="en-GB"/>
              <a:pPr>
                <a:defRPr/>
              </a:pPr>
              <a:t>29</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"longest-running vaporware story in the history of the computer industry” – Gary Wolf in </a:t>
            </a:r>
            <a:r>
              <a:rPr lang="en-US" dirty="0" err="1" smtClean="0">
                <a:cs typeface="+mn-cs"/>
              </a:rPr>
              <a:t>WiReD</a:t>
            </a:r>
            <a:endParaRPr lang="en-US" dirty="0" smtClean="0">
              <a:cs typeface="+mn-cs"/>
            </a:endParaRPr>
          </a:p>
          <a:p>
            <a:pPr>
              <a:defRPr/>
            </a:pPr>
            <a:r>
              <a:rPr lang="en-US" dirty="0" smtClean="0">
                <a:cs typeface="+mn-cs"/>
              </a:rPr>
              <a:t>First demo version in 1972</a:t>
            </a:r>
          </a:p>
          <a:p>
            <a:pPr>
              <a:defRPr/>
            </a:pPr>
            <a:r>
              <a:rPr lang="en-US" dirty="0" smtClean="0">
                <a:cs typeface="+mn-cs"/>
              </a:rPr>
              <a:t>With Roger Gregory, Mark Miller, Stuart Greene in 1979</a:t>
            </a:r>
          </a:p>
          <a:p>
            <a:pPr>
              <a:defRPr/>
            </a:pPr>
            <a:r>
              <a:rPr lang="en-US" dirty="0" smtClean="0">
                <a:cs typeface="+mn-cs"/>
              </a:rPr>
              <a:t>1983-1992 – With Autodesk</a:t>
            </a:r>
          </a:p>
          <a:p>
            <a:pPr>
              <a:defRPr/>
            </a:pPr>
            <a:r>
              <a:rPr lang="en-US" dirty="0" smtClean="0">
                <a:cs typeface="+mn-cs"/>
              </a:rPr>
              <a:t>1992- </a:t>
            </a:r>
            <a:r>
              <a:rPr lang="en-US" dirty="0" err="1" smtClean="0">
                <a:cs typeface="+mn-cs"/>
              </a:rPr>
              <a:t>Xanadu</a:t>
            </a:r>
            <a:r>
              <a:rPr lang="en-US" dirty="0" smtClean="0">
                <a:cs typeface="+mn-cs"/>
              </a:rPr>
              <a:t> Operating Company</a:t>
            </a:r>
          </a:p>
          <a:p>
            <a:pPr>
              <a:defRPr/>
            </a:pPr>
            <a:r>
              <a:rPr lang="en-US" dirty="0" smtClean="0">
                <a:cs typeface="+mn-cs"/>
              </a:rPr>
              <a:t>Open-sourced in 1998</a:t>
            </a:r>
          </a:p>
          <a:p>
            <a:pPr>
              <a:defRPr/>
            </a:pPr>
            <a:r>
              <a:rPr lang="en-US" dirty="0" smtClean="0">
                <a:cs typeface="+mn-cs"/>
              </a:rPr>
              <a:t>2007 - </a:t>
            </a:r>
            <a:r>
              <a:rPr lang="en-US" dirty="0" err="1" smtClean="0">
                <a:cs typeface="+mn-cs"/>
              </a:rPr>
              <a:t>XanaduSpace</a:t>
            </a:r>
            <a:endParaRPr lang="en-US" dirty="0" smtClean="0">
              <a:cs typeface="+mn-cs"/>
            </a:endParaRPr>
          </a:p>
          <a:p>
            <a:pPr>
              <a:defRPr/>
            </a:pPr>
            <a:endParaRPr lang="en-US" dirty="0" smtClean="0">
              <a:cs typeface="+mn-cs"/>
            </a:endParaRPr>
          </a:p>
          <a:p>
            <a:pPr>
              <a:defRPr/>
            </a:pPr>
            <a:r>
              <a:rPr lang="en-US" dirty="0" smtClean="0">
                <a:cs typeface="+mn-cs"/>
              </a:rPr>
              <a:t>Literary machines – first published 1980</a:t>
            </a:r>
          </a:p>
        </p:txBody>
      </p:sp>
      <p:sp>
        <p:nvSpPr>
          <p:cNvPr id="4" name="Slide Number Placeholder 3"/>
          <p:cNvSpPr>
            <a:spLocks noGrp="1"/>
          </p:cNvSpPr>
          <p:nvPr>
            <p:ph type="sldNum" sz="quarter" idx="5"/>
          </p:nvPr>
        </p:nvSpPr>
        <p:spPr/>
        <p:txBody>
          <a:bodyPr/>
          <a:lstStyle/>
          <a:p>
            <a:pPr>
              <a:defRPr/>
            </a:pPr>
            <a:fld id="{E0658C19-B728-3F49-A055-C06F811ECE9A}" type="slidenum">
              <a:rPr lang="en-GB"/>
              <a:pPr>
                <a:defRPr/>
              </a:pPr>
              <a:t>31</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526A99-5B0B-F643-A1EF-A0C9E45620F0}" type="slidenum">
              <a:rPr lang="en-GB"/>
              <a:pPr>
                <a:defRPr/>
              </a:pPr>
              <a:t>32</a:t>
            </a:fld>
            <a:endParaRPr lang="en-GB"/>
          </a:p>
        </p:txBody>
      </p:sp>
      <p:sp>
        <p:nvSpPr>
          <p:cNvPr id="217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7091"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3E81D9-098A-2941-A1ED-CB54ED5D9E21}" type="slidenum">
              <a:rPr lang="en-GB"/>
              <a:pPr>
                <a:defRPr/>
              </a:pPr>
              <a:t>33</a:t>
            </a:fld>
            <a:endParaRPr lang="en-GB"/>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8115"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34</a:t>
            </a:fld>
            <a:endParaRPr lang="en-GB"/>
          </a:p>
        </p:txBody>
      </p:sp>
    </p:spTree>
    <p:extLst>
      <p:ext uri="{BB962C8B-B14F-4D97-AF65-F5344CB8AC3E}">
        <p14:creationId xmlns:p14="http://schemas.microsoft.com/office/powerpoint/2010/main" val="2680310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Ted Nelson was involved</a:t>
            </a:r>
            <a:r>
              <a:rPr lang="en-US" baseline="0" dirty="0" smtClean="0"/>
              <a:t> with this project</a:t>
            </a:r>
          </a:p>
          <a:p>
            <a:r>
              <a:rPr lang="en-US" baseline="0" dirty="0" smtClean="0"/>
              <a:t>File Retrieval and Editing System</a:t>
            </a: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39</a:t>
            </a:fld>
            <a:endParaRPr lang="en-GB"/>
          </a:p>
        </p:txBody>
      </p:sp>
    </p:spTree>
    <p:extLst>
      <p:ext uri="{BB962C8B-B14F-4D97-AF65-F5344CB8AC3E}">
        <p14:creationId xmlns:p14="http://schemas.microsoft.com/office/powerpoint/2010/main" val="1998358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Facts mainly taken from </a:t>
            </a:r>
            <a:r>
              <a:rPr lang="en-US" dirty="0" err="1" smtClean="0"/>
              <a:t>Annio</a:t>
            </a:r>
            <a:r>
              <a:rPr lang="en-US" dirty="0" smtClean="0"/>
              <a:t> di </a:t>
            </a:r>
            <a:r>
              <a:rPr lang="en-US" dirty="0" err="1" smtClean="0"/>
              <a:t>Viterbo’s</a:t>
            </a:r>
            <a:r>
              <a:rPr lang="en-US" dirty="0" smtClean="0"/>
              <a:t> </a:t>
            </a:r>
            <a:r>
              <a:rPr lang="en-US" i="1" dirty="0" err="1" smtClean="0"/>
              <a:t>Antiquitatum</a:t>
            </a:r>
            <a:r>
              <a:rPr lang="en-US" i="1" dirty="0" smtClean="0"/>
              <a:t> </a:t>
            </a:r>
            <a:r>
              <a:rPr lang="en-US" i="1" dirty="0" err="1" smtClean="0"/>
              <a:t>Variarum</a:t>
            </a:r>
            <a:r>
              <a:rPr lang="en-US" i="0" baseline="0" dirty="0" smtClean="0"/>
              <a:t> </a:t>
            </a:r>
            <a:r>
              <a:rPr lang="en-US" i="1" dirty="0" smtClean="0"/>
              <a:t>(1498)</a:t>
            </a:r>
            <a:r>
              <a:rPr lang="en-US" i="1" baseline="0" dirty="0" smtClean="0"/>
              <a:t> </a:t>
            </a:r>
            <a:r>
              <a:rPr lang="en-US" dirty="0" smtClean="0"/>
              <a:t>(thus largely fabricated)</a:t>
            </a:r>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5</a:t>
            </a:fld>
            <a:endParaRPr lang="en-GB"/>
          </a:p>
        </p:txBody>
      </p:sp>
    </p:spTree>
    <p:extLst>
      <p:ext uri="{BB962C8B-B14F-4D97-AF65-F5344CB8AC3E}">
        <p14:creationId xmlns:p14="http://schemas.microsoft.com/office/powerpoint/2010/main" val="662320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Frame-based, with hierarchy of frames</a:t>
            </a:r>
          </a:p>
          <a:p>
            <a:r>
              <a:rPr lang="en-US" dirty="0" smtClean="0"/>
              <a:t>Typical side-by-side display</a:t>
            </a:r>
          </a:p>
          <a:p>
            <a:r>
              <a:rPr lang="en-US" dirty="0" smtClean="0"/>
              <a:t>Interpreted scripting language</a:t>
            </a:r>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41</a:t>
            </a:fld>
            <a:endParaRPr lang="en-GB"/>
          </a:p>
        </p:txBody>
      </p:sp>
    </p:spTree>
    <p:extLst>
      <p:ext uri="{BB962C8B-B14F-4D97-AF65-F5344CB8AC3E}">
        <p14:creationId xmlns:p14="http://schemas.microsoft.com/office/powerpoint/2010/main" val="1270834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42</a:t>
            </a:fld>
            <a:endParaRPr lang="en-GB"/>
          </a:p>
        </p:txBody>
      </p:sp>
    </p:spTree>
    <p:extLst>
      <p:ext uri="{BB962C8B-B14F-4D97-AF65-F5344CB8AC3E}">
        <p14:creationId xmlns:p14="http://schemas.microsoft.com/office/powerpoint/2010/main" val="2524961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134C33-86C3-764B-83DA-4D144EBF83DE}" type="slidenum">
              <a:rPr lang="en-GB"/>
              <a:pPr>
                <a:defRPr/>
              </a:pPr>
              <a:t>44</a:t>
            </a:fld>
            <a:endParaRPr lang="en-GB"/>
          </a:p>
        </p:txBody>
      </p:sp>
      <p:sp>
        <p:nvSpPr>
          <p:cNvPr id="22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283"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660B65F-E1B7-FF4C-A515-CA685022AF3B}" type="slidenum">
              <a:rPr lang="en-GB"/>
              <a:pPr>
                <a:defRPr/>
              </a:pPr>
              <a:t>45</a:t>
            </a:fld>
            <a:endParaRPr lang="en-GB"/>
          </a:p>
        </p:txBody>
      </p:sp>
      <p:sp>
        <p:nvSpPr>
          <p:cNvPr id="227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7331"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C8D25F-C20C-724B-8DE2-59AF165200B6}" type="slidenum">
              <a:rPr lang="en-GB"/>
              <a:pPr>
                <a:defRPr/>
              </a:pPr>
              <a:t>46</a:t>
            </a:fld>
            <a:endParaRPr lang="en-GB"/>
          </a:p>
        </p:txBody>
      </p:sp>
      <p:sp>
        <p:nvSpPr>
          <p:cNvPr id="228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8355"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51FA93-FCB4-5A4E-A63B-84ABBA014C98}" type="slidenum">
              <a:rPr lang="en-GB"/>
              <a:pPr>
                <a:defRPr/>
              </a:pPr>
              <a:t>49</a:t>
            </a:fld>
            <a:endParaRPr lang="en-GB"/>
          </a:p>
        </p:txBody>
      </p:sp>
      <p:sp>
        <p:nvSpPr>
          <p:cNvPr id="219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9139" name="Rectangle 3"/>
          <p:cNvSpPr>
            <a:spLocks noGrp="1" noChangeArrowheads="1"/>
          </p:cNvSpPr>
          <p:nvPr>
            <p:ph type="body" idx="1"/>
          </p:nvPr>
        </p:nvSpPr>
        <p:spPr/>
        <p:txBody>
          <a:bodyPr/>
          <a:lstStyle/>
          <a:p>
            <a:pPr>
              <a:defRPr/>
            </a:pPr>
            <a:endParaRPr lang="en-GB" dirty="0"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1976E4-E562-3949-988E-79E8927FEDA1}" type="slidenum">
              <a:rPr lang="en-GB"/>
              <a:pPr>
                <a:defRPr/>
              </a:pPr>
              <a:t>50</a:t>
            </a:fld>
            <a:endParaRPr lang="en-GB"/>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1976E4-E562-3949-988E-79E8927FEDA1}" type="slidenum">
              <a:rPr lang="en-GB"/>
              <a:pPr>
                <a:defRPr/>
              </a:pPr>
              <a:t>51</a:t>
            </a:fld>
            <a:endParaRPr lang="en-GB"/>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p:txBody>
          <a:bodyPr/>
          <a:lstStyle/>
          <a:p>
            <a:pPr>
              <a:defRPr/>
            </a:pPr>
            <a:r>
              <a:rPr lang="en-GB" dirty="0" smtClean="0">
                <a:cs typeface="+mn-cs"/>
              </a:rPr>
              <a:t>IBIS – Conklin’s own work</a:t>
            </a:r>
          </a:p>
          <a:p>
            <a:pPr>
              <a:defRPr/>
            </a:pPr>
            <a:r>
              <a:rPr lang="en-GB" dirty="0" smtClean="0">
                <a:cs typeface="+mn-cs"/>
              </a:rPr>
              <a:t>typed links for recording and structuring discussions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1976E4-E562-3949-988E-79E8927FEDA1}" type="slidenum">
              <a:rPr lang="en-GB"/>
              <a:pPr>
                <a:defRPr/>
              </a:pPr>
              <a:t>52</a:t>
            </a:fld>
            <a:endParaRPr lang="en-GB"/>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1976E4-E562-3949-988E-79E8927FEDA1}" type="slidenum">
              <a:rPr lang="en-GB"/>
              <a:pPr>
                <a:defRPr/>
              </a:pPr>
              <a:t>53</a:t>
            </a:fld>
            <a:endParaRPr lang="en-GB"/>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history of hypertext is closely related to the history of information science and information management</a:t>
            </a: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6</a:t>
            </a:fld>
            <a:endParaRPr lang="en-GB"/>
          </a:p>
        </p:txBody>
      </p:sp>
    </p:spTree>
    <p:extLst>
      <p:ext uri="{BB962C8B-B14F-4D97-AF65-F5344CB8AC3E}">
        <p14:creationId xmlns:p14="http://schemas.microsoft.com/office/powerpoint/2010/main" val="40764333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4AE99C-1E72-474F-9AC8-0537A6ACE060}" type="slidenum">
              <a:rPr lang="en-GB"/>
              <a:pPr>
                <a:defRPr/>
              </a:pPr>
              <a:t>54</a:t>
            </a:fld>
            <a:endParaRPr lang="en-GB"/>
          </a:p>
        </p:txBody>
      </p:sp>
      <p:sp>
        <p:nvSpPr>
          <p:cNvPr id="221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1187"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3F26A58-99AB-0140-A8C6-2260B514B0C6}" type="slidenum">
              <a:rPr lang="en-GB"/>
              <a:pPr>
                <a:defRPr/>
              </a:pPr>
              <a:t>55</a:t>
            </a:fld>
            <a:endParaRPr lang="en-GB"/>
          </a:p>
        </p:txBody>
      </p:sp>
      <p:sp>
        <p:nvSpPr>
          <p:cNvPr id="222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2211"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7E87D4-83C5-5B43-9F6F-DD0AEF13315E}" type="slidenum">
              <a:rPr lang="en-GB"/>
              <a:pPr>
                <a:defRPr/>
              </a:pPr>
              <a:t>56</a:t>
            </a:fld>
            <a:endParaRPr lang="en-GB"/>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3235"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F4F9FA-3250-B547-9450-1CF67D749694}" type="slidenum">
              <a:rPr lang="en-GB"/>
              <a:pPr>
                <a:defRPr/>
              </a:pPr>
              <a:t>58</a:t>
            </a:fld>
            <a:endParaRPr lang="en-GB"/>
          </a:p>
        </p:txBody>
      </p:sp>
      <p:sp>
        <p:nvSpPr>
          <p:cNvPr id="230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0403" name="Rectangle 3"/>
          <p:cNvSpPr>
            <a:spLocks noGrp="1" noChangeArrowheads="1"/>
          </p:cNvSpPr>
          <p:nvPr>
            <p:ph type="body" idx="1"/>
          </p:nvPr>
        </p:nvSpPr>
        <p:spPr/>
        <p:txBody>
          <a:bodyPr/>
          <a:lstStyle/>
          <a:p>
            <a:pPr>
              <a:defRPr/>
            </a:pPr>
            <a:r>
              <a:rPr lang="en-GB" dirty="0" smtClean="0">
                <a:cs typeface="+mn-cs"/>
              </a:rPr>
              <a:t>Member of the Notecards</a:t>
            </a:r>
            <a:r>
              <a:rPr lang="en-GB" baseline="0" dirty="0" smtClean="0">
                <a:cs typeface="+mn-cs"/>
              </a:rPr>
              <a:t> team at Xerox</a:t>
            </a:r>
            <a:endParaRPr lang="en-GB" dirty="0"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E81FE0-CE99-6647-99FA-3C2203BDD7A8}" type="slidenum">
              <a:rPr lang="en-GB"/>
              <a:pPr>
                <a:defRPr/>
              </a:pPr>
              <a:t>59</a:t>
            </a:fld>
            <a:endParaRPr lang="en-GB"/>
          </a:p>
        </p:txBody>
      </p:sp>
      <p:sp>
        <p:nvSpPr>
          <p:cNvPr id="232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2451"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0E895A-55AA-7944-9B4F-28A15FB2B5D6}" type="slidenum">
              <a:rPr lang="en-GB"/>
              <a:pPr>
                <a:defRPr/>
              </a:pPr>
              <a:t>60</a:t>
            </a:fld>
            <a:endParaRPr lang="en-GB"/>
          </a:p>
        </p:txBody>
      </p:sp>
      <p:sp>
        <p:nvSpPr>
          <p:cNvPr id="234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4499" name="Rectangle 3"/>
          <p:cNvSpPr>
            <a:spLocks noGrp="1" noChangeArrowheads="1"/>
          </p:cNvSpPr>
          <p:nvPr>
            <p:ph type="body" idx="1"/>
          </p:nvPr>
        </p:nvSpPr>
        <p:spPr/>
        <p:txBody>
          <a:bodyPr/>
          <a:lstStyle/>
          <a:p>
            <a:pPr>
              <a:defRPr/>
            </a:pPr>
            <a:r>
              <a:rPr lang="en-GB" dirty="0" smtClean="0">
                <a:cs typeface="+mn-cs"/>
              </a:rPr>
              <a:t>Issue 4 – Trellis</a:t>
            </a:r>
            <a:r>
              <a:rPr lang="en-GB" baseline="0" dirty="0" smtClean="0">
                <a:cs typeface="+mn-cs"/>
              </a:rPr>
              <a:t> (more later)</a:t>
            </a:r>
            <a:endParaRPr lang="en-GB" dirty="0"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94318D-B3C9-2146-9176-0CF998A5805E}" type="slidenum">
              <a:rPr lang="en-GB"/>
              <a:pPr>
                <a:defRPr/>
              </a:pPr>
              <a:t>68</a:t>
            </a:fld>
            <a:endParaRPr lang="en-GB"/>
          </a:p>
        </p:txBody>
      </p:sp>
      <p:sp>
        <p:nvSpPr>
          <p:cNvPr id="240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643"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733E328-2E20-8C4C-BE2D-1BCC67C58946}" type="slidenum">
              <a:rPr lang="en-GB"/>
              <a:pPr>
                <a:defRPr/>
              </a:pPr>
              <a:t>70</a:t>
            </a:fld>
            <a:endParaRPr lang="en-GB"/>
          </a:p>
        </p:txBody>
      </p:sp>
      <p:sp>
        <p:nvSpPr>
          <p:cNvPr id="248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8835"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UDC is Dewey based – Melville Dewey agreed to modifications, as long as UDC was not translated into English</a:t>
            </a:r>
          </a:p>
          <a:p>
            <a:pPr>
              <a:defRPr/>
            </a:pPr>
            <a:endParaRPr lang="en-US" dirty="0" smtClean="0">
              <a:cs typeface="+mn-cs"/>
            </a:endParaRPr>
          </a:p>
          <a:p>
            <a:pPr>
              <a:defRPr/>
            </a:pPr>
            <a:r>
              <a:rPr lang="en-US" dirty="0" smtClean="0">
                <a:cs typeface="+mn-cs"/>
              </a:rPr>
              <a:t>RBU – fee-based service</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kern="1200" dirty="0" smtClean="0">
                <a:solidFill>
                  <a:schemeClr val="tx1"/>
                </a:solidFill>
                <a:latin typeface="Times New Roman" charset="0"/>
                <a:ea typeface="ＭＳ Ｐゴシック" charset="0"/>
                <a:cs typeface="ＭＳ Ｐゴシック" charset="0"/>
              </a:rPr>
              <a:t>15 million 3x5 index cards by 1934</a:t>
            </a:r>
          </a:p>
          <a:p>
            <a:pPr marL="171450" indent="-171450">
              <a:buFont typeface="Arial"/>
              <a:buChar char="•"/>
              <a:defRPr/>
            </a:pPr>
            <a:r>
              <a:rPr lang="en-US" dirty="0" smtClean="0"/>
              <a:t>“What works have been written by this or that author?” and “What has been written on this or that subject?”</a:t>
            </a:r>
          </a:p>
          <a:p>
            <a:pPr>
              <a:defRPr/>
            </a:pPr>
            <a:endParaRPr lang="en-US" dirty="0" smtClean="0">
              <a:cs typeface="+mn-cs"/>
            </a:endParaRPr>
          </a:p>
          <a:p>
            <a:pPr>
              <a:defRPr/>
            </a:pPr>
            <a:r>
              <a:rPr lang="en-US" dirty="0" smtClean="0"/>
              <a:t>Universal Iconographic Repertory from 1906</a:t>
            </a:r>
          </a:p>
          <a:p>
            <a:pPr>
              <a:defRPr/>
            </a:pPr>
            <a:endParaRPr lang="en-US" baseline="0" dirty="0" smtClean="0">
              <a:cs typeface="+mn-cs"/>
            </a:endParaRPr>
          </a:p>
          <a:p>
            <a:pPr>
              <a:defRPr/>
            </a:pPr>
            <a:r>
              <a:rPr lang="en-US" baseline="0" dirty="0" smtClean="0">
                <a:cs typeface="+mn-cs"/>
              </a:rPr>
              <a:t>La Fontaine was Belgian delegate at the Versailles Peace Conference</a:t>
            </a:r>
            <a:endParaRPr lang="en-US" dirty="0" smtClean="0">
              <a:cs typeface="+mn-cs"/>
            </a:endParaRPr>
          </a:p>
        </p:txBody>
      </p:sp>
      <p:sp>
        <p:nvSpPr>
          <p:cNvPr id="4" name="Slide Number Placeholder 3"/>
          <p:cNvSpPr>
            <a:spLocks noGrp="1"/>
          </p:cNvSpPr>
          <p:nvPr>
            <p:ph type="sldNum" sz="quarter" idx="5"/>
          </p:nvPr>
        </p:nvSpPr>
        <p:spPr/>
        <p:txBody>
          <a:bodyPr/>
          <a:lstStyle/>
          <a:p>
            <a:pPr>
              <a:defRPr/>
            </a:pPr>
            <a:fld id="{3B7F1C8D-5064-1C4A-B9B6-D52649EF3DA2}" type="slidenum">
              <a:rPr lang="en-GB"/>
              <a:pPr>
                <a:defRPr/>
              </a:pPr>
              <a:t>7</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charset="0"/>
                <a:ea typeface="ＭＳ Ｐゴシック" charset="0"/>
                <a:cs typeface="ＭＳ Ｐゴシック" charset="0"/>
              </a:rPr>
              <a:t>Invented standard 3” x 5” index card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charset="0"/>
                <a:ea typeface="ＭＳ Ｐゴシック" charset="0"/>
                <a:cs typeface="ＭＳ Ｐゴシック" charset="0"/>
              </a:rPr>
              <a:t>Standard microfiche proposed</a:t>
            </a:r>
            <a:r>
              <a:rPr lang="en-US" sz="1200" kern="1200" baseline="0" dirty="0" smtClean="0">
                <a:solidFill>
                  <a:schemeClr val="tx1"/>
                </a:solidFill>
                <a:latin typeface="Times New Roman" charset="0"/>
                <a:ea typeface="ＭＳ Ｐゴシック" charset="0"/>
                <a:cs typeface="ＭＳ Ｐゴシック" charset="0"/>
              </a:rPr>
              <a:t> in 1906</a:t>
            </a:r>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8</a:t>
            </a:fld>
            <a:endParaRPr lang="en-GB"/>
          </a:p>
        </p:txBody>
      </p:sp>
    </p:spTree>
    <p:extLst>
      <p:ext uri="{BB962C8B-B14F-4D97-AF65-F5344CB8AC3E}">
        <p14:creationId xmlns:p14="http://schemas.microsoft.com/office/powerpoint/2010/main" val="2365487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9</a:t>
            </a:fld>
            <a:endParaRPr lang="en-GB"/>
          </a:p>
        </p:txBody>
      </p:sp>
    </p:spTree>
    <p:extLst>
      <p:ext uri="{BB962C8B-B14F-4D97-AF65-F5344CB8AC3E}">
        <p14:creationId xmlns:p14="http://schemas.microsoft.com/office/powerpoint/2010/main" val="1857808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smtClean="0">
              <a:cs typeface="+mn-cs"/>
            </a:endParaRPr>
          </a:p>
          <a:p>
            <a:pPr>
              <a:defRPr/>
            </a:pPr>
            <a:endParaRPr lang="en-US" dirty="0" smtClean="0">
              <a:cs typeface="+mn-cs"/>
            </a:endParaRPr>
          </a:p>
          <a:p>
            <a:pPr>
              <a:defRPr/>
            </a:pPr>
            <a:r>
              <a:rPr lang="en-US" dirty="0" smtClean="0">
                <a:cs typeface="+mn-cs"/>
              </a:rPr>
              <a:t>Indexed using UDC</a:t>
            </a:r>
          </a:p>
          <a:p>
            <a:pPr>
              <a:defRPr/>
            </a:pPr>
            <a:endParaRPr lang="en-US" dirty="0" smtClean="0">
              <a:cs typeface="+mn-cs"/>
            </a:endParaRPr>
          </a:p>
          <a:p>
            <a:pPr>
              <a:defRPr/>
            </a:pPr>
            <a:r>
              <a:rPr lang="en-US" dirty="0" smtClean="0">
                <a:cs typeface="+mn-cs"/>
              </a:rPr>
              <a:t>100,000s of files, 1,000,000s of images</a:t>
            </a:r>
          </a:p>
          <a:p>
            <a:pPr>
              <a:defRPr/>
            </a:pPr>
            <a:r>
              <a:rPr lang="en-US" dirty="0" smtClean="0">
                <a:cs typeface="+mn-cs"/>
              </a:rPr>
              <a:t>Cards</a:t>
            </a:r>
            <a:r>
              <a:rPr lang="en-US" baseline="0" dirty="0" smtClean="0">
                <a:cs typeface="+mn-cs"/>
              </a:rPr>
              <a:t> contain both bibliographic and substantive information</a:t>
            </a:r>
          </a:p>
        </p:txBody>
      </p:sp>
      <p:sp>
        <p:nvSpPr>
          <p:cNvPr id="4" name="Slide Number Placeholder 3"/>
          <p:cNvSpPr>
            <a:spLocks noGrp="1"/>
          </p:cNvSpPr>
          <p:nvPr>
            <p:ph type="sldNum" sz="quarter" idx="5"/>
          </p:nvPr>
        </p:nvSpPr>
        <p:spPr/>
        <p:txBody>
          <a:bodyPr/>
          <a:lstStyle/>
          <a:p>
            <a:pPr>
              <a:defRPr/>
            </a:pPr>
            <a:fld id="{DCCBCDEA-CB6F-634E-97EF-4A13F71BA335}" type="slidenum">
              <a:rPr lang="en-GB"/>
              <a:pPr>
                <a:defRPr/>
              </a:pPr>
              <a:t>10</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THINGS: the universe, reality, the cosmos</a:t>
            </a:r>
          </a:p>
          <a:p>
            <a:pPr>
              <a:defRPr/>
            </a:pPr>
            <a:r>
              <a:rPr lang="en-US" dirty="0" smtClean="0"/>
              <a:t>Our MINDS think about fragments of thing</a:t>
            </a:r>
          </a:p>
          <a:p>
            <a:pPr>
              <a:defRPr/>
            </a:pPr>
            <a:r>
              <a:rPr lang="en-US" dirty="0" smtClean="0"/>
              <a:t>SCIENCE manages and coordinates our thoughts</a:t>
            </a:r>
          </a:p>
          <a:p>
            <a:pPr>
              <a:defRPr/>
            </a:pPr>
            <a:r>
              <a:rPr lang="en-US" dirty="0" smtClean="0"/>
              <a:t>BOOKS transcribe science by areas of knowledge (a collection of books forms a library)</a:t>
            </a:r>
          </a:p>
          <a:p>
            <a:pPr>
              <a:defRPr/>
            </a:pPr>
            <a:r>
              <a:rPr lang="en-US" dirty="0" smtClean="0"/>
              <a:t>The BIBLIOGRAPHY inventories and catalogues books (the collection of bibliographic entries forms the Universal Bibliographic Index (RBU))</a:t>
            </a:r>
          </a:p>
          <a:p>
            <a:pPr>
              <a:defRPr/>
            </a:pPr>
            <a:r>
              <a:rPr lang="en-US" dirty="0" smtClean="0"/>
              <a:t>The ENCYCLOPEDIA concentrates, classifies and coordinates the content of books</a:t>
            </a:r>
          </a:p>
          <a:p>
            <a:pPr>
              <a:defRPr/>
            </a:pPr>
            <a:r>
              <a:rPr lang="en-US" dirty="0" smtClean="0"/>
              <a:t>CLASSIFICATION serves science, books, the bibliography and the encyclopedia at the same time, following the patterns that minds discover in things, </a:t>
            </a:r>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11</a:t>
            </a:fld>
            <a:endParaRPr lang="en-GB"/>
          </a:p>
        </p:txBody>
      </p:sp>
    </p:spTree>
    <p:extLst>
      <p:ext uri="{BB962C8B-B14F-4D97-AF65-F5344CB8AC3E}">
        <p14:creationId xmlns:p14="http://schemas.microsoft.com/office/powerpoint/2010/main" val="1379713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pic>
        <p:nvPicPr>
          <p:cNvPr id="4" name="Picture 1038"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1863" y="381000"/>
            <a:ext cx="277177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228600" y="1700213"/>
            <a:ext cx="8686800" cy="2160587"/>
          </a:xfrm>
        </p:spPr>
        <p:txBody>
          <a:bodyPr lIns="91440"/>
          <a:lstStyle>
            <a:lvl1pPr>
              <a:defRPr sz="4800">
                <a:solidFill>
                  <a:schemeClr val="bg1"/>
                </a:solidFill>
              </a:defRPr>
            </a:lvl1pPr>
          </a:lstStyle>
          <a:p>
            <a:r>
              <a:rPr lang="en-GB" smtClean="0"/>
              <a:t>Click to edit Master title style</a:t>
            </a:r>
            <a:endParaRPr lang="en-GB" dirty="0"/>
          </a:p>
        </p:txBody>
      </p:sp>
      <p:sp>
        <p:nvSpPr>
          <p:cNvPr id="10243" name="Rectangle 1027"/>
          <p:cNvSpPr>
            <a:spLocks noGrp="1" noChangeArrowheads="1"/>
          </p:cNvSpPr>
          <p:nvPr>
            <p:ph type="subTitle" idx="1"/>
          </p:nvPr>
        </p:nvSpPr>
        <p:spPr>
          <a:xfrm>
            <a:off x="228600" y="3933825"/>
            <a:ext cx="8686800" cy="1752600"/>
          </a:xfrm>
        </p:spPr>
        <p:txBody>
          <a:bodyPr lIns="91440"/>
          <a:lstStyle>
            <a:lvl1pPr marL="0" indent="0">
              <a:buFontTx/>
              <a:buNone/>
              <a:defRPr sz="2400">
                <a:solidFill>
                  <a:schemeClr val="accent1"/>
                </a:solidFill>
              </a:defRPr>
            </a:lvl1pPr>
          </a:lstStyle>
          <a:p>
            <a:r>
              <a:rPr lang="en-GB" smtClean="0"/>
              <a:t>Click to edit Master subtitle style</a:t>
            </a:r>
            <a:endParaRPr lang="en-GB" dirty="0"/>
          </a:p>
        </p:txBody>
      </p:sp>
      <p:sp>
        <p:nvSpPr>
          <p:cNvPr id="5" name="Rectangle 1030"/>
          <p:cNvSpPr>
            <a:spLocks noGrp="1" noChangeArrowheads="1"/>
          </p:cNvSpPr>
          <p:nvPr>
            <p:ph type="sldNum" sz="quarter" idx="10"/>
          </p:nvPr>
        </p:nvSpPr>
        <p:spPr>
          <a:xfrm>
            <a:off x="6781800" y="6324600"/>
            <a:ext cx="2133600" cy="304800"/>
          </a:xfrm>
        </p:spPr>
        <p:txBody>
          <a:bodyPr rIns="91440"/>
          <a:lstStyle>
            <a:lvl1pPr>
              <a:defRPr smtClean="0">
                <a:solidFill>
                  <a:schemeClr val="bg1"/>
                </a:solidFill>
                <a:latin typeface="Georgia"/>
                <a:cs typeface="Georgia"/>
              </a:defRPr>
            </a:lvl1pPr>
          </a:lstStyle>
          <a:p>
            <a:pPr>
              <a:defRPr/>
            </a:pPr>
            <a:fld id="{11FBFCAE-5D88-4644-B6F9-A00D529E1C07}" type="slidenum">
              <a:rPr lang="en-GB"/>
              <a:pPr>
                <a:defRPr/>
              </a:pPr>
              <a:t>‹#›</a:t>
            </a:fld>
            <a:endParaRPr lang="en-GB"/>
          </a:p>
        </p:txBody>
      </p:sp>
    </p:spTree>
    <p:extLst>
      <p:ext uri="{BB962C8B-B14F-4D97-AF65-F5344CB8AC3E}">
        <p14:creationId xmlns:p14="http://schemas.microsoft.com/office/powerpoint/2010/main" val="47410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67A8848C-CF82-C940-81B1-2A976AEB7FB7}" type="slidenum">
              <a:rPr lang="en-GB"/>
              <a:pPr>
                <a:defRPr/>
              </a:pPr>
              <a:t>‹#›</a:t>
            </a:fld>
            <a:endParaRPr lang="en-GB"/>
          </a:p>
        </p:txBody>
      </p:sp>
    </p:spTree>
    <p:extLst>
      <p:ext uri="{BB962C8B-B14F-4D97-AF65-F5344CB8AC3E}">
        <p14:creationId xmlns:p14="http://schemas.microsoft.com/office/powerpoint/2010/main" val="3783829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2100" y="115888"/>
            <a:ext cx="2178050" cy="534035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07950" y="115888"/>
            <a:ext cx="6381750" cy="534035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3497D608-3583-C048-A86F-5E839D13D43C}" type="slidenum">
              <a:rPr lang="en-GB"/>
              <a:pPr>
                <a:defRPr/>
              </a:pPr>
              <a:t>‹#›</a:t>
            </a:fld>
            <a:endParaRPr lang="en-GB"/>
          </a:p>
        </p:txBody>
      </p:sp>
    </p:spTree>
    <p:extLst>
      <p:ext uri="{BB962C8B-B14F-4D97-AF65-F5344CB8AC3E}">
        <p14:creationId xmlns:p14="http://schemas.microsoft.com/office/powerpoint/2010/main" val="3188122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pic>
        <p:nvPicPr>
          <p:cNvPr id="4" name="Picture 11"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able Placeholder 2"/>
          <p:cNvSpPr>
            <a:spLocks noGrp="1"/>
          </p:cNvSpPr>
          <p:nvPr>
            <p:ph type="tbl" idx="1"/>
          </p:nvPr>
        </p:nvSpPr>
        <p:spPr>
          <a:xfrm>
            <a:off x="381000" y="1341438"/>
            <a:ext cx="8382000" cy="4830762"/>
          </a:xfrm>
        </p:spPr>
        <p:txBody>
          <a:bodyPr/>
          <a:lstStyle/>
          <a:p>
            <a:pPr lvl="0"/>
            <a:r>
              <a:rPr lang="en-GB" noProof="0" smtClean="0"/>
              <a:t>Click icon to add table</a:t>
            </a:r>
            <a:endParaRPr lang="en-US" noProof="0" smtClean="0"/>
          </a:p>
        </p:txBody>
      </p:sp>
      <p:sp>
        <p:nvSpPr>
          <p:cNvPr id="7"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5" name="Rectangle 4"/>
          <p:cNvSpPr>
            <a:spLocks noGrp="1" noChangeArrowheads="1"/>
          </p:cNvSpPr>
          <p:nvPr>
            <p:ph type="dt" sz="half" idx="10"/>
          </p:nvPr>
        </p:nvSpPr>
        <p:spPr/>
        <p:txBody>
          <a:bodyPr/>
          <a:lstStyle>
            <a:lvl1pPr>
              <a:defRPr smtClean="0"/>
            </a:lvl1pPr>
          </a:lstStyle>
          <a:p>
            <a:pPr>
              <a:defRPr/>
            </a:pPr>
            <a:endParaRPr lang="en-US"/>
          </a:p>
        </p:txBody>
      </p:sp>
      <p:sp>
        <p:nvSpPr>
          <p:cNvPr id="6" name="Rectangle 5"/>
          <p:cNvSpPr>
            <a:spLocks noGrp="1" noChangeArrowheads="1"/>
          </p:cNvSpPr>
          <p:nvPr>
            <p:ph type="ftr" sz="quarter" idx="11"/>
          </p:nvPr>
        </p:nvSpPr>
        <p:spPr/>
        <p:txBody>
          <a:bodyPr/>
          <a:lstStyle>
            <a:lvl1pPr>
              <a:defRPr smtClean="0"/>
            </a:lvl1pPr>
          </a:lstStyle>
          <a:p>
            <a:pPr>
              <a:defRPr/>
            </a:pPr>
            <a:endParaRPr lang="en-GB"/>
          </a:p>
        </p:txBody>
      </p:sp>
      <p:sp>
        <p:nvSpPr>
          <p:cNvPr id="8" name="Rectangle 6"/>
          <p:cNvSpPr>
            <a:spLocks noGrp="1" noChangeArrowheads="1"/>
          </p:cNvSpPr>
          <p:nvPr>
            <p:ph type="sldNum" sz="quarter" idx="12"/>
          </p:nvPr>
        </p:nvSpPr>
        <p:spPr/>
        <p:txBody>
          <a:bodyPr/>
          <a:lstStyle>
            <a:lvl1pPr>
              <a:defRPr smtClean="0"/>
            </a:lvl1pPr>
          </a:lstStyle>
          <a:p>
            <a:pPr>
              <a:defRPr/>
            </a:pPr>
            <a:fld id="{19C0DF9D-F57A-BE4B-95EF-E8828EED6B92}" type="slidenum">
              <a:rPr lang="en-GB"/>
              <a:pPr>
                <a:defRPr/>
              </a:pPr>
              <a:t>‹#›</a:t>
            </a:fld>
            <a:endParaRPr lang="en-GB"/>
          </a:p>
        </p:txBody>
      </p:sp>
    </p:spTree>
    <p:extLst>
      <p:ext uri="{BB962C8B-B14F-4D97-AF65-F5344CB8AC3E}">
        <p14:creationId xmlns:p14="http://schemas.microsoft.com/office/powerpoint/2010/main" val="1778028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pic>
        <p:nvPicPr>
          <p:cNvPr id="4" name="Picture 1038"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1863" y="381000"/>
            <a:ext cx="277177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228600" y="1700213"/>
            <a:ext cx="8686800" cy="2160587"/>
          </a:xfrm>
        </p:spPr>
        <p:txBody>
          <a:bodyPr lIns="91440"/>
          <a:lstStyle>
            <a:lvl1pPr>
              <a:defRPr sz="4800">
                <a:solidFill>
                  <a:schemeClr val="bg1"/>
                </a:solidFill>
              </a:defRPr>
            </a:lvl1pPr>
          </a:lstStyle>
          <a:p>
            <a:r>
              <a:rPr lang="en-GB" smtClean="0"/>
              <a:t>Click to edit Master title style</a:t>
            </a:r>
            <a:endParaRPr lang="en-GB" dirty="0"/>
          </a:p>
        </p:txBody>
      </p:sp>
      <p:sp>
        <p:nvSpPr>
          <p:cNvPr id="10243" name="Rectangle 1027"/>
          <p:cNvSpPr>
            <a:spLocks noGrp="1" noChangeArrowheads="1"/>
          </p:cNvSpPr>
          <p:nvPr>
            <p:ph type="subTitle" idx="1"/>
          </p:nvPr>
        </p:nvSpPr>
        <p:spPr>
          <a:xfrm>
            <a:off x="228600" y="3933825"/>
            <a:ext cx="8686800" cy="1752600"/>
          </a:xfrm>
        </p:spPr>
        <p:txBody>
          <a:bodyPr lIns="91440"/>
          <a:lstStyle>
            <a:lvl1pPr marL="0" indent="0">
              <a:buFontTx/>
              <a:buNone/>
              <a:defRPr sz="2400">
                <a:solidFill>
                  <a:schemeClr val="accent1"/>
                </a:solidFill>
              </a:defRPr>
            </a:lvl1pPr>
          </a:lstStyle>
          <a:p>
            <a:r>
              <a:rPr lang="en-GB" smtClean="0"/>
              <a:t>Click to edit Master subtitle style</a:t>
            </a:r>
            <a:endParaRPr lang="en-GB" dirty="0"/>
          </a:p>
        </p:txBody>
      </p:sp>
      <p:sp>
        <p:nvSpPr>
          <p:cNvPr id="5" name="Rectangle 1030"/>
          <p:cNvSpPr>
            <a:spLocks noGrp="1" noChangeArrowheads="1"/>
          </p:cNvSpPr>
          <p:nvPr>
            <p:ph type="sldNum" sz="quarter" idx="10"/>
          </p:nvPr>
        </p:nvSpPr>
        <p:spPr>
          <a:xfrm>
            <a:off x="6781800" y="6324600"/>
            <a:ext cx="2133600" cy="304800"/>
          </a:xfrm>
        </p:spPr>
        <p:txBody>
          <a:bodyPr rIns="91440"/>
          <a:lstStyle>
            <a:lvl1pPr>
              <a:defRPr smtClean="0">
                <a:solidFill>
                  <a:schemeClr val="bg1"/>
                </a:solidFill>
                <a:latin typeface="Georgia"/>
                <a:cs typeface="Georgia"/>
              </a:defRPr>
            </a:lvl1pPr>
          </a:lstStyle>
          <a:p>
            <a:pPr>
              <a:defRPr/>
            </a:pPr>
            <a:fld id="{572FD127-E764-9648-8236-902BD2EAA231}" type="slidenum">
              <a:rPr lang="en-GB"/>
              <a:pPr>
                <a:defRPr/>
              </a:pPr>
              <a:t>‹#›</a:t>
            </a:fld>
            <a:endParaRPr lang="en-GB"/>
          </a:p>
        </p:txBody>
      </p:sp>
    </p:spTree>
    <p:extLst>
      <p:ext uri="{BB962C8B-B14F-4D97-AF65-F5344CB8AC3E}">
        <p14:creationId xmlns:p14="http://schemas.microsoft.com/office/powerpoint/2010/main" val="1352732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11"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270000" indent="-270000">
              <a:buFont typeface="Arial"/>
              <a:buChar char="•"/>
              <a:defRPr/>
            </a:lvl1pPr>
            <a:lvl2pPr marL="540000" indent="-270000">
              <a:buFont typeface="Arial"/>
              <a:buChar char="•"/>
              <a:defRPr sz="2000"/>
            </a:lvl2pPr>
            <a:lvl3pPr marL="810000" indent="-270000">
              <a:buFont typeface="Arial"/>
              <a:buChar char="•"/>
              <a:defRPr sz="2000"/>
            </a:lvl3pPr>
            <a:lvl4pPr marL="1080000" indent="-270000">
              <a:buFont typeface="Arial"/>
              <a:buChar char="•"/>
              <a:defRPr sz="2000"/>
            </a:lvl4pPr>
            <a:lvl5pPr marL="1350000" indent="-270000">
              <a:buFont typeface="Arial"/>
              <a:buChar char="•"/>
              <a:defRPr sz="20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9"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5" name="Rectangle 4"/>
          <p:cNvSpPr>
            <a:spLocks noGrp="1" noChangeArrowheads="1"/>
          </p:cNvSpPr>
          <p:nvPr>
            <p:ph type="dt" sz="half" idx="10"/>
          </p:nvPr>
        </p:nvSpPr>
        <p:spPr/>
        <p:txBody>
          <a:bodyPr/>
          <a:lstStyle>
            <a:lvl1pPr>
              <a:defRPr smtClean="0"/>
            </a:lvl1pPr>
          </a:lstStyle>
          <a:p>
            <a:pPr>
              <a:defRPr/>
            </a:pPr>
            <a:endParaRPr lang="en-US"/>
          </a:p>
        </p:txBody>
      </p:sp>
      <p:sp>
        <p:nvSpPr>
          <p:cNvPr id="6" name="Rectangle 5"/>
          <p:cNvSpPr>
            <a:spLocks noGrp="1" noChangeArrowheads="1"/>
          </p:cNvSpPr>
          <p:nvPr>
            <p:ph type="ftr" sz="quarter" idx="11"/>
          </p:nvPr>
        </p:nvSpPr>
        <p:spPr/>
        <p:txBody>
          <a:bodyPr/>
          <a:lstStyle>
            <a:lvl1pPr>
              <a:defRPr smtClean="0"/>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9B2698EA-EC7A-E54F-B293-92A5D3C1FAF8}" type="slidenum">
              <a:rPr lang="en-GB"/>
              <a:pPr>
                <a:defRPr/>
              </a:pPr>
              <a:t>‹#›</a:t>
            </a:fld>
            <a:endParaRPr lang="en-GB"/>
          </a:p>
        </p:txBody>
      </p:sp>
    </p:spTree>
    <p:extLst>
      <p:ext uri="{BB962C8B-B14F-4D97-AF65-F5344CB8AC3E}">
        <p14:creationId xmlns:p14="http://schemas.microsoft.com/office/powerpoint/2010/main" val="3775335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rotWithShape="1">
          <a:gsLst>
            <a:gs pos="0">
              <a:srgbClr val="007275"/>
            </a:gs>
            <a:gs pos="50000">
              <a:srgbClr val="007275"/>
            </a:gs>
            <a:gs pos="100000">
              <a:srgbClr val="008CAC"/>
            </a:gs>
          </a:gsLst>
          <a:lin ang="5400000"/>
        </a:gradFill>
        <a:effectLst/>
      </p:bgPr>
    </p:bg>
    <p:spTree>
      <p:nvGrpSpPr>
        <p:cNvPr id="1" name=""/>
        <p:cNvGrpSpPr/>
        <p:nvPr/>
      </p:nvGrpSpPr>
      <p:grpSpPr>
        <a:xfrm>
          <a:off x="0" y="0"/>
          <a:ext cx="0" cy="0"/>
          <a:chOff x="0" y="0"/>
          <a:chExt cx="0" cy="0"/>
        </a:xfrm>
      </p:grpSpPr>
      <p:pic>
        <p:nvPicPr>
          <p:cNvPr id="4" name="Picture 1038"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1863" y="381000"/>
            <a:ext cx="277177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4406900"/>
            <a:ext cx="8686799" cy="1362075"/>
          </a:xfrm>
        </p:spPr>
        <p:txBody>
          <a:bodyPr/>
          <a:lstStyle>
            <a:lvl1pPr algn="l">
              <a:defRPr sz="4800" b="0" i="0" cap="none">
                <a:solidFill>
                  <a:schemeClr val="bg1"/>
                </a:solidFill>
              </a:defRPr>
            </a:lvl1pPr>
          </a:lstStyle>
          <a:p>
            <a:r>
              <a:rPr lang="en-GB" smtClean="0"/>
              <a:t>Click to edit Master title style</a:t>
            </a:r>
            <a:endParaRPr lang="en-US" dirty="0"/>
          </a:p>
        </p:txBody>
      </p:sp>
      <p:sp>
        <p:nvSpPr>
          <p:cNvPr id="3" name="Text Placeholder 2"/>
          <p:cNvSpPr>
            <a:spLocks noGrp="1"/>
          </p:cNvSpPr>
          <p:nvPr>
            <p:ph type="body" idx="1"/>
          </p:nvPr>
        </p:nvSpPr>
        <p:spPr>
          <a:xfrm>
            <a:off x="228600" y="2906713"/>
            <a:ext cx="868679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solidFill>
                  <a:schemeClr val="bg1"/>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solidFill>
                  <a:schemeClr val="bg1"/>
                </a:solidFill>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solidFill>
                  <a:schemeClr val="bg1"/>
                </a:solidFill>
              </a:defRPr>
            </a:lvl1pPr>
          </a:lstStyle>
          <a:p>
            <a:pPr>
              <a:defRPr/>
            </a:pPr>
            <a:fld id="{FBE22B93-CFBA-6841-832C-9123CC974BA7}" type="slidenum">
              <a:rPr lang="en-GB"/>
              <a:pPr>
                <a:defRPr/>
              </a:pPr>
              <a:t>‹#›</a:t>
            </a:fld>
            <a:endParaRPr lang="en-GB"/>
          </a:p>
        </p:txBody>
      </p:sp>
    </p:spTree>
    <p:extLst>
      <p:ext uri="{BB962C8B-B14F-4D97-AF65-F5344CB8AC3E}">
        <p14:creationId xmlns:p14="http://schemas.microsoft.com/office/powerpoint/2010/main" val="2207875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5" name="Picture 11"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381000" y="1341438"/>
            <a:ext cx="4038600" cy="483076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724400" y="1341438"/>
            <a:ext cx="4038600" cy="483076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0"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6" name="Rectangle 5"/>
          <p:cNvSpPr>
            <a:spLocks noGrp="1" noChangeArrowheads="1"/>
          </p:cNvSpPr>
          <p:nvPr>
            <p:ph type="dt" sz="half" idx="10"/>
          </p:nvPr>
        </p:nvSpPr>
        <p:spPr/>
        <p:txBody>
          <a:bodyPr/>
          <a:lstStyle>
            <a:lvl1pPr>
              <a:defRPr smtClean="0"/>
            </a:lvl1pPr>
          </a:lstStyle>
          <a:p>
            <a:pPr>
              <a:defRPr/>
            </a:pPr>
            <a:endParaRPr lang="en-US"/>
          </a:p>
        </p:txBody>
      </p:sp>
      <p:sp>
        <p:nvSpPr>
          <p:cNvPr id="7" name="Rectangle 6"/>
          <p:cNvSpPr>
            <a:spLocks noGrp="1" noChangeArrowheads="1"/>
          </p:cNvSpPr>
          <p:nvPr>
            <p:ph type="ftr" sz="quarter" idx="11"/>
          </p:nvPr>
        </p:nvSpPr>
        <p:spPr/>
        <p:txBody>
          <a:bodyPr/>
          <a:lstStyle>
            <a:lvl1pPr>
              <a:defRPr smtClean="0"/>
            </a:lvl1pPr>
          </a:lstStyle>
          <a:p>
            <a:pPr>
              <a:defRPr/>
            </a:pPr>
            <a:endParaRPr lang="en-GB"/>
          </a:p>
        </p:txBody>
      </p:sp>
      <p:sp>
        <p:nvSpPr>
          <p:cNvPr id="8" name="Rectangle 7"/>
          <p:cNvSpPr>
            <a:spLocks noGrp="1" noChangeArrowheads="1"/>
          </p:cNvSpPr>
          <p:nvPr>
            <p:ph type="sldNum" sz="quarter" idx="12"/>
          </p:nvPr>
        </p:nvSpPr>
        <p:spPr/>
        <p:txBody>
          <a:bodyPr/>
          <a:lstStyle>
            <a:lvl1pPr>
              <a:defRPr smtClean="0"/>
            </a:lvl1pPr>
          </a:lstStyle>
          <a:p>
            <a:pPr>
              <a:defRPr/>
            </a:pPr>
            <a:fld id="{25F8899E-E85B-C542-BC38-A5E66AB0A3CB}" type="slidenum">
              <a:rPr lang="en-GB"/>
              <a:pPr>
                <a:defRPr/>
              </a:pPr>
              <a:t>‹#›</a:t>
            </a:fld>
            <a:endParaRPr lang="en-GB"/>
          </a:p>
        </p:txBody>
      </p:sp>
    </p:spTree>
    <p:extLst>
      <p:ext uri="{BB962C8B-B14F-4D97-AF65-F5344CB8AC3E}">
        <p14:creationId xmlns:p14="http://schemas.microsoft.com/office/powerpoint/2010/main" val="3975071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7" name="Picture 11"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381000" y="1341438"/>
            <a:ext cx="40386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381000" y="1981201"/>
            <a:ext cx="4038600" cy="4191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24399" y="1341438"/>
            <a:ext cx="4038601"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24399" y="1981201"/>
            <a:ext cx="4038601" cy="4191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1"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8" name="Rectangle 4"/>
          <p:cNvSpPr>
            <a:spLocks noGrp="1" noChangeArrowheads="1"/>
          </p:cNvSpPr>
          <p:nvPr>
            <p:ph type="dt" sz="half" idx="10"/>
          </p:nvPr>
        </p:nvSpPr>
        <p:spPr/>
        <p:txBody>
          <a:bodyPr/>
          <a:lstStyle>
            <a:lvl1pPr>
              <a:defRPr smtClean="0"/>
            </a:lvl1pPr>
          </a:lstStyle>
          <a:p>
            <a:pPr>
              <a:defRPr/>
            </a:pPr>
            <a:endParaRPr lang="en-US"/>
          </a:p>
        </p:txBody>
      </p:sp>
      <p:sp>
        <p:nvSpPr>
          <p:cNvPr id="9" name="Rectangle 5"/>
          <p:cNvSpPr>
            <a:spLocks noGrp="1" noChangeArrowheads="1"/>
          </p:cNvSpPr>
          <p:nvPr>
            <p:ph type="ftr" sz="quarter" idx="11"/>
          </p:nvPr>
        </p:nvSpPr>
        <p:spPr/>
        <p:txBody>
          <a:bodyPr/>
          <a:lstStyle>
            <a:lvl1pPr>
              <a:defRPr smtClean="0"/>
            </a:lvl1pPr>
          </a:lstStyle>
          <a:p>
            <a:pPr>
              <a:defRPr/>
            </a:pPr>
            <a:endParaRPr lang="en-GB"/>
          </a:p>
        </p:txBody>
      </p:sp>
      <p:sp>
        <p:nvSpPr>
          <p:cNvPr id="10" name="Rectangle 6"/>
          <p:cNvSpPr>
            <a:spLocks noGrp="1" noChangeArrowheads="1"/>
          </p:cNvSpPr>
          <p:nvPr>
            <p:ph type="sldNum" sz="quarter" idx="12"/>
          </p:nvPr>
        </p:nvSpPr>
        <p:spPr/>
        <p:txBody>
          <a:bodyPr/>
          <a:lstStyle>
            <a:lvl1pPr>
              <a:defRPr smtClean="0"/>
            </a:lvl1pPr>
          </a:lstStyle>
          <a:p>
            <a:pPr>
              <a:defRPr/>
            </a:pPr>
            <a:fld id="{D22FB1A6-C517-FF4F-B54D-96B665C460D6}" type="slidenum">
              <a:rPr lang="en-GB"/>
              <a:pPr>
                <a:defRPr/>
              </a:pPr>
              <a:t>‹#›</a:t>
            </a:fld>
            <a:endParaRPr lang="en-GB"/>
          </a:p>
        </p:txBody>
      </p:sp>
    </p:spTree>
    <p:extLst>
      <p:ext uri="{BB962C8B-B14F-4D97-AF65-F5344CB8AC3E}">
        <p14:creationId xmlns:p14="http://schemas.microsoft.com/office/powerpoint/2010/main" val="1295987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3" name="Picture 11"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B724C046-DF1B-CA4E-B095-502EC2B09811}" type="slidenum">
              <a:rPr lang="en-GB"/>
              <a:pPr>
                <a:defRPr/>
              </a:pPr>
              <a:t>‹#›</a:t>
            </a:fld>
            <a:endParaRPr lang="en-GB"/>
          </a:p>
        </p:txBody>
      </p:sp>
    </p:spTree>
    <p:extLst>
      <p:ext uri="{BB962C8B-B14F-4D97-AF65-F5344CB8AC3E}">
        <p14:creationId xmlns:p14="http://schemas.microsoft.com/office/powerpoint/2010/main" val="257132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pPr>
              <a:defRPr/>
            </a:pPr>
            <a:endParaRPr lang="en-US"/>
          </a:p>
        </p:txBody>
      </p:sp>
      <p:sp>
        <p:nvSpPr>
          <p:cNvPr id="3" name="Rectangle 5"/>
          <p:cNvSpPr>
            <a:spLocks noGrp="1" noChangeArrowheads="1"/>
          </p:cNvSpPr>
          <p:nvPr>
            <p:ph type="ftr" sz="quarter" idx="11"/>
          </p:nvPr>
        </p:nvSpPr>
        <p:spPr/>
        <p:txBody>
          <a:bodyPr/>
          <a:lstStyle>
            <a:lvl1pPr>
              <a:defRPr smtClean="0"/>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vl1pPr>
          </a:lstStyle>
          <a:p>
            <a:pPr>
              <a:defRPr/>
            </a:pPr>
            <a:fld id="{E5E0410A-0DEE-FF42-9269-7689D8C10B0A}" type="slidenum">
              <a:rPr lang="en-GB"/>
              <a:pPr>
                <a:defRPr/>
              </a:pPr>
              <a:t>‹#›</a:t>
            </a:fld>
            <a:endParaRPr lang="en-GB"/>
          </a:p>
        </p:txBody>
      </p:sp>
    </p:spTree>
    <p:extLst>
      <p:ext uri="{BB962C8B-B14F-4D97-AF65-F5344CB8AC3E}">
        <p14:creationId xmlns:p14="http://schemas.microsoft.com/office/powerpoint/2010/main" val="4265829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11"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270000" indent="-270000">
              <a:buFont typeface="Arial"/>
              <a:buChar char="•"/>
              <a:defRPr/>
            </a:lvl1pPr>
            <a:lvl2pPr marL="540000" indent="-270000">
              <a:buFont typeface="Arial"/>
              <a:buChar char="•"/>
              <a:defRPr sz="2000"/>
            </a:lvl2pPr>
            <a:lvl3pPr marL="810000" indent="-270000">
              <a:buFont typeface="Arial"/>
              <a:buChar char="•"/>
              <a:defRPr sz="2000"/>
            </a:lvl3pPr>
            <a:lvl4pPr marL="1080000" indent="-270000">
              <a:buFont typeface="Arial"/>
              <a:buChar char="•"/>
              <a:defRPr sz="2000"/>
            </a:lvl4pPr>
            <a:lvl5pPr marL="1350000" indent="-270000">
              <a:buFont typeface="Arial"/>
              <a:buChar char="•"/>
              <a:defRPr sz="20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9"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5" name="Rectangle 4"/>
          <p:cNvSpPr>
            <a:spLocks noGrp="1" noChangeArrowheads="1"/>
          </p:cNvSpPr>
          <p:nvPr>
            <p:ph type="dt" sz="half" idx="10"/>
          </p:nvPr>
        </p:nvSpPr>
        <p:spPr/>
        <p:txBody>
          <a:bodyPr/>
          <a:lstStyle>
            <a:lvl1pPr>
              <a:defRPr smtClean="0"/>
            </a:lvl1pPr>
          </a:lstStyle>
          <a:p>
            <a:pPr>
              <a:defRPr/>
            </a:pPr>
            <a:endParaRPr lang="en-US"/>
          </a:p>
        </p:txBody>
      </p:sp>
      <p:sp>
        <p:nvSpPr>
          <p:cNvPr id="6" name="Rectangle 5"/>
          <p:cNvSpPr>
            <a:spLocks noGrp="1" noChangeArrowheads="1"/>
          </p:cNvSpPr>
          <p:nvPr>
            <p:ph type="ftr" sz="quarter" idx="11"/>
          </p:nvPr>
        </p:nvSpPr>
        <p:spPr/>
        <p:txBody>
          <a:bodyPr/>
          <a:lstStyle>
            <a:lvl1pPr>
              <a:defRPr smtClean="0"/>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ECB36F85-6CDB-9A40-9F5D-1C19C988DA21}" type="slidenum">
              <a:rPr lang="en-GB"/>
              <a:pPr>
                <a:defRPr/>
              </a:pPr>
              <a:t>‹#›</a:t>
            </a:fld>
            <a:endParaRPr lang="en-GB"/>
          </a:p>
        </p:txBody>
      </p:sp>
    </p:spTree>
    <p:extLst>
      <p:ext uri="{BB962C8B-B14F-4D97-AF65-F5344CB8AC3E}">
        <p14:creationId xmlns:p14="http://schemas.microsoft.com/office/powerpoint/2010/main" val="2226717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endParaRPr lang="en-US"/>
          </a:p>
        </p:txBody>
      </p:sp>
      <p:sp>
        <p:nvSpPr>
          <p:cNvPr id="6" name="Rectangle 5"/>
          <p:cNvSpPr>
            <a:spLocks noGrp="1" noChangeArrowheads="1"/>
          </p:cNvSpPr>
          <p:nvPr>
            <p:ph type="ftr" sz="quarter" idx="11"/>
          </p:nvPr>
        </p:nvSpPr>
        <p:spPr/>
        <p:txBody>
          <a:bodyPr/>
          <a:lstStyle>
            <a:lvl1pPr>
              <a:defRPr smtClean="0"/>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7806CF5A-6AC5-794E-99EE-12AD9AFE39ED}" type="slidenum">
              <a:rPr lang="en-GB"/>
              <a:pPr>
                <a:defRPr/>
              </a:pPr>
              <a:t>‹#›</a:t>
            </a:fld>
            <a:endParaRPr lang="en-GB"/>
          </a:p>
        </p:txBody>
      </p:sp>
    </p:spTree>
    <p:extLst>
      <p:ext uri="{BB962C8B-B14F-4D97-AF65-F5344CB8AC3E}">
        <p14:creationId xmlns:p14="http://schemas.microsoft.com/office/powerpoint/2010/main" val="665502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endParaRPr lang="en-US"/>
          </a:p>
        </p:txBody>
      </p:sp>
      <p:sp>
        <p:nvSpPr>
          <p:cNvPr id="6" name="Rectangle 5"/>
          <p:cNvSpPr>
            <a:spLocks noGrp="1" noChangeArrowheads="1"/>
          </p:cNvSpPr>
          <p:nvPr>
            <p:ph type="ftr" sz="quarter" idx="11"/>
          </p:nvPr>
        </p:nvSpPr>
        <p:spPr/>
        <p:txBody>
          <a:bodyPr/>
          <a:lstStyle>
            <a:lvl1pPr>
              <a:defRPr smtClean="0"/>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30635E7F-05E2-CE42-BCEF-1018405CFD1B}" type="slidenum">
              <a:rPr lang="en-GB"/>
              <a:pPr>
                <a:defRPr/>
              </a:pPr>
              <a:t>‹#›</a:t>
            </a:fld>
            <a:endParaRPr lang="en-GB"/>
          </a:p>
        </p:txBody>
      </p:sp>
    </p:spTree>
    <p:extLst>
      <p:ext uri="{BB962C8B-B14F-4D97-AF65-F5344CB8AC3E}">
        <p14:creationId xmlns:p14="http://schemas.microsoft.com/office/powerpoint/2010/main" val="1994126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85FACC0A-CE1D-C64A-BCA6-747C9E35C159}" type="slidenum">
              <a:rPr lang="en-GB"/>
              <a:pPr>
                <a:defRPr/>
              </a:pPr>
              <a:t>‹#›</a:t>
            </a:fld>
            <a:endParaRPr lang="en-GB"/>
          </a:p>
        </p:txBody>
      </p:sp>
    </p:spTree>
    <p:extLst>
      <p:ext uri="{BB962C8B-B14F-4D97-AF65-F5344CB8AC3E}">
        <p14:creationId xmlns:p14="http://schemas.microsoft.com/office/powerpoint/2010/main" val="2050794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2100" y="115888"/>
            <a:ext cx="2178050" cy="534035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07950" y="115888"/>
            <a:ext cx="6381750" cy="534035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C6AF1B50-A118-3642-854B-AF84F7DA5693}" type="slidenum">
              <a:rPr lang="en-GB"/>
              <a:pPr>
                <a:defRPr/>
              </a:pPr>
              <a:t>‹#›</a:t>
            </a:fld>
            <a:endParaRPr lang="en-GB"/>
          </a:p>
        </p:txBody>
      </p:sp>
    </p:spTree>
    <p:extLst>
      <p:ext uri="{BB962C8B-B14F-4D97-AF65-F5344CB8AC3E}">
        <p14:creationId xmlns:p14="http://schemas.microsoft.com/office/powerpoint/2010/main" val="1565160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pic>
        <p:nvPicPr>
          <p:cNvPr id="4" name="Picture 11"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able Placeholder 2"/>
          <p:cNvSpPr>
            <a:spLocks noGrp="1"/>
          </p:cNvSpPr>
          <p:nvPr>
            <p:ph type="tbl" idx="1"/>
          </p:nvPr>
        </p:nvSpPr>
        <p:spPr>
          <a:xfrm>
            <a:off x="381000" y="1341438"/>
            <a:ext cx="8382000" cy="4830762"/>
          </a:xfrm>
        </p:spPr>
        <p:txBody>
          <a:bodyPr/>
          <a:lstStyle/>
          <a:p>
            <a:pPr lvl="0"/>
            <a:r>
              <a:rPr lang="en-GB" noProof="0" smtClean="0"/>
              <a:t>Click icon to add table</a:t>
            </a:r>
            <a:endParaRPr lang="en-US" noProof="0" smtClean="0"/>
          </a:p>
        </p:txBody>
      </p:sp>
      <p:sp>
        <p:nvSpPr>
          <p:cNvPr id="7"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5" name="Rectangle 4"/>
          <p:cNvSpPr>
            <a:spLocks noGrp="1" noChangeArrowheads="1"/>
          </p:cNvSpPr>
          <p:nvPr>
            <p:ph type="dt" sz="half" idx="10"/>
          </p:nvPr>
        </p:nvSpPr>
        <p:spPr/>
        <p:txBody>
          <a:bodyPr/>
          <a:lstStyle>
            <a:lvl1pPr>
              <a:defRPr smtClean="0"/>
            </a:lvl1pPr>
          </a:lstStyle>
          <a:p>
            <a:pPr>
              <a:defRPr/>
            </a:pPr>
            <a:endParaRPr lang="en-US"/>
          </a:p>
        </p:txBody>
      </p:sp>
      <p:sp>
        <p:nvSpPr>
          <p:cNvPr id="6" name="Rectangle 5"/>
          <p:cNvSpPr>
            <a:spLocks noGrp="1" noChangeArrowheads="1"/>
          </p:cNvSpPr>
          <p:nvPr>
            <p:ph type="ftr" sz="quarter" idx="11"/>
          </p:nvPr>
        </p:nvSpPr>
        <p:spPr/>
        <p:txBody>
          <a:bodyPr/>
          <a:lstStyle>
            <a:lvl1pPr>
              <a:defRPr smtClean="0"/>
            </a:lvl1pPr>
          </a:lstStyle>
          <a:p>
            <a:pPr>
              <a:defRPr/>
            </a:pPr>
            <a:endParaRPr lang="en-GB"/>
          </a:p>
        </p:txBody>
      </p:sp>
      <p:sp>
        <p:nvSpPr>
          <p:cNvPr id="8" name="Rectangle 6"/>
          <p:cNvSpPr>
            <a:spLocks noGrp="1" noChangeArrowheads="1"/>
          </p:cNvSpPr>
          <p:nvPr>
            <p:ph type="sldNum" sz="quarter" idx="12"/>
          </p:nvPr>
        </p:nvSpPr>
        <p:spPr/>
        <p:txBody>
          <a:bodyPr/>
          <a:lstStyle>
            <a:lvl1pPr>
              <a:defRPr smtClean="0"/>
            </a:lvl1pPr>
          </a:lstStyle>
          <a:p>
            <a:pPr>
              <a:defRPr/>
            </a:pPr>
            <a:fld id="{E0391CF5-C63C-8A47-AE8C-A78E6952A134}" type="slidenum">
              <a:rPr lang="en-GB"/>
              <a:pPr>
                <a:defRPr/>
              </a:pPr>
              <a:t>‹#›</a:t>
            </a:fld>
            <a:endParaRPr lang="en-GB"/>
          </a:p>
        </p:txBody>
      </p:sp>
    </p:spTree>
    <p:extLst>
      <p:ext uri="{BB962C8B-B14F-4D97-AF65-F5344CB8AC3E}">
        <p14:creationId xmlns:p14="http://schemas.microsoft.com/office/powerpoint/2010/main" val="3967404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pic>
        <p:nvPicPr>
          <p:cNvPr id="4" name="Picture 1038"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1863" y="381000"/>
            <a:ext cx="277177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228600" y="1700213"/>
            <a:ext cx="8686800" cy="2160587"/>
          </a:xfrm>
        </p:spPr>
        <p:txBody>
          <a:bodyPr lIns="91440"/>
          <a:lstStyle>
            <a:lvl1pPr>
              <a:defRPr sz="4800">
                <a:solidFill>
                  <a:schemeClr val="bg1"/>
                </a:solidFill>
              </a:defRPr>
            </a:lvl1pPr>
          </a:lstStyle>
          <a:p>
            <a:r>
              <a:rPr lang="en-GB" smtClean="0"/>
              <a:t>Click to edit Master title style</a:t>
            </a:r>
            <a:endParaRPr lang="en-GB" dirty="0"/>
          </a:p>
        </p:txBody>
      </p:sp>
      <p:sp>
        <p:nvSpPr>
          <p:cNvPr id="10243" name="Rectangle 1027"/>
          <p:cNvSpPr>
            <a:spLocks noGrp="1" noChangeArrowheads="1"/>
          </p:cNvSpPr>
          <p:nvPr>
            <p:ph type="subTitle" idx="1"/>
          </p:nvPr>
        </p:nvSpPr>
        <p:spPr>
          <a:xfrm>
            <a:off x="228600" y="3933825"/>
            <a:ext cx="8686800" cy="1752600"/>
          </a:xfrm>
        </p:spPr>
        <p:txBody>
          <a:bodyPr lIns="91440"/>
          <a:lstStyle>
            <a:lvl1pPr marL="0" indent="0">
              <a:buFontTx/>
              <a:buNone/>
              <a:defRPr sz="2400">
                <a:solidFill>
                  <a:schemeClr val="accent1"/>
                </a:solidFill>
              </a:defRPr>
            </a:lvl1pPr>
          </a:lstStyle>
          <a:p>
            <a:r>
              <a:rPr lang="en-GB" smtClean="0"/>
              <a:t>Click to edit Master subtitle style</a:t>
            </a:r>
            <a:endParaRPr lang="en-GB" dirty="0"/>
          </a:p>
        </p:txBody>
      </p:sp>
      <p:sp>
        <p:nvSpPr>
          <p:cNvPr id="5" name="Rectangle 1030"/>
          <p:cNvSpPr>
            <a:spLocks noGrp="1" noChangeArrowheads="1"/>
          </p:cNvSpPr>
          <p:nvPr>
            <p:ph type="sldNum" sz="quarter" idx="10"/>
          </p:nvPr>
        </p:nvSpPr>
        <p:spPr>
          <a:xfrm>
            <a:off x="6781800" y="6324600"/>
            <a:ext cx="2133600" cy="304800"/>
          </a:xfrm>
        </p:spPr>
        <p:txBody>
          <a:bodyPr rIns="91440"/>
          <a:lstStyle>
            <a:lvl1pPr>
              <a:defRPr smtClean="0">
                <a:solidFill>
                  <a:schemeClr val="bg1"/>
                </a:solidFill>
                <a:latin typeface="Georgia"/>
                <a:cs typeface="Georgia"/>
              </a:defRPr>
            </a:lvl1pPr>
          </a:lstStyle>
          <a:p>
            <a:pPr>
              <a:defRPr/>
            </a:pPr>
            <a:fld id="{4D24BB3A-EFCF-4A4A-B0D6-45AE7F229AF3}" type="slidenum">
              <a:rPr lang="en-GB"/>
              <a:pPr>
                <a:defRPr/>
              </a:pPr>
              <a:t>‹#›</a:t>
            </a:fld>
            <a:endParaRPr lang="en-GB"/>
          </a:p>
        </p:txBody>
      </p:sp>
    </p:spTree>
    <p:extLst>
      <p:ext uri="{BB962C8B-B14F-4D97-AF65-F5344CB8AC3E}">
        <p14:creationId xmlns:p14="http://schemas.microsoft.com/office/powerpoint/2010/main" val="2783013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11"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270000" indent="-270000">
              <a:buFont typeface="Arial"/>
              <a:buChar char="•"/>
              <a:defRPr/>
            </a:lvl1pPr>
            <a:lvl2pPr marL="540000" indent="-270000">
              <a:buFont typeface="Arial"/>
              <a:buChar char="•"/>
              <a:defRPr sz="2000"/>
            </a:lvl2pPr>
            <a:lvl3pPr marL="810000" indent="-270000">
              <a:buFont typeface="Arial"/>
              <a:buChar char="•"/>
              <a:defRPr sz="2000"/>
            </a:lvl3pPr>
            <a:lvl4pPr marL="1080000" indent="-270000">
              <a:buFont typeface="Arial"/>
              <a:buChar char="•"/>
              <a:defRPr sz="2000"/>
            </a:lvl4pPr>
            <a:lvl5pPr marL="1350000" indent="-270000">
              <a:buFont typeface="Arial"/>
              <a:buChar char="•"/>
              <a:defRPr sz="20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9"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5" name="Rectangle 4"/>
          <p:cNvSpPr>
            <a:spLocks noGrp="1" noChangeArrowheads="1"/>
          </p:cNvSpPr>
          <p:nvPr>
            <p:ph type="dt" sz="half" idx="10"/>
          </p:nvPr>
        </p:nvSpPr>
        <p:spPr/>
        <p:txBody>
          <a:bodyPr/>
          <a:lstStyle>
            <a:lvl1pPr>
              <a:defRPr smtClean="0"/>
            </a:lvl1pPr>
          </a:lstStyle>
          <a:p>
            <a:pPr>
              <a:defRPr/>
            </a:pPr>
            <a:endParaRPr lang="en-US"/>
          </a:p>
        </p:txBody>
      </p:sp>
      <p:sp>
        <p:nvSpPr>
          <p:cNvPr id="6" name="Rectangle 5"/>
          <p:cNvSpPr>
            <a:spLocks noGrp="1" noChangeArrowheads="1"/>
          </p:cNvSpPr>
          <p:nvPr>
            <p:ph type="ftr" sz="quarter" idx="11"/>
          </p:nvPr>
        </p:nvSpPr>
        <p:spPr/>
        <p:txBody>
          <a:bodyPr/>
          <a:lstStyle>
            <a:lvl1pPr>
              <a:defRPr smtClean="0"/>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D269FE7A-6033-0847-AFFB-14EC5F6D363E}" type="slidenum">
              <a:rPr lang="en-GB"/>
              <a:pPr>
                <a:defRPr/>
              </a:pPr>
              <a:t>‹#›</a:t>
            </a:fld>
            <a:endParaRPr lang="en-GB"/>
          </a:p>
        </p:txBody>
      </p:sp>
    </p:spTree>
    <p:extLst>
      <p:ext uri="{BB962C8B-B14F-4D97-AF65-F5344CB8AC3E}">
        <p14:creationId xmlns:p14="http://schemas.microsoft.com/office/powerpoint/2010/main" val="1208649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rotWithShape="1">
          <a:gsLst>
            <a:gs pos="0">
              <a:srgbClr val="007275"/>
            </a:gs>
            <a:gs pos="50000">
              <a:srgbClr val="007275"/>
            </a:gs>
            <a:gs pos="100000">
              <a:srgbClr val="008CAC"/>
            </a:gs>
          </a:gsLst>
          <a:lin ang="5400000"/>
        </a:gradFill>
        <a:effectLst/>
      </p:bgPr>
    </p:bg>
    <p:spTree>
      <p:nvGrpSpPr>
        <p:cNvPr id="1" name=""/>
        <p:cNvGrpSpPr/>
        <p:nvPr/>
      </p:nvGrpSpPr>
      <p:grpSpPr>
        <a:xfrm>
          <a:off x="0" y="0"/>
          <a:ext cx="0" cy="0"/>
          <a:chOff x="0" y="0"/>
          <a:chExt cx="0" cy="0"/>
        </a:xfrm>
      </p:grpSpPr>
      <p:pic>
        <p:nvPicPr>
          <p:cNvPr id="4" name="Picture 1038"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1863" y="381000"/>
            <a:ext cx="277177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4406900"/>
            <a:ext cx="8686799" cy="1362075"/>
          </a:xfrm>
        </p:spPr>
        <p:txBody>
          <a:bodyPr/>
          <a:lstStyle>
            <a:lvl1pPr algn="l">
              <a:defRPr sz="4800" b="0" i="0" cap="none">
                <a:solidFill>
                  <a:schemeClr val="bg1"/>
                </a:solidFill>
              </a:defRPr>
            </a:lvl1pPr>
          </a:lstStyle>
          <a:p>
            <a:r>
              <a:rPr lang="en-GB" smtClean="0"/>
              <a:t>Click to edit Master title style</a:t>
            </a:r>
            <a:endParaRPr lang="en-US" dirty="0"/>
          </a:p>
        </p:txBody>
      </p:sp>
      <p:sp>
        <p:nvSpPr>
          <p:cNvPr id="3" name="Text Placeholder 2"/>
          <p:cNvSpPr>
            <a:spLocks noGrp="1"/>
          </p:cNvSpPr>
          <p:nvPr>
            <p:ph type="body" idx="1"/>
          </p:nvPr>
        </p:nvSpPr>
        <p:spPr>
          <a:xfrm>
            <a:off x="228600" y="2906713"/>
            <a:ext cx="868679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solidFill>
                  <a:schemeClr val="bg1"/>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solidFill>
                  <a:schemeClr val="bg1"/>
                </a:solidFill>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solidFill>
                  <a:schemeClr val="bg1"/>
                </a:solidFill>
              </a:defRPr>
            </a:lvl1pPr>
          </a:lstStyle>
          <a:p>
            <a:pPr>
              <a:defRPr/>
            </a:pPr>
            <a:fld id="{A0CCF07D-5A52-2E45-BD16-C04AC6894CDE}" type="slidenum">
              <a:rPr lang="en-GB"/>
              <a:pPr>
                <a:defRPr/>
              </a:pPr>
              <a:t>‹#›</a:t>
            </a:fld>
            <a:endParaRPr lang="en-GB"/>
          </a:p>
        </p:txBody>
      </p:sp>
    </p:spTree>
    <p:extLst>
      <p:ext uri="{BB962C8B-B14F-4D97-AF65-F5344CB8AC3E}">
        <p14:creationId xmlns:p14="http://schemas.microsoft.com/office/powerpoint/2010/main" val="487794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5" name="Picture 11"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381000" y="1341438"/>
            <a:ext cx="4038600" cy="483076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724400" y="1341438"/>
            <a:ext cx="4038600" cy="483076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0"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6" name="Rectangle 5"/>
          <p:cNvSpPr>
            <a:spLocks noGrp="1" noChangeArrowheads="1"/>
          </p:cNvSpPr>
          <p:nvPr>
            <p:ph type="dt" sz="half" idx="10"/>
          </p:nvPr>
        </p:nvSpPr>
        <p:spPr/>
        <p:txBody>
          <a:bodyPr/>
          <a:lstStyle>
            <a:lvl1pPr>
              <a:defRPr smtClean="0"/>
            </a:lvl1pPr>
          </a:lstStyle>
          <a:p>
            <a:pPr>
              <a:defRPr/>
            </a:pPr>
            <a:endParaRPr lang="en-US"/>
          </a:p>
        </p:txBody>
      </p:sp>
      <p:sp>
        <p:nvSpPr>
          <p:cNvPr id="7" name="Rectangle 6"/>
          <p:cNvSpPr>
            <a:spLocks noGrp="1" noChangeArrowheads="1"/>
          </p:cNvSpPr>
          <p:nvPr>
            <p:ph type="ftr" sz="quarter" idx="11"/>
          </p:nvPr>
        </p:nvSpPr>
        <p:spPr/>
        <p:txBody>
          <a:bodyPr/>
          <a:lstStyle>
            <a:lvl1pPr>
              <a:defRPr smtClean="0"/>
            </a:lvl1pPr>
          </a:lstStyle>
          <a:p>
            <a:pPr>
              <a:defRPr/>
            </a:pPr>
            <a:endParaRPr lang="en-GB"/>
          </a:p>
        </p:txBody>
      </p:sp>
      <p:sp>
        <p:nvSpPr>
          <p:cNvPr id="8" name="Rectangle 7"/>
          <p:cNvSpPr>
            <a:spLocks noGrp="1" noChangeArrowheads="1"/>
          </p:cNvSpPr>
          <p:nvPr>
            <p:ph type="sldNum" sz="quarter" idx="12"/>
          </p:nvPr>
        </p:nvSpPr>
        <p:spPr/>
        <p:txBody>
          <a:bodyPr/>
          <a:lstStyle>
            <a:lvl1pPr>
              <a:defRPr smtClean="0"/>
            </a:lvl1pPr>
          </a:lstStyle>
          <a:p>
            <a:pPr>
              <a:defRPr/>
            </a:pPr>
            <a:fld id="{E47AB3FF-6206-4C45-845F-1DAE7CDDF34C}" type="slidenum">
              <a:rPr lang="en-GB"/>
              <a:pPr>
                <a:defRPr/>
              </a:pPr>
              <a:t>‹#›</a:t>
            </a:fld>
            <a:endParaRPr lang="en-GB"/>
          </a:p>
        </p:txBody>
      </p:sp>
    </p:spTree>
    <p:extLst>
      <p:ext uri="{BB962C8B-B14F-4D97-AF65-F5344CB8AC3E}">
        <p14:creationId xmlns:p14="http://schemas.microsoft.com/office/powerpoint/2010/main" val="1553858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7" name="Picture 11"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381000" y="1341438"/>
            <a:ext cx="40386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381000" y="1981201"/>
            <a:ext cx="4038600" cy="4191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24399" y="1341438"/>
            <a:ext cx="4038601"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24399" y="1981201"/>
            <a:ext cx="4038601" cy="4191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1"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8" name="Rectangle 4"/>
          <p:cNvSpPr>
            <a:spLocks noGrp="1" noChangeArrowheads="1"/>
          </p:cNvSpPr>
          <p:nvPr>
            <p:ph type="dt" sz="half" idx="10"/>
          </p:nvPr>
        </p:nvSpPr>
        <p:spPr/>
        <p:txBody>
          <a:bodyPr/>
          <a:lstStyle>
            <a:lvl1pPr>
              <a:defRPr smtClean="0"/>
            </a:lvl1pPr>
          </a:lstStyle>
          <a:p>
            <a:pPr>
              <a:defRPr/>
            </a:pPr>
            <a:endParaRPr lang="en-US"/>
          </a:p>
        </p:txBody>
      </p:sp>
      <p:sp>
        <p:nvSpPr>
          <p:cNvPr id="9" name="Rectangle 5"/>
          <p:cNvSpPr>
            <a:spLocks noGrp="1" noChangeArrowheads="1"/>
          </p:cNvSpPr>
          <p:nvPr>
            <p:ph type="ftr" sz="quarter" idx="11"/>
          </p:nvPr>
        </p:nvSpPr>
        <p:spPr/>
        <p:txBody>
          <a:bodyPr/>
          <a:lstStyle>
            <a:lvl1pPr>
              <a:defRPr smtClean="0"/>
            </a:lvl1pPr>
          </a:lstStyle>
          <a:p>
            <a:pPr>
              <a:defRPr/>
            </a:pPr>
            <a:endParaRPr lang="en-GB"/>
          </a:p>
        </p:txBody>
      </p:sp>
      <p:sp>
        <p:nvSpPr>
          <p:cNvPr id="10" name="Rectangle 6"/>
          <p:cNvSpPr>
            <a:spLocks noGrp="1" noChangeArrowheads="1"/>
          </p:cNvSpPr>
          <p:nvPr>
            <p:ph type="sldNum" sz="quarter" idx="12"/>
          </p:nvPr>
        </p:nvSpPr>
        <p:spPr/>
        <p:txBody>
          <a:bodyPr/>
          <a:lstStyle>
            <a:lvl1pPr>
              <a:defRPr smtClean="0"/>
            </a:lvl1pPr>
          </a:lstStyle>
          <a:p>
            <a:pPr>
              <a:defRPr/>
            </a:pPr>
            <a:fld id="{67650701-4EE6-824E-AC1E-6CAEC6C4FE93}" type="slidenum">
              <a:rPr lang="en-GB"/>
              <a:pPr>
                <a:defRPr/>
              </a:pPr>
              <a:t>‹#›</a:t>
            </a:fld>
            <a:endParaRPr lang="en-GB"/>
          </a:p>
        </p:txBody>
      </p:sp>
    </p:spTree>
    <p:extLst>
      <p:ext uri="{BB962C8B-B14F-4D97-AF65-F5344CB8AC3E}">
        <p14:creationId xmlns:p14="http://schemas.microsoft.com/office/powerpoint/2010/main" val="1426902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rotWithShape="1">
          <a:gsLst>
            <a:gs pos="0">
              <a:srgbClr val="007275"/>
            </a:gs>
            <a:gs pos="50000">
              <a:srgbClr val="007275"/>
            </a:gs>
            <a:gs pos="100000">
              <a:srgbClr val="008CAC"/>
            </a:gs>
          </a:gsLst>
          <a:lin ang="5400000"/>
        </a:gradFill>
        <a:effectLst/>
      </p:bgPr>
    </p:bg>
    <p:spTree>
      <p:nvGrpSpPr>
        <p:cNvPr id="1" name=""/>
        <p:cNvGrpSpPr/>
        <p:nvPr/>
      </p:nvGrpSpPr>
      <p:grpSpPr>
        <a:xfrm>
          <a:off x="0" y="0"/>
          <a:ext cx="0" cy="0"/>
          <a:chOff x="0" y="0"/>
          <a:chExt cx="0" cy="0"/>
        </a:xfrm>
      </p:grpSpPr>
      <p:pic>
        <p:nvPicPr>
          <p:cNvPr id="4" name="Picture 1038"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1863" y="381000"/>
            <a:ext cx="277177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4406900"/>
            <a:ext cx="8686799" cy="1362075"/>
          </a:xfrm>
        </p:spPr>
        <p:txBody>
          <a:bodyPr/>
          <a:lstStyle>
            <a:lvl1pPr algn="l">
              <a:defRPr sz="4800" b="0" i="0" cap="none">
                <a:solidFill>
                  <a:schemeClr val="bg1"/>
                </a:solidFill>
              </a:defRPr>
            </a:lvl1pPr>
          </a:lstStyle>
          <a:p>
            <a:r>
              <a:rPr lang="en-GB" smtClean="0"/>
              <a:t>Click to edit Master title style</a:t>
            </a:r>
            <a:endParaRPr lang="en-US" dirty="0"/>
          </a:p>
        </p:txBody>
      </p:sp>
      <p:sp>
        <p:nvSpPr>
          <p:cNvPr id="3" name="Text Placeholder 2"/>
          <p:cNvSpPr>
            <a:spLocks noGrp="1"/>
          </p:cNvSpPr>
          <p:nvPr>
            <p:ph type="body" idx="1"/>
          </p:nvPr>
        </p:nvSpPr>
        <p:spPr>
          <a:xfrm>
            <a:off x="228600" y="2906713"/>
            <a:ext cx="868679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solidFill>
                  <a:schemeClr val="bg1"/>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solidFill>
                  <a:schemeClr val="bg1"/>
                </a:solidFill>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solidFill>
                  <a:schemeClr val="bg1"/>
                </a:solidFill>
              </a:defRPr>
            </a:lvl1pPr>
          </a:lstStyle>
          <a:p>
            <a:pPr>
              <a:defRPr/>
            </a:pPr>
            <a:fld id="{B1DE0587-B85E-FA4C-A4D0-A9D63DB0A85C}" type="slidenum">
              <a:rPr lang="en-GB"/>
              <a:pPr>
                <a:defRPr/>
              </a:pPr>
              <a:t>‹#›</a:t>
            </a:fld>
            <a:endParaRPr lang="en-GB"/>
          </a:p>
        </p:txBody>
      </p:sp>
    </p:spTree>
    <p:extLst>
      <p:ext uri="{BB962C8B-B14F-4D97-AF65-F5344CB8AC3E}">
        <p14:creationId xmlns:p14="http://schemas.microsoft.com/office/powerpoint/2010/main" val="2222238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3" name="Picture 11"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1A13767A-3A4F-D241-8430-9C4BED2E21F0}" type="slidenum">
              <a:rPr lang="en-GB"/>
              <a:pPr>
                <a:defRPr/>
              </a:pPr>
              <a:t>‹#›</a:t>
            </a:fld>
            <a:endParaRPr lang="en-GB"/>
          </a:p>
        </p:txBody>
      </p:sp>
    </p:spTree>
    <p:extLst>
      <p:ext uri="{BB962C8B-B14F-4D97-AF65-F5344CB8AC3E}">
        <p14:creationId xmlns:p14="http://schemas.microsoft.com/office/powerpoint/2010/main" val="565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pPr>
              <a:defRPr/>
            </a:pPr>
            <a:endParaRPr lang="en-US"/>
          </a:p>
        </p:txBody>
      </p:sp>
      <p:sp>
        <p:nvSpPr>
          <p:cNvPr id="3" name="Rectangle 5"/>
          <p:cNvSpPr>
            <a:spLocks noGrp="1" noChangeArrowheads="1"/>
          </p:cNvSpPr>
          <p:nvPr>
            <p:ph type="ftr" sz="quarter" idx="11"/>
          </p:nvPr>
        </p:nvSpPr>
        <p:spPr/>
        <p:txBody>
          <a:bodyPr/>
          <a:lstStyle>
            <a:lvl1pPr>
              <a:defRPr smtClean="0"/>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vl1pPr>
          </a:lstStyle>
          <a:p>
            <a:pPr>
              <a:defRPr/>
            </a:pPr>
            <a:fld id="{C6488B34-6A06-7A46-9D05-CBA4BAFD664B}" type="slidenum">
              <a:rPr lang="en-GB"/>
              <a:pPr>
                <a:defRPr/>
              </a:pPr>
              <a:t>‹#›</a:t>
            </a:fld>
            <a:endParaRPr lang="en-GB"/>
          </a:p>
        </p:txBody>
      </p:sp>
    </p:spTree>
    <p:extLst>
      <p:ext uri="{BB962C8B-B14F-4D97-AF65-F5344CB8AC3E}">
        <p14:creationId xmlns:p14="http://schemas.microsoft.com/office/powerpoint/2010/main" val="3696511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endParaRPr lang="en-US"/>
          </a:p>
        </p:txBody>
      </p:sp>
      <p:sp>
        <p:nvSpPr>
          <p:cNvPr id="6" name="Rectangle 5"/>
          <p:cNvSpPr>
            <a:spLocks noGrp="1" noChangeArrowheads="1"/>
          </p:cNvSpPr>
          <p:nvPr>
            <p:ph type="ftr" sz="quarter" idx="11"/>
          </p:nvPr>
        </p:nvSpPr>
        <p:spPr/>
        <p:txBody>
          <a:bodyPr/>
          <a:lstStyle>
            <a:lvl1pPr>
              <a:defRPr smtClean="0"/>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4FB34DE6-E5E1-2040-83ED-B1E867AACE52}" type="slidenum">
              <a:rPr lang="en-GB"/>
              <a:pPr>
                <a:defRPr/>
              </a:pPr>
              <a:t>‹#›</a:t>
            </a:fld>
            <a:endParaRPr lang="en-GB"/>
          </a:p>
        </p:txBody>
      </p:sp>
    </p:spTree>
    <p:extLst>
      <p:ext uri="{BB962C8B-B14F-4D97-AF65-F5344CB8AC3E}">
        <p14:creationId xmlns:p14="http://schemas.microsoft.com/office/powerpoint/2010/main" val="3165724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endParaRPr lang="en-US"/>
          </a:p>
        </p:txBody>
      </p:sp>
      <p:sp>
        <p:nvSpPr>
          <p:cNvPr id="6" name="Rectangle 5"/>
          <p:cNvSpPr>
            <a:spLocks noGrp="1" noChangeArrowheads="1"/>
          </p:cNvSpPr>
          <p:nvPr>
            <p:ph type="ftr" sz="quarter" idx="11"/>
          </p:nvPr>
        </p:nvSpPr>
        <p:spPr/>
        <p:txBody>
          <a:bodyPr/>
          <a:lstStyle>
            <a:lvl1pPr>
              <a:defRPr smtClean="0"/>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6749B117-6BAF-1848-BA5E-22600213DCCD}" type="slidenum">
              <a:rPr lang="en-GB"/>
              <a:pPr>
                <a:defRPr/>
              </a:pPr>
              <a:t>‹#›</a:t>
            </a:fld>
            <a:endParaRPr lang="en-GB"/>
          </a:p>
        </p:txBody>
      </p:sp>
    </p:spTree>
    <p:extLst>
      <p:ext uri="{BB962C8B-B14F-4D97-AF65-F5344CB8AC3E}">
        <p14:creationId xmlns:p14="http://schemas.microsoft.com/office/powerpoint/2010/main" val="2692416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990170E5-FC5C-524B-9F8E-EE7A028210F0}" type="slidenum">
              <a:rPr lang="en-GB"/>
              <a:pPr>
                <a:defRPr/>
              </a:pPr>
              <a:t>‹#›</a:t>
            </a:fld>
            <a:endParaRPr lang="en-GB"/>
          </a:p>
        </p:txBody>
      </p:sp>
    </p:spTree>
    <p:extLst>
      <p:ext uri="{BB962C8B-B14F-4D97-AF65-F5344CB8AC3E}">
        <p14:creationId xmlns:p14="http://schemas.microsoft.com/office/powerpoint/2010/main" val="23559842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2100" y="115888"/>
            <a:ext cx="2178050" cy="534035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07950" y="115888"/>
            <a:ext cx="6381750" cy="534035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E6823FAD-3055-4642-BA24-DD967AD2155C}" type="slidenum">
              <a:rPr lang="en-GB"/>
              <a:pPr>
                <a:defRPr/>
              </a:pPr>
              <a:t>‹#›</a:t>
            </a:fld>
            <a:endParaRPr lang="en-GB"/>
          </a:p>
        </p:txBody>
      </p:sp>
    </p:spTree>
    <p:extLst>
      <p:ext uri="{BB962C8B-B14F-4D97-AF65-F5344CB8AC3E}">
        <p14:creationId xmlns:p14="http://schemas.microsoft.com/office/powerpoint/2010/main" val="3036387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pic>
        <p:nvPicPr>
          <p:cNvPr id="4" name="Picture 11"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able Placeholder 2"/>
          <p:cNvSpPr>
            <a:spLocks noGrp="1"/>
          </p:cNvSpPr>
          <p:nvPr>
            <p:ph type="tbl" idx="1"/>
          </p:nvPr>
        </p:nvSpPr>
        <p:spPr>
          <a:xfrm>
            <a:off x="381000" y="1341438"/>
            <a:ext cx="8382000" cy="4830762"/>
          </a:xfrm>
        </p:spPr>
        <p:txBody>
          <a:bodyPr/>
          <a:lstStyle/>
          <a:p>
            <a:pPr lvl="0"/>
            <a:r>
              <a:rPr lang="en-GB" noProof="0" smtClean="0"/>
              <a:t>Click icon to add table</a:t>
            </a:r>
            <a:endParaRPr lang="en-US" noProof="0" smtClean="0"/>
          </a:p>
        </p:txBody>
      </p:sp>
      <p:sp>
        <p:nvSpPr>
          <p:cNvPr id="7"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5" name="Rectangle 4"/>
          <p:cNvSpPr>
            <a:spLocks noGrp="1" noChangeArrowheads="1"/>
          </p:cNvSpPr>
          <p:nvPr>
            <p:ph type="dt" sz="half" idx="10"/>
          </p:nvPr>
        </p:nvSpPr>
        <p:spPr/>
        <p:txBody>
          <a:bodyPr/>
          <a:lstStyle>
            <a:lvl1pPr>
              <a:defRPr smtClean="0"/>
            </a:lvl1pPr>
          </a:lstStyle>
          <a:p>
            <a:pPr>
              <a:defRPr/>
            </a:pPr>
            <a:endParaRPr lang="en-US"/>
          </a:p>
        </p:txBody>
      </p:sp>
      <p:sp>
        <p:nvSpPr>
          <p:cNvPr id="6" name="Rectangle 5"/>
          <p:cNvSpPr>
            <a:spLocks noGrp="1" noChangeArrowheads="1"/>
          </p:cNvSpPr>
          <p:nvPr>
            <p:ph type="ftr" sz="quarter" idx="11"/>
          </p:nvPr>
        </p:nvSpPr>
        <p:spPr/>
        <p:txBody>
          <a:bodyPr/>
          <a:lstStyle>
            <a:lvl1pPr>
              <a:defRPr smtClean="0"/>
            </a:lvl1pPr>
          </a:lstStyle>
          <a:p>
            <a:pPr>
              <a:defRPr/>
            </a:pPr>
            <a:endParaRPr lang="en-GB"/>
          </a:p>
        </p:txBody>
      </p:sp>
      <p:sp>
        <p:nvSpPr>
          <p:cNvPr id="8" name="Rectangle 6"/>
          <p:cNvSpPr>
            <a:spLocks noGrp="1" noChangeArrowheads="1"/>
          </p:cNvSpPr>
          <p:nvPr>
            <p:ph type="sldNum" sz="quarter" idx="12"/>
          </p:nvPr>
        </p:nvSpPr>
        <p:spPr/>
        <p:txBody>
          <a:bodyPr/>
          <a:lstStyle>
            <a:lvl1pPr>
              <a:defRPr smtClean="0"/>
            </a:lvl1pPr>
          </a:lstStyle>
          <a:p>
            <a:pPr>
              <a:defRPr/>
            </a:pPr>
            <a:fld id="{7FEF328C-EE68-A642-BBB3-EAD4DBADA048}" type="slidenum">
              <a:rPr lang="en-GB"/>
              <a:pPr>
                <a:defRPr/>
              </a:pPr>
              <a:t>‹#›</a:t>
            </a:fld>
            <a:endParaRPr lang="en-GB"/>
          </a:p>
        </p:txBody>
      </p:sp>
    </p:spTree>
    <p:extLst>
      <p:ext uri="{BB962C8B-B14F-4D97-AF65-F5344CB8AC3E}">
        <p14:creationId xmlns:p14="http://schemas.microsoft.com/office/powerpoint/2010/main" val="3544148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ctrTitle"/>
          </p:nvPr>
        </p:nvSpPr>
        <p:spPr>
          <a:xfrm>
            <a:off x="323999" y="1700213"/>
            <a:ext cx="8496000" cy="2160587"/>
          </a:xfrm>
        </p:spPr>
        <p:txBody>
          <a:bodyPr lIns="91440" anchor="b"/>
          <a:lstStyle>
            <a:lvl1pPr algn="l">
              <a:defRPr sz="7200">
                <a:solidFill>
                  <a:schemeClr val="bg1"/>
                </a:solidFill>
              </a:defRPr>
            </a:lvl1pPr>
          </a:lstStyle>
          <a:p>
            <a:r>
              <a:rPr lang="en-GB" smtClean="0"/>
              <a:t>Click to edit Master title style</a:t>
            </a:r>
            <a:endParaRPr lang="en-GB" dirty="0"/>
          </a:p>
        </p:txBody>
      </p:sp>
      <p:sp>
        <p:nvSpPr>
          <p:cNvPr id="10243" name="Rectangle 1027"/>
          <p:cNvSpPr>
            <a:spLocks noGrp="1" noChangeArrowheads="1"/>
          </p:cNvSpPr>
          <p:nvPr>
            <p:ph type="subTitle" idx="1"/>
          </p:nvPr>
        </p:nvSpPr>
        <p:spPr>
          <a:xfrm>
            <a:off x="324000" y="3860800"/>
            <a:ext cx="8496000" cy="1946275"/>
          </a:xfrm>
        </p:spPr>
        <p:txBody>
          <a:bodyPr lIns="91440"/>
          <a:lstStyle>
            <a:lvl1pPr marL="0" indent="0">
              <a:buFontTx/>
              <a:buNone/>
              <a:defRPr sz="3600">
                <a:solidFill>
                  <a:srgbClr val="B1D3D6"/>
                </a:solidFill>
              </a:defRPr>
            </a:lvl1pPr>
          </a:lstStyle>
          <a:p>
            <a:r>
              <a:rPr lang="en-GB" smtClean="0"/>
              <a:t>Click to edit Master subtitle style</a:t>
            </a:r>
            <a:endParaRPr lang="en-GB" dirty="0"/>
          </a:p>
        </p:txBody>
      </p:sp>
      <p:pic>
        <p:nvPicPr>
          <p:cNvPr id="5"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550" y="381000"/>
            <a:ext cx="2695575" cy="584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8"/>
          <p:cNvSpPr>
            <a:spLocks noGrp="1"/>
          </p:cNvSpPr>
          <p:nvPr>
            <p:ph type="body" sz="quarter" idx="10" hasCustomPrompt="1"/>
          </p:nvPr>
        </p:nvSpPr>
        <p:spPr>
          <a:xfrm>
            <a:off x="324000" y="5807075"/>
            <a:ext cx="8496000" cy="882860"/>
          </a:xfrm>
        </p:spPr>
        <p:txBody>
          <a:bodyPr/>
          <a:lstStyle>
            <a:lvl1pPr marL="90000" indent="0">
              <a:spcAft>
                <a:spcPts val="0"/>
              </a:spcAft>
              <a:buNone/>
              <a:defRPr sz="2000" baseline="0">
                <a:solidFill>
                  <a:srgbClr val="B1D3D6"/>
                </a:solidFill>
              </a:defRPr>
            </a:lvl1pPr>
          </a:lstStyle>
          <a:p>
            <a:pPr lvl="0"/>
            <a:r>
              <a:rPr lang="en-US" dirty="0" smtClean="0"/>
              <a:t>Click to add author </a:t>
            </a:r>
            <a:br>
              <a:rPr lang="en-US" dirty="0" smtClean="0"/>
            </a:br>
            <a:r>
              <a:rPr lang="en-US" dirty="0" smtClean="0"/>
              <a:t>and date</a:t>
            </a:r>
          </a:p>
        </p:txBody>
      </p:sp>
      <p:pic>
        <p:nvPicPr>
          <p:cNvPr id="6" name="Picture 5" descr="Electronics_and_Computer_Science_BLACK-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99" y="381000"/>
            <a:ext cx="2163119" cy="584200"/>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600"/>
            </a:lvl1pPr>
          </a:lstStyle>
          <a:p>
            <a:r>
              <a:rPr lang="en-GB" smtClean="0"/>
              <a:t>Click to edit Master title style</a:t>
            </a:r>
            <a:endParaRPr lang="en-US" dirty="0"/>
          </a:p>
        </p:txBody>
      </p:sp>
      <p:sp>
        <p:nvSpPr>
          <p:cNvPr id="10" name="Date Placeholder 9"/>
          <p:cNvSpPr>
            <a:spLocks noGrp="1"/>
          </p:cNvSpPr>
          <p:nvPr>
            <p:ph type="dt" sz="half" idx="10"/>
          </p:nvPr>
        </p:nvSpPr>
        <p:spPr/>
        <p:txBody>
          <a:bodyPr/>
          <a:lstStyle/>
          <a:p>
            <a:pPr>
              <a:defRPr/>
            </a:pPr>
            <a:endParaRPr lang="en-US"/>
          </a:p>
        </p:txBody>
      </p:sp>
      <p:sp>
        <p:nvSpPr>
          <p:cNvPr id="11" name="Footer Placeholder 10"/>
          <p:cNvSpPr>
            <a:spLocks noGrp="1"/>
          </p:cNvSpPr>
          <p:nvPr>
            <p:ph type="ftr" sz="quarter" idx="11"/>
          </p:nvPr>
        </p:nvSpPr>
        <p:spPr/>
        <p:txBody>
          <a:bodyPr/>
          <a:lstStyle/>
          <a:p>
            <a:pPr>
              <a:defRPr/>
            </a:pPr>
            <a:endParaRPr lang="en-GB"/>
          </a:p>
        </p:txBody>
      </p:sp>
      <p:sp>
        <p:nvSpPr>
          <p:cNvPr id="12" name="Slide Number Placeholder 11"/>
          <p:cNvSpPr>
            <a:spLocks noGrp="1"/>
          </p:cNvSpPr>
          <p:nvPr>
            <p:ph type="sldNum" sz="quarter" idx="12"/>
          </p:nvPr>
        </p:nvSpPr>
        <p:spPr/>
        <p:txBody>
          <a:bodyPr/>
          <a:lstStyle/>
          <a:p>
            <a:pPr>
              <a:defRPr/>
            </a:pPr>
            <a:fld id="{9B2698EA-EC7A-E54F-B293-92A5D3C1FAF8}" type="slidenum">
              <a:rPr lang="en-GB" smtClean="0"/>
              <a:pPr>
                <a:defRPr/>
              </a:pPr>
              <a:t>‹#›</a:t>
            </a:fld>
            <a:endParaRPr lang="en-GB"/>
          </a:p>
        </p:txBody>
      </p:sp>
      <p:sp>
        <p:nvSpPr>
          <p:cNvPr id="13" name="Rectangle 3"/>
          <p:cNvSpPr>
            <a:spLocks noGrp="1" noChangeArrowheads="1"/>
          </p:cNvSpPr>
          <p:nvPr>
            <p:ph idx="1"/>
          </p:nvPr>
        </p:nvSpPr>
        <p:spPr bwMode="auto">
          <a:xfrm>
            <a:off x="324000" y="1692000"/>
            <a:ext cx="8496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Header">
    <p:bg>
      <p:bgPr>
        <a:gradFill flip="none" rotWithShape="1">
          <a:gsLst>
            <a:gs pos="0">
              <a:srgbClr val="007275"/>
            </a:gs>
            <a:gs pos="100000">
              <a:srgbClr val="008CAC"/>
            </a:gs>
            <a:gs pos="50000">
              <a:srgbClr val="00727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000" y="1700214"/>
            <a:ext cx="8496000" cy="4113268"/>
          </a:xfrm>
        </p:spPr>
        <p:txBody>
          <a:bodyPr anchor="ctr"/>
          <a:lstStyle>
            <a:lvl1pPr algn="r">
              <a:defRPr sz="7200" b="0" i="0" cap="none">
                <a:solidFill>
                  <a:schemeClr val="bg1"/>
                </a:solidFill>
              </a:defRPr>
            </a:lvl1pPr>
          </a:lstStyle>
          <a:p>
            <a:r>
              <a:rPr lang="en-GB" smtClean="0"/>
              <a:t>Click to edit Master title style</a:t>
            </a:r>
            <a:endParaRPr lang="en-US" dirty="0"/>
          </a:p>
        </p:txBody>
      </p:sp>
      <p:pic>
        <p:nvPicPr>
          <p:cNvPr id="9"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925" y="381000"/>
            <a:ext cx="2139950" cy="465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5" name="Picture 11"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381000" y="1341438"/>
            <a:ext cx="4038600" cy="483076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724400" y="1341438"/>
            <a:ext cx="4038600" cy="483076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0"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6" name="Rectangle 5"/>
          <p:cNvSpPr>
            <a:spLocks noGrp="1" noChangeArrowheads="1"/>
          </p:cNvSpPr>
          <p:nvPr>
            <p:ph type="dt" sz="half" idx="10"/>
          </p:nvPr>
        </p:nvSpPr>
        <p:spPr/>
        <p:txBody>
          <a:bodyPr/>
          <a:lstStyle>
            <a:lvl1pPr>
              <a:defRPr smtClean="0"/>
            </a:lvl1pPr>
          </a:lstStyle>
          <a:p>
            <a:pPr>
              <a:defRPr/>
            </a:pPr>
            <a:endParaRPr lang="en-US"/>
          </a:p>
        </p:txBody>
      </p:sp>
      <p:sp>
        <p:nvSpPr>
          <p:cNvPr id="7" name="Rectangle 6"/>
          <p:cNvSpPr>
            <a:spLocks noGrp="1" noChangeArrowheads="1"/>
          </p:cNvSpPr>
          <p:nvPr>
            <p:ph type="ftr" sz="quarter" idx="11"/>
          </p:nvPr>
        </p:nvSpPr>
        <p:spPr/>
        <p:txBody>
          <a:bodyPr/>
          <a:lstStyle>
            <a:lvl1pPr>
              <a:defRPr smtClean="0"/>
            </a:lvl1pPr>
          </a:lstStyle>
          <a:p>
            <a:pPr>
              <a:defRPr/>
            </a:pPr>
            <a:endParaRPr lang="en-GB"/>
          </a:p>
        </p:txBody>
      </p:sp>
      <p:sp>
        <p:nvSpPr>
          <p:cNvPr id="8" name="Rectangle 7"/>
          <p:cNvSpPr>
            <a:spLocks noGrp="1" noChangeArrowheads="1"/>
          </p:cNvSpPr>
          <p:nvPr>
            <p:ph type="sldNum" sz="quarter" idx="12"/>
          </p:nvPr>
        </p:nvSpPr>
        <p:spPr/>
        <p:txBody>
          <a:bodyPr/>
          <a:lstStyle>
            <a:lvl1pPr>
              <a:defRPr smtClean="0"/>
            </a:lvl1pPr>
          </a:lstStyle>
          <a:p>
            <a:pPr>
              <a:defRPr/>
            </a:pPr>
            <a:fld id="{F80DF742-AA5B-1A40-9DF5-E96D95D18B1F}" type="slidenum">
              <a:rPr lang="en-GB"/>
              <a:pPr>
                <a:defRPr/>
              </a:pPr>
              <a:t>‹#›</a:t>
            </a:fld>
            <a:endParaRPr lang="en-GB"/>
          </a:p>
        </p:txBody>
      </p:sp>
    </p:spTree>
    <p:extLst>
      <p:ext uri="{BB962C8B-B14F-4D97-AF65-F5344CB8AC3E}">
        <p14:creationId xmlns:p14="http://schemas.microsoft.com/office/powerpoint/2010/main" val="16227204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icture Section Header">
    <p:bg>
      <p:bgPr>
        <a:gradFill flip="none" rotWithShape="1">
          <a:gsLst>
            <a:gs pos="0">
              <a:srgbClr val="007275"/>
            </a:gs>
            <a:gs pos="100000">
              <a:srgbClr val="008CAC"/>
            </a:gs>
            <a:gs pos="50000">
              <a:srgbClr val="007275"/>
            </a:gs>
          </a:gsLst>
          <a:lin ang="5400000" scaled="0"/>
          <a:tileRect/>
        </a:gra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0" y="0"/>
            <a:ext cx="9144000" cy="6858000"/>
          </a:xfrm>
        </p:spPr>
        <p:txBody>
          <a:bodyPr/>
          <a:lstStyle>
            <a:lvl1pPr marL="90000" indent="0">
              <a:buNone/>
              <a:defRPr>
                <a:solidFill>
                  <a:srgbClr val="FFFFFF"/>
                </a:solidFill>
              </a:defRPr>
            </a:lvl1pPr>
          </a:lstStyle>
          <a:p>
            <a:r>
              <a:rPr lang="en-GB" smtClean="0"/>
              <a:t>Drag picture to placeholder or click icon to add</a:t>
            </a:r>
            <a:endParaRPr lang="en-US" dirty="0"/>
          </a:p>
        </p:txBody>
      </p:sp>
      <p:sp>
        <p:nvSpPr>
          <p:cNvPr id="2" name="Title 1"/>
          <p:cNvSpPr>
            <a:spLocks noGrp="1"/>
          </p:cNvSpPr>
          <p:nvPr>
            <p:ph type="title"/>
          </p:nvPr>
        </p:nvSpPr>
        <p:spPr>
          <a:xfrm>
            <a:off x="324000" y="4406900"/>
            <a:ext cx="8496000" cy="1362075"/>
          </a:xfrm>
          <a:effectLst>
            <a:outerShdw blurRad="76200" dist="12700" dir="2700000" algn="tl" rotWithShape="0">
              <a:prstClr val="black"/>
            </a:outerShdw>
          </a:effectLst>
        </p:spPr>
        <p:txBody>
          <a:bodyPr/>
          <a:lstStyle>
            <a:lvl1pPr algn="l">
              <a:defRPr sz="4800" b="0" i="0" cap="none">
                <a:solidFill>
                  <a:srgbClr val="FFFFFF"/>
                </a:solidFill>
              </a:defRPr>
            </a:lvl1pPr>
          </a:lstStyle>
          <a:p>
            <a:r>
              <a:rPr lang="en-GB" smtClean="0"/>
              <a:t>Click to edit Master title style</a:t>
            </a:r>
            <a:endParaRPr lang="en-US" dirty="0"/>
          </a:p>
        </p:txBody>
      </p:sp>
      <p:sp>
        <p:nvSpPr>
          <p:cNvPr id="5" name="Text Placeholder 2"/>
          <p:cNvSpPr>
            <a:spLocks noGrp="1"/>
          </p:cNvSpPr>
          <p:nvPr>
            <p:ph type="body" idx="1" hasCustomPrompt="1"/>
          </p:nvPr>
        </p:nvSpPr>
        <p:spPr>
          <a:xfrm>
            <a:off x="324000" y="5768975"/>
            <a:ext cx="8496000" cy="395288"/>
          </a:xfrm>
          <a:effectLst>
            <a:outerShdw blurRad="76200" dist="12700" dir="2700000" algn="tl" rotWithShape="0">
              <a:prstClr val="black"/>
            </a:outerShdw>
          </a:effectLst>
        </p:spPr>
        <p:txBody>
          <a:bodyPr anchor="b"/>
          <a:lstStyle>
            <a:lvl1pPr marL="0" indent="0">
              <a:buNone/>
              <a:defRPr sz="1600" b="1">
                <a:solidFill>
                  <a:srgbClr val="FFFFFF"/>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add image URI</a:t>
            </a:r>
          </a:p>
        </p:txBody>
      </p:sp>
    </p:spTree>
    <p:extLst>
      <p:ext uri="{BB962C8B-B14F-4D97-AF65-F5344CB8AC3E}">
        <p14:creationId xmlns:p14="http://schemas.microsoft.com/office/powerpoint/2010/main" val="2850557122"/>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4000" y="1682750"/>
            <a:ext cx="4095600" cy="44894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724400" y="1682750"/>
            <a:ext cx="4095600" cy="4489449"/>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pic>
        <p:nvPicPr>
          <p:cNvPr id="11"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a:p>
        </p:txBody>
      </p:sp>
      <p:sp>
        <p:nvSpPr>
          <p:cNvPr id="8" name="Date Placeholder 7"/>
          <p:cNvSpPr>
            <a:spLocks noGrp="1"/>
          </p:cNvSpPr>
          <p:nvPr>
            <p:ph type="dt" sz="half" idx="10"/>
          </p:nvPr>
        </p:nvSpPr>
        <p:spPr/>
        <p:txBody>
          <a:bodyPr/>
          <a:lstStyle/>
          <a:p>
            <a:pPr>
              <a:defRPr/>
            </a:pPr>
            <a:endParaRPr lang="en-US"/>
          </a:p>
        </p:txBody>
      </p:sp>
      <p:sp>
        <p:nvSpPr>
          <p:cNvPr id="12" name="Footer Placeholder 11"/>
          <p:cNvSpPr>
            <a:spLocks noGrp="1"/>
          </p:cNvSpPr>
          <p:nvPr>
            <p:ph type="ftr" sz="quarter" idx="11"/>
          </p:nvPr>
        </p:nvSpPr>
        <p:spPr/>
        <p:txBody>
          <a:bodyPr/>
          <a:lstStyle/>
          <a:p>
            <a:pPr>
              <a:defRPr/>
            </a:pPr>
            <a:endParaRPr lang="en-GB"/>
          </a:p>
        </p:txBody>
      </p:sp>
      <p:sp>
        <p:nvSpPr>
          <p:cNvPr id="13" name="Slide Number Placeholder 12"/>
          <p:cNvSpPr>
            <a:spLocks noGrp="1"/>
          </p:cNvSpPr>
          <p:nvPr>
            <p:ph type="sldNum" sz="quarter" idx="12"/>
          </p:nvPr>
        </p:nvSpPr>
        <p:spPr/>
        <p:txBody>
          <a:bodyPr/>
          <a:lstStyle/>
          <a:p>
            <a:pPr>
              <a:defRPr/>
            </a:pPr>
            <a:fld id="{25F8899E-E85B-C542-BC38-A5E66AB0A3CB}" type="slidenum">
              <a:rPr lang="en-GB" smtClean="0"/>
              <a:pPr>
                <a:defRPr/>
              </a:pPr>
              <a:t>‹#›</a:t>
            </a:fld>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1682750"/>
            <a:ext cx="40956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324000" y="2322511"/>
            <a:ext cx="4095600" cy="3849689"/>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24399" y="1682750"/>
            <a:ext cx="4094164"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24399" y="2322511"/>
            <a:ext cx="4094164" cy="384969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pic>
        <p:nvPicPr>
          <p:cNvPr id="12"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a:p>
        </p:txBody>
      </p:sp>
      <p:sp>
        <p:nvSpPr>
          <p:cNvPr id="13" name="Date Placeholder 12"/>
          <p:cNvSpPr>
            <a:spLocks noGrp="1"/>
          </p:cNvSpPr>
          <p:nvPr>
            <p:ph type="dt" sz="half" idx="10"/>
          </p:nvPr>
        </p:nvSpPr>
        <p:spPr/>
        <p:txBody>
          <a:bodyPr/>
          <a:lstStyle/>
          <a:p>
            <a:pPr>
              <a:defRPr/>
            </a:pPr>
            <a:endParaRPr lang="en-US"/>
          </a:p>
        </p:txBody>
      </p:sp>
      <p:sp>
        <p:nvSpPr>
          <p:cNvPr id="14" name="Footer Placeholder 13"/>
          <p:cNvSpPr>
            <a:spLocks noGrp="1"/>
          </p:cNvSpPr>
          <p:nvPr>
            <p:ph type="ftr" sz="quarter" idx="11"/>
          </p:nvPr>
        </p:nvSpPr>
        <p:spPr/>
        <p:txBody>
          <a:bodyPr/>
          <a:lstStyle/>
          <a:p>
            <a:pPr>
              <a:defRPr/>
            </a:pPr>
            <a:endParaRPr lang="en-GB"/>
          </a:p>
        </p:txBody>
      </p:sp>
      <p:sp>
        <p:nvSpPr>
          <p:cNvPr id="15" name="Slide Number Placeholder 14"/>
          <p:cNvSpPr>
            <a:spLocks noGrp="1"/>
          </p:cNvSpPr>
          <p:nvPr>
            <p:ph type="sldNum" sz="quarter" idx="12"/>
          </p:nvPr>
        </p:nvSpPr>
        <p:spPr/>
        <p:txBody>
          <a:bodyPr/>
          <a:lstStyle/>
          <a:p>
            <a:pPr>
              <a:defRPr/>
            </a:pPr>
            <a:fld id="{D22FB1A6-C517-FF4F-B54D-96B665C460D6}" type="slidenum">
              <a:rPr lang="en-GB" smtClean="0"/>
              <a:pPr>
                <a:defRPr/>
              </a:pPr>
              <a:t>‹#›</a:t>
            </a:fld>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324000" y="1682750"/>
            <a:ext cx="8496000" cy="4489450"/>
          </a:xfrm>
        </p:spPr>
        <p:txBody>
          <a:bodyPr/>
          <a:lstStyle/>
          <a:p>
            <a:pPr lvl="0"/>
            <a:r>
              <a:rPr lang="en-GB" noProof="0" smtClean="0"/>
              <a:t>Click icon to add table</a:t>
            </a:r>
            <a:endParaRPr lang="en-US" noProof="0" smtClean="0"/>
          </a:p>
        </p:txBody>
      </p:sp>
      <p:pic>
        <p:nvPicPr>
          <p:cNvPr id="9"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a:p>
        </p:txBody>
      </p:sp>
      <p:sp>
        <p:nvSpPr>
          <p:cNvPr id="8" name="Date Placeholder 7"/>
          <p:cNvSpPr>
            <a:spLocks noGrp="1"/>
          </p:cNvSpPr>
          <p:nvPr>
            <p:ph type="dt" sz="half" idx="10"/>
          </p:nvPr>
        </p:nvSpPr>
        <p:spPr/>
        <p:txBody>
          <a:bodyPr/>
          <a:lstStyle/>
          <a:p>
            <a:pPr>
              <a:defRPr/>
            </a:pPr>
            <a:endParaRPr lang="en-US"/>
          </a:p>
        </p:txBody>
      </p:sp>
      <p:sp>
        <p:nvSpPr>
          <p:cNvPr id="10" name="Footer Placeholder 9"/>
          <p:cNvSpPr>
            <a:spLocks noGrp="1"/>
          </p:cNvSpPr>
          <p:nvPr>
            <p:ph type="ftr" sz="quarter" idx="11"/>
          </p:nvPr>
        </p:nvSpPr>
        <p:spPr/>
        <p:txBody>
          <a:bodyPr/>
          <a:lstStyle/>
          <a:p>
            <a:pPr>
              <a:defRPr/>
            </a:pPr>
            <a:endParaRPr lang="en-GB"/>
          </a:p>
        </p:txBody>
      </p:sp>
      <p:sp>
        <p:nvSpPr>
          <p:cNvPr id="11" name="Slide Number Placeholder 10"/>
          <p:cNvSpPr>
            <a:spLocks noGrp="1"/>
          </p:cNvSpPr>
          <p:nvPr>
            <p:ph type="sldNum" sz="quarter" idx="12"/>
          </p:nvPr>
        </p:nvSpPr>
        <p:spPr/>
        <p:txBody>
          <a:bodyPr/>
          <a:lstStyle/>
          <a:p>
            <a:pPr>
              <a:defRPr/>
            </a:pPr>
            <a:fld id="{E0391CF5-C63C-8A47-AE8C-A78E6952A134}" type="slidenum">
              <a:rPr lang="en-GB" smtClean="0"/>
              <a:pPr>
                <a:defRPr/>
              </a:pPr>
              <a:t>‹#›</a:t>
            </a:fld>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a:p>
        </p:txBody>
      </p:sp>
      <p:sp>
        <p:nvSpPr>
          <p:cNvPr id="6" name="Date Placeholder 5"/>
          <p:cNvSpPr>
            <a:spLocks noGrp="1"/>
          </p:cNvSpPr>
          <p:nvPr>
            <p:ph type="dt" sz="half" idx="10"/>
          </p:nvPr>
        </p:nvSpPr>
        <p:spPr/>
        <p:txBody>
          <a:bodyPr/>
          <a:lstStyle/>
          <a:p>
            <a:pPr>
              <a:defRPr/>
            </a:pPr>
            <a:endParaRPr lang="en-US"/>
          </a:p>
        </p:txBody>
      </p:sp>
      <p:sp>
        <p:nvSpPr>
          <p:cNvPr id="10" name="Footer Placeholder 9"/>
          <p:cNvSpPr>
            <a:spLocks noGrp="1"/>
          </p:cNvSpPr>
          <p:nvPr>
            <p:ph type="ftr" sz="quarter" idx="11"/>
          </p:nvPr>
        </p:nvSpPr>
        <p:spPr/>
        <p:txBody>
          <a:bodyPr/>
          <a:lstStyle/>
          <a:p>
            <a:pPr>
              <a:defRPr/>
            </a:pPr>
            <a:endParaRPr lang="en-GB"/>
          </a:p>
        </p:txBody>
      </p:sp>
      <p:sp>
        <p:nvSpPr>
          <p:cNvPr id="11" name="Slide Number Placeholder 10"/>
          <p:cNvSpPr>
            <a:spLocks noGrp="1"/>
          </p:cNvSpPr>
          <p:nvPr>
            <p:ph type="sldNum" sz="quarter" idx="12"/>
          </p:nvPr>
        </p:nvSpPr>
        <p:spPr/>
        <p:txBody>
          <a:bodyPr/>
          <a:lstStyle/>
          <a:p>
            <a:pPr>
              <a:defRPr/>
            </a:pPr>
            <a:fld id="{B724C046-DF1B-CA4E-B095-502EC2B09811}" type="slidenum">
              <a:rPr lang="en-GB" smtClean="0"/>
              <a:pPr>
                <a:defRPr/>
              </a:pPr>
              <a:t>‹#›</a:t>
            </a:fld>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ctrTitle"/>
          </p:nvPr>
        </p:nvSpPr>
        <p:spPr>
          <a:xfrm>
            <a:off x="228600" y="1700213"/>
            <a:ext cx="8686800" cy="2160587"/>
          </a:xfrm>
        </p:spPr>
        <p:txBody>
          <a:bodyPr lIns="91440"/>
          <a:lstStyle>
            <a:lvl1pPr>
              <a:defRPr sz="4800">
                <a:solidFill>
                  <a:schemeClr val="bg1"/>
                </a:solidFill>
              </a:defRPr>
            </a:lvl1pPr>
          </a:lstStyle>
          <a:p>
            <a:r>
              <a:rPr lang="en-GB" smtClean="0"/>
              <a:t>Click to edit Master title style</a:t>
            </a:r>
            <a:endParaRPr lang="en-GB" dirty="0"/>
          </a:p>
        </p:txBody>
      </p:sp>
      <p:sp>
        <p:nvSpPr>
          <p:cNvPr id="10243" name="Rectangle 1027"/>
          <p:cNvSpPr>
            <a:spLocks noGrp="1" noChangeArrowheads="1"/>
          </p:cNvSpPr>
          <p:nvPr>
            <p:ph type="subTitle" idx="1"/>
          </p:nvPr>
        </p:nvSpPr>
        <p:spPr>
          <a:xfrm>
            <a:off x="228600" y="3933825"/>
            <a:ext cx="8686800" cy="1752600"/>
          </a:xfrm>
        </p:spPr>
        <p:txBody>
          <a:bodyPr lIns="91440"/>
          <a:lstStyle>
            <a:lvl1pPr marL="0" indent="0">
              <a:buFontTx/>
              <a:buNone/>
              <a:defRPr sz="2400">
                <a:solidFill>
                  <a:schemeClr val="accent1"/>
                </a:solidFill>
              </a:defRPr>
            </a:lvl1pPr>
          </a:lstStyle>
          <a:p>
            <a:r>
              <a:rPr lang="en-GB" smtClean="0"/>
              <a:t>Click to edit Master subtitle style</a:t>
            </a:r>
            <a:endParaRPr lang="en-GB" dirty="0"/>
          </a:p>
        </p:txBody>
      </p:sp>
      <p:sp>
        <p:nvSpPr>
          <p:cNvPr id="5" name="Rectangle 1030"/>
          <p:cNvSpPr>
            <a:spLocks noGrp="1" noChangeArrowheads="1"/>
          </p:cNvSpPr>
          <p:nvPr>
            <p:ph type="sldNum" sz="quarter" idx="10"/>
          </p:nvPr>
        </p:nvSpPr>
        <p:spPr>
          <a:xfrm>
            <a:off x="6781800" y="6324600"/>
            <a:ext cx="2133600" cy="304800"/>
          </a:xfrm>
        </p:spPr>
        <p:txBody>
          <a:bodyPr rIns="91440"/>
          <a:lstStyle>
            <a:lvl1pPr>
              <a:defRPr smtClean="0">
                <a:solidFill>
                  <a:schemeClr val="bg1"/>
                </a:solidFill>
                <a:latin typeface="Georgia"/>
                <a:cs typeface="Georgia"/>
              </a:defRPr>
            </a:lvl1pPr>
          </a:lstStyle>
          <a:p>
            <a:pPr>
              <a:defRPr/>
            </a:pPr>
            <a:fld id="{4D24BB3A-EFCF-4A4A-B0D6-45AE7F229AF3}" type="slidenum">
              <a:rPr lang="en-GB"/>
              <a:pPr>
                <a:defRPr/>
              </a:pPr>
              <a:t>‹#›</a:t>
            </a:fld>
            <a:endParaRPr lang="en-GB"/>
          </a:p>
        </p:txBody>
      </p:sp>
    </p:spTree>
    <p:extLst>
      <p:ext uri="{BB962C8B-B14F-4D97-AF65-F5344CB8AC3E}">
        <p14:creationId xmlns:p14="http://schemas.microsoft.com/office/powerpoint/2010/main" val="2783013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cSld name="1_Section Header">
    <p:bg>
      <p:bgPr>
        <a:gradFill rotWithShape="1">
          <a:gsLst>
            <a:gs pos="0">
              <a:srgbClr val="007275"/>
            </a:gs>
            <a:gs pos="50000">
              <a:srgbClr val="007275"/>
            </a:gs>
            <a:gs pos="100000">
              <a:srgbClr val="008CAC"/>
            </a:gs>
          </a:gsLst>
          <a:lin ang="54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406900"/>
            <a:ext cx="8686799" cy="1362075"/>
          </a:xfrm>
        </p:spPr>
        <p:txBody>
          <a:bodyPr/>
          <a:lstStyle>
            <a:lvl1pPr algn="l">
              <a:defRPr sz="4800" b="0" i="0" cap="none">
                <a:solidFill>
                  <a:schemeClr val="bg1"/>
                </a:solidFill>
              </a:defRPr>
            </a:lvl1pPr>
          </a:lstStyle>
          <a:p>
            <a:r>
              <a:rPr lang="en-GB" smtClean="0"/>
              <a:t>Click to edit Master title style</a:t>
            </a:r>
            <a:endParaRPr lang="en-US" dirty="0"/>
          </a:p>
        </p:txBody>
      </p:sp>
      <p:sp>
        <p:nvSpPr>
          <p:cNvPr id="3" name="Text Placeholder 2"/>
          <p:cNvSpPr>
            <a:spLocks noGrp="1"/>
          </p:cNvSpPr>
          <p:nvPr>
            <p:ph type="body" idx="1"/>
          </p:nvPr>
        </p:nvSpPr>
        <p:spPr>
          <a:xfrm>
            <a:off x="228600" y="2906713"/>
            <a:ext cx="868679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solidFill>
                  <a:schemeClr val="bg1"/>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solidFill>
                  <a:schemeClr val="bg1"/>
                </a:solidFill>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solidFill>
                  <a:schemeClr val="bg1"/>
                </a:solidFill>
              </a:defRPr>
            </a:lvl1pPr>
          </a:lstStyle>
          <a:p>
            <a:pPr>
              <a:defRPr/>
            </a:pPr>
            <a:fld id="{A0CCF07D-5A52-2E45-BD16-C04AC6894CDE}" type="slidenum">
              <a:rPr lang="en-GB"/>
              <a:pPr>
                <a:defRPr/>
              </a:pPr>
              <a:t>‹#›</a:t>
            </a:fld>
            <a:endParaRPr lang="en-GB"/>
          </a:p>
        </p:txBody>
      </p:sp>
    </p:spTree>
    <p:extLst>
      <p:ext uri="{BB962C8B-B14F-4D97-AF65-F5344CB8AC3E}">
        <p14:creationId xmlns:p14="http://schemas.microsoft.com/office/powerpoint/2010/main" val="4877947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ctrTitle"/>
          </p:nvPr>
        </p:nvSpPr>
        <p:spPr>
          <a:xfrm>
            <a:off x="323999" y="1700213"/>
            <a:ext cx="8496000" cy="2160587"/>
          </a:xfrm>
        </p:spPr>
        <p:txBody>
          <a:bodyPr lIns="91440" anchor="b"/>
          <a:lstStyle>
            <a:lvl1pPr algn="l">
              <a:defRPr sz="7200">
                <a:solidFill>
                  <a:schemeClr val="bg1"/>
                </a:solidFill>
              </a:defRPr>
            </a:lvl1pPr>
          </a:lstStyle>
          <a:p>
            <a:r>
              <a:rPr lang="en-GB" smtClean="0"/>
              <a:t>Click to edit Master title style</a:t>
            </a:r>
            <a:endParaRPr lang="en-GB" dirty="0"/>
          </a:p>
        </p:txBody>
      </p:sp>
      <p:sp>
        <p:nvSpPr>
          <p:cNvPr id="10243" name="Rectangle 1027"/>
          <p:cNvSpPr>
            <a:spLocks noGrp="1" noChangeArrowheads="1"/>
          </p:cNvSpPr>
          <p:nvPr>
            <p:ph type="subTitle" idx="1"/>
          </p:nvPr>
        </p:nvSpPr>
        <p:spPr>
          <a:xfrm>
            <a:off x="324000" y="3860800"/>
            <a:ext cx="8496000" cy="1946275"/>
          </a:xfrm>
        </p:spPr>
        <p:txBody>
          <a:bodyPr lIns="91440"/>
          <a:lstStyle>
            <a:lvl1pPr marL="0" indent="0">
              <a:buFontTx/>
              <a:buNone/>
              <a:defRPr sz="3600">
                <a:solidFill>
                  <a:srgbClr val="B1D3D6"/>
                </a:solidFill>
              </a:defRPr>
            </a:lvl1pPr>
          </a:lstStyle>
          <a:p>
            <a:r>
              <a:rPr lang="en-GB" smtClean="0"/>
              <a:t>Click to edit Master subtitle style</a:t>
            </a:r>
            <a:endParaRPr lang="en-GB" dirty="0"/>
          </a:p>
        </p:txBody>
      </p:sp>
      <p:pic>
        <p:nvPicPr>
          <p:cNvPr id="5"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550" y="381000"/>
            <a:ext cx="2695575" cy="584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8"/>
          <p:cNvSpPr>
            <a:spLocks noGrp="1"/>
          </p:cNvSpPr>
          <p:nvPr>
            <p:ph type="body" sz="quarter" idx="10" hasCustomPrompt="1"/>
          </p:nvPr>
        </p:nvSpPr>
        <p:spPr>
          <a:xfrm>
            <a:off x="324000" y="5807075"/>
            <a:ext cx="8496000" cy="882860"/>
          </a:xfrm>
        </p:spPr>
        <p:txBody>
          <a:bodyPr/>
          <a:lstStyle>
            <a:lvl1pPr marL="90000" indent="0">
              <a:spcAft>
                <a:spcPts val="0"/>
              </a:spcAft>
              <a:buNone/>
              <a:defRPr sz="2000" baseline="0">
                <a:solidFill>
                  <a:srgbClr val="B1D3D6"/>
                </a:solidFill>
              </a:defRPr>
            </a:lvl1pPr>
          </a:lstStyle>
          <a:p>
            <a:pPr lvl="0"/>
            <a:r>
              <a:rPr lang="en-US" dirty="0" smtClean="0"/>
              <a:t>Click to add author </a:t>
            </a:r>
            <a:br>
              <a:rPr lang="en-US" dirty="0" smtClean="0"/>
            </a:br>
            <a:r>
              <a:rPr lang="en-US" dirty="0" smtClean="0"/>
              <a:t>and date</a:t>
            </a:r>
          </a:p>
        </p:txBody>
      </p:sp>
      <p:pic>
        <p:nvPicPr>
          <p:cNvPr id="6" name="Picture 5" descr="Electronics_and_Computer_Science_BLACK-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99" y="381000"/>
            <a:ext cx="2163119" cy="584200"/>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600"/>
            </a:lvl1pPr>
          </a:lstStyle>
          <a:p>
            <a:r>
              <a:rPr lang="en-GB" smtClean="0"/>
              <a:t>Click to edit Master title style</a:t>
            </a:r>
            <a:endParaRPr lang="en-US" dirty="0"/>
          </a:p>
        </p:txBody>
      </p:sp>
      <p:sp>
        <p:nvSpPr>
          <p:cNvPr id="10" name="Date Placeholder 9"/>
          <p:cNvSpPr>
            <a:spLocks noGrp="1"/>
          </p:cNvSpPr>
          <p:nvPr>
            <p:ph type="dt" sz="half" idx="10"/>
          </p:nvPr>
        </p:nvSpPr>
        <p:spPr/>
        <p:txBody>
          <a:bodyPr/>
          <a:lstStyle/>
          <a:p>
            <a:pPr>
              <a:defRPr/>
            </a:pPr>
            <a:endParaRPr lang="en-US"/>
          </a:p>
        </p:txBody>
      </p:sp>
      <p:sp>
        <p:nvSpPr>
          <p:cNvPr id="11" name="Footer Placeholder 10"/>
          <p:cNvSpPr>
            <a:spLocks noGrp="1"/>
          </p:cNvSpPr>
          <p:nvPr>
            <p:ph type="ftr" sz="quarter" idx="11"/>
          </p:nvPr>
        </p:nvSpPr>
        <p:spPr/>
        <p:txBody>
          <a:bodyPr/>
          <a:lstStyle/>
          <a:p>
            <a:pPr>
              <a:defRPr/>
            </a:pPr>
            <a:endParaRPr lang="en-GB"/>
          </a:p>
        </p:txBody>
      </p:sp>
      <p:sp>
        <p:nvSpPr>
          <p:cNvPr id="12" name="Slide Number Placeholder 11"/>
          <p:cNvSpPr>
            <a:spLocks noGrp="1"/>
          </p:cNvSpPr>
          <p:nvPr>
            <p:ph type="sldNum" sz="quarter" idx="12"/>
          </p:nvPr>
        </p:nvSpPr>
        <p:spPr/>
        <p:txBody>
          <a:bodyPr/>
          <a:lstStyle/>
          <a:p>
            <a:pPr>
              <a:defRPr/>
            </a:pPr>
            <a:fld id="{ECB36F85-6CDB-9A40-9F5D-1C19C988DA21}" type="slidenum">
              <a:rPr lang="en-GB" smtClean="0"/>
              <a:pPr>
                <a:defRPr/>
              </a:pPr>
              <a:t>‹#›</a:t>
            </a:fld>
            <a:endParaRPr lang="en-GB"/>
          </a:p>
        </p:txBody>
      </p:sp>
      <p:sp>
        <p:nvSpPr>
          <p:cNvPr id="13" name="Rectangle 3"/>
          <p:cNvSpPr>
            <a:spLocks noGrp="1" noChangeArrowheads="1"/>
          </p:cNvSpPr>
          <p:nvPr>
            <p:ph idx="1"/>
          </p:nvPr>
        </p:nvSpPr>
        <p:spPr bwMode="auto">
          <a:xfrm>
            <a:off x="324000" y="1692000"/>
            <a:ext cx="8496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7" name="Picture 11"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381000" y="1341438"/>
            <a:ext cx="40386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381000" y="1981201"/>
            <a:ext cx="4038600" cy="4191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24399" y="1341438"/>
            <a:ext cx="4038601"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24399" y="1981201"/>
            <a:ext cx="4038601" cy="4191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1"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8" name="Rectangle 4"/>
          <p:cNvSpPr>
            <a:spLocks noGrp="1" noChangeArrowheads="1"/>
          </p:cNvSpPr>
          <p:nvPr>
            <p:ph type="dt" sz="half" idx="10"/>
          </p:nvPr>
        </p:nvSpPr>
        <p:spPr/>
        <p:txBody>
          <a:bodyPr/>
          <a:lstStyle>
            <a:lvl1pPr>
              <a:defRPr smtClean="0"/>
            </a:lvl1pPr>
          </a:lstStyle>
          <a:p>
            <a:pPr>
              <a:defRPr/>
            </a:pPr>
            <a:endParaRPr lang="en-US"/>
          </a:p>
        </p:txBody>
      </p:sp>
      <p:sp>
        <p:nvSpPr>
          <p:cNvPr id="9" name="Rectangle 5"/>
          <p:cNvSpPr>
            <a:spLocks noGrp="1" noChangeArrowheads="1"/>
          </p:cNvSpPr>
          <p:nvPr>
            <p:ph type="ftr" sz="quarter" idx="11"/>
          </p:nvPr>
        </p:nvSpPr>
        <p:spPr/>
        <p:txBody>
          <a:bodyPr/>
          <a:lstStyle>
            <a:lvl1pPr>
              <a:defRPr smtClean="0"/>
            </a:lvl1pPr>
          </a:lstStyle>
          <a:p>
            <a:pPr>
              <a:defRPr/>
            </a:pPr>
            <a:endParaRPr lang="en-GB"/>
          </a:p>
        </p:txBody>
      </p:sp>
      <p:sp>
        <p:nvSpPr>
          <p:cNvPr id="10" name="Rectangle 6"/>
          <p:cNvSpPr>
            <a:spLocks noGrp="1" noChangeArrowheads="1"/>
          </p:cNvSpPr>
          <p:nvPr>
            <p:ph type="sldNum" sz="quarter" idx="12"/>
          </p:nvPr>
        </p:nvSpPr>
        <p:spPr/>
        <p:txBody>
          <a:bodyPr/>
          <a:lstStyle>
            <a:lvl1pPr>
              <a:defRPr smtClean="0"/>
            </a:lvl1pPr>
          </a:lstStyle>
          <a:p>
            <a:pPr>
              <a:defRPr/>
            </a:pPr>
            <a:fld id="{F001E134-1C00-4043-9248-9EC1D5279760}" type="slidenum">
              <a:rPr lang="en-GB"/>
              <a:pPr>
                <a:defRPr/>
              </a:pPr>
              <a:t>‹#›</a:t>
            </a:fld>
            <a:endParaRPr lang="en-GB"/>
          </a:p>
        </p:txBody>
      </p:sp>
    </p:spTree>
    <p:extLst>
      <p:ext uri="{BB962C8B-B14F-4D97-AF65-F5344CB8AC3E}">
        <p14:creationId xmlns:p14="http://schemas.microsoft.com/office/powerpoint/2010/main" val="3042569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Header">
    <p:bg>
      <p:bgPr>
        <a:gradFill flip="none" rotWithShape="1">
          <a:gsLst>
            <a:gs pos="0">
              <a:srgbClr val="007275"/>
            </a:gs>
            <a:gs pos="100000">
              <a:srgbClr val="008CAC"/>
            </a:gs>
            <a:gs pos="50000">
              <a:srgbClr val="00727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000" y="1700214"/>
            <a:ext cx="8496000" cy="4113268"/>
          </a:xfrm>
        </p:spPr>
        <p:txBody>
          <a:bodyPr anchor="ctr"/>
          <a:lstStyle>
            <a:lvl1pPr algn="r">
              <a:defRPr sz="7200" b="0" i="0" cap="none">
                <a:solidFill>
                  <a:schemeClr val="bg1"/>
                </a:solidFill>
              </a:defRPr>
            </a:lvl1pPr>
          </a:lstStyle>
          <a:p>
            <a:r>
              <a:rPr lang="en-GB" smtClean="0"/>
              <a:t>Click to edit Master title style</a:t>
            </a:r>
            <a:endParaRPr lang="en-US" dirty="0"/>
          </a:p>
        </p:txBody>
      </p:sp>
      <p:pic>
        <p:nvPicPr>
          <p:cNvPr id="9"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925" y="381000"/>
            <a:ext cx="2139950" cy="465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icture Section Header">
    <p:bg>
      <p:bgPr>
        <a:gradFill flip="none" rotWithShape="1">
          <a:gsLst>
            <a:gs pos="0">
              <a:srgbClr val="007275"/>
            </a:gs>
            <a:gs pos="100000">
              <a:srgbClr val="008CAC"/>
            </a:gs>
            <a:gs pos="50000">
              <a:srgbClr val="007275"/>
            </a:gs>
          </a:gsLst>
          <a:lin ang="5400000" scaled="0"/>
          <a:tileRect/>
        </a:gra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0" y="0"/>
            <a:ext cx="9144000" cy="6858000"/>
          </a:xfrm>
        </p:spPr>
        <p:txBody>
          <a:bodyPr/>
          <a:lstStyle>
            <a:lvl1pPr marL="90000" indent="0">
              <a:buNone/>
              <a:defRPr>
                <a:solidFill>
                  <a:srgbClr val="FFFFFF"/>
                </a:solidFill>
              </a:defRPr>
            </a:lvl1pPr>
          </a:lstStyle>
          <a:p>
            <a:r>
              <a:rPr lang="en-GB" smtClean="0"/>
              <a:t>Drag picture to placeholder or click icon to add</a:t>
            </a:r>
            <a:endParaRPr lang="en-US" dirty="0"/>
          </a:p>
        </p:txBody>
      </p:sp>
      <p:sp>
        <p:nvSpPr>
          <p:cNvPr id="2" name="Title 1"/>
          <p:cNvSpPr>
            <a:spLocks noGrp="1"/>
          </p:cNvSpPr>
          <p:nvPr>
            <p:ph type="title"/>
          </p:nvPr>
        </p:nvSpPr>
        <p:spPr>
          <a:xfrm>
            <a:off x="324000" y="4406900"/>
            <a:ext cx="8496000" cy="1362075"/>
          </a:xfrm>
          <a:effectLst>
            <a:outerShdw blurRad="76200" dist="12700" dir="2700000" algn="tl" rotWithShape="0">
              <a:prstClr val="black"/>
            </a:outerShdw>
          </a:effectLst>
        </p:spPr>
        <p:txBody>
          <a:bodyPr/>
          <a:lstStyle>
            <a:lvl1pPr algn="l">
              <a:defRPr sz="4800" b="0" i="0" cap="none">
                <a:solidFill>
                  <a:srgbClr val="FFFFFF"/>
                </a:solidFill>
              </a:defRPr>
            </a:lvl1pPr>
          </a:lstStyle>
          <a:p>
            <a:r>
              <a:rPr lang="en-GB" smtClean="0"/>
              <a:t>Click to edit Master title style</a:t>
            </a:r>
            <a:endParaRPr lang="en-US" dirty="0"/>
          </a:p>
        </p:txBody>
      </p:sp>
      <p:sp>
        <p:nvSpPr>
          <p:cNvPr id="5" name="Text Placeholder 2"/>
          <p:cNvSpPr>
            <a:spLocks noGrp="1"/>
          </p:cNvSpPr>
          <p:nvPr>
            <p:ph type="body" idx="1" hasCustomPrompt="1"/>
          </p:nvPr>
        </p:nvSpPr>
        <p:spPr>
          <a:xfrm>
            <a:off x="324000" y="5768975"/>
            <a:ext cx="8496000" cy="395288"/>
          </a:xfrm>
          <a:effectLst>
            <a:outerShdw blurRad="76200" dist="12700" dir="2700000" algn="tl" rotWithShape="0">
              <a:prstClr val="black"/>
            </a:outerShdw>
          </a:effectLst>
        </p:spPr>
        <p:txBody>
          <a:bodyPr anchor="b"/>
          <a:lstStyle>
            <a:lvl1pPr marL="0" indent="0">
              <a:buNone/>
              <a:defRPr sz="1600" b="1">
                <a:solidFill>
                  <a:srgbClr val="FFFFFF"/>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add image URI</a:t>
            </a:r>
          </a:p>
        </p:txBody>
      </p:sp>
    </p:spTree>
    <p:extLst>
      <p:ext uri="{BB962C8B-B14F-4D97-AF65-F5344CB8AC3E}">
        <p14:creationId xmlns:p14="http://schemas.microsoft.com/office/powerpoint/2010/main" val="2850557122"/>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4000" y="1682750"/>
            <a:ext cx="4095600" cy="44894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724400" y="1682750"/>
            <a:ext cx="4095600" cy="4489449"/>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pic>
        <p:nvPicPr>
          <p:cNvPr id="11"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a:p>
        </p:txBody>
      </p:sp>
      <p:sp>
        <p:nvSpPr>
          <p:cNvPr id="8" name="Date Placeholder 7"/>
          <p:cNvSpPr>
            <a:spLocks noGrp="1"/>
          </p:cNvSpPr>
          <p:nvPr>
            <p:ph type="dt" sz="half" idx="10"/>
          </p:nvPr>
        </p:nvSpPr>
        <p:spPr/>
        <p:txBody>
          <a:bodyPr/>
          <a:lstStyle/>
          <a:p>
            <a:pPr>
              <a:defRPr/>
            </a:pPr>
            <a:endParaRPr lang="en-US"/>
          </a:p>
        </p:txBody>
      </p:sp>
      <p:sp>
        <p:nvSpPr>
          <p:cNvPr id="12" name="Footer Placeholder 11"/>
          <p:cNvSpPr>
            <a:spLocks noGrp="1"/>
          </p:cNvSpPr>
          <p:nvPr>
            <p:ph type="ftr" sz="quarter" idx="11"/>
          </p:nvPr>
        </p:nvSpPr>
        <p:spPr/>
        <p:txBody>
          <a:bodyPr/>
          <a:lstStyle/>
          <a:p>
            <a:pPr>
              <a:defRPr/>
            </a:pPr>
            <a:endParaRPr lang="en-GB"/>
          </a:p>
        </p:txBody>
      </p:sp>
      <p:sp>
        <p:nvSpPr>
          <p:cNvPr id="13" name="Slide Number Placeholder 12"/>
          <p:cNvSpPr>
            <a:spLocks noGrp="1"/>
          </p:cNvSpPr>
          <p:nvPr>
            <p:ph type="sldNum" sz="quarter" idx="12"/>
          </p:nvPr>
        </p:nvSpPr>
        <p:spPr/>
        <p:txBody>
          <a:bodyPr/>
          <a:lstStyle/>
          <a:p>
            <a:pPr>
              <a:defRPr/>
            </a:pPr>
            <a:fld id="{F80DF742-AA5B-1A40-9DF5-E96D95D18B1F}" type="slidenum">
              <a:rPr lang="en-GB" smtClean="0"/>
              <a:pPr>
                <a:defRPr/>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1682750"/>
            <a:ext cx="40956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324000" y="2322511"/>
            <a:ext cx="4095600" cy="3849689"/>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24399" y="1682750"/>
            <a:ext cx="4094164"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24399" y="2322511"/>
            <a:ext cx="4094164" cy="384969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pic>
        <p:nvPicPr>
          <p:cNvPr id="12"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a:p>
        </p:txBody>
      </p:sp>
      <p:sp>
        <p:nvSpPr>
          <p:cNvPr id="13" name="Date Placeholder 12"/>
          <p:cNvSpPr>
            <a:spLocks noGrp="1"/>
          </p:cNvSpPr>
          <p:nvPr>
            <p:ph type="dt" sz="half" idx="10"/>
          </p:nvPr>
        </p:nvSpPr>
        <p:spPr/>
        <p:txBody>
          <a:bodyPr/>
          <a:lstStyle/>
          <a:p>
            <a:pPr>
              <a:defRPr/>
            </a:pPr>
            <a:endParaRPr lang="en-US"/>
          </a:p>
        </p:txBody>
      </p:sp>
      <p:sp>
        <p:nvSpPr>
          <p:cNvPr id="14" name="Footer Placeholder 13"/>
          <p:cNvSpPr>
            <a:spLocks noGrp="1"/>
          </p:cNvSpPr>
          <p:nvPr>
            <p:ph type="ftr" sz="quarter" idx="11"/>
          </p:nvPr>
        </p:nvSpPr>
        <p:spPr/>
        <p:txBody>
          <a:bodyPr/>
          <a:lstStyle/>
          <a:p>
            <a:pPr>
              <a:defRPr/>
            </a:pPr>
            <a:endParaRPr lang="en-GB"/>
          </a:p>
        </p:txBody>
      </p:sp>
      <p:sp>
        <p:nvSpPr>
          <p:cNvPr id="15" name="Slide Number Placeholder 14"/>
          <p:cNvSpPr>
            <a:spLocks noGrp="1"/>
          </p:cNvSpPr>
          <p:nvPr>
            <p:ph type="sldNum" sz="quarter" idx="12"/>
          </p:nvPr>
        </p:nvSpPr>
        <p:spPr/>
        <p:txBody>
          <a:bodyPr/>
          <a:lstStyle/>
          <a:p>
            <a:pPr>
              <a:defRPr/>
            </a:pPr>
            <a:fld id="{F001E134-1C00-4043-9248-9EC1D5279760}" type="slidenum">
              <a:rPr lang="en-GB" smtClean="0"/>
              <a:pPr>
                <a:defRPr/>
              </a:pPr>
              <a:t>‹#›</a:t>
            </a:fld>
            <a:endParaRPr lang="en-GB"/>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324000" y="1682750"/>
            <a:ext cx="8496000" cy="4489450"/>
          </a:xfrm>
        </p:spPr>
        <p:txBody>
          <a:bodyPr/>
          <a:lstStyle/>
          <a:p>
            <a:pPr lvl="0"/>
            <a:r>
              <a:rPr lang="en-GB" noProof="0" smtClean="0"/>
              <a:t>Click icon to add table</a:t>
            </a:r>
            <a:endParaRPr lang="en-US" noProof="0" smtClean="0"/>
          </a:p>
        </p:txBody>
      </p:sp>
      <p:pic>
        <p:nvPicPr>
          <p:cNvPr id="9"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a:p>
        </p:txBody>
      </p:sp>
      <p:sp>
        <p:nvSpPr>
          <p:cNvPr id="8" name="Date Placeholder 7"/>
          <p:cNvSpPr>
            <a:spLocks noGrp="1"/>
          </p:cNvSpPr>
          <p:nvPr>
            <p:ph type="dt" sz="half" idx="10"/>
          </p:nvPr>
        </p:nvSpPr>
        <p:spPr/>
        <p:txBody>
          <a:bodyPr/>
          <a:lstStyle/>
          <a:p>
            <a:pPr>
              <a:defRPr/>
            </a:pPr>
            <a:endParaRPr lang="en-US"/>
          </a:p>
        </p:txBody>
      </p:sp>
      <p:sp>
        <p:nvSpPr>
          <p:cNvPr id="10" name="Footer Placeholder 9"/>
          <p:cNvSpPr>
            <a:spLocks noGrp="1"/>
          </p:cNvSpPr>
          <p:nvPr>
            <p:ph type="ftr" sz="quarter" idx="11"/>
          </p:nvPr>
        </p:nvSpPr>
        <p:spPr/>
        <p:txBody>
          <a:bodyPr/>
          <a:lstStyle/>
          <a:p>
            <a:pPr>
              <a:defRPr/>
            </a:pPr>
            <a:endParaRPr lang="en-GB"/>
          </a:p>
        </p:txBody>
      </p:sp>
      <p:sp>
        <p:nvSpPr>
          <p:cNvPr id="11" name="Slide Number Placeholder 10"/>
          <p:cNvSpPr>
            <a:spLocks noGrp="1"/>
          </p:cNvSpPr>
          <p:nvPr>
            <p:ph type="sldNum" sz="quarter" idx="12"/>
          </p:nvPr>
        </p:nvSpPr>
        <p:spPr/>
        <p:txBody>
          <a:bodyPr/>
          <a:lstStyle/>
          <a:p>
            <a:pPr>
              <a:defRPr/>
            </a:pPr>
            <a:fld id="{19C0DF9D-F57A-BE4B-95EF-E8828EED6B92}" type="slidenum">
              <a:rPr lang="en-GB" smtClean="0"/>
              <a:pPr>
                <a:defRPr/>
              </a:pPr>
              <a:t>‹#›</a:t>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a:p>
        </p:txBody>
      </p:sp>
      <p:sp>
        <p:nvSpPr>
          <p:cNvPr id="6" name="Date Placeholder 5"/>
          <p:cNvSpPr>
            <a:spLocks noGrp="1"/>
          </p:cNvSpPr>
          <p:nvPr>
            <p:ph type="dt" sz="half" idx="10"/>
          </p:nvPr>
        </p:nvSpPr>
        <p:spPr/>
        <p:txBody>
          <a:bodyPr/>
          <a:lstStyle/>
          <a:p>
            <a:pPr>
              <a:defRPr/>
            </a:pPr>
            <a:endParaRPr lang="en-US"/>
          </a:p>
        </p:txBody>
      </p:sp>
      <p:sp>
        <p:nvSpPr>
          <p:cNvPr id="10" name="Footer Placeholder 9"/>
          <p:cNvSpPr>
            <a:spLocks noGrp="1"/>
          </p:cNvSpPr>
          <p:nvPr>
            <p:ph type="ftr" sz="quarter" idx="11"/>
          </p:nvPr>
        </p:nvSpPr>
        <p:spPr/>
        <p:txBody>
          <a:bodyPr/>
          <a:lstStyle/>
          <a:p>
            <a:pPr>
              <a:defRPr/>
            </a:pPr>
            <a:endParaRPr lang="en-GB"/>
          </a:p>
        </p:txBody>
      </p:sp>
      <p:sp>
        <p:nvSpPr>
          <p:cNvPr id="11" name="Slide Number Placeholder 10"/>
          <p:cNvSpPr>
            <a:spLocks noGrp="1"/>
          </p:cNvSpPr>
          <p:nvPr>
            <p:ph type="sldNum" sz="quarter" idx="12"/>
          </p:nvPr>
        </p:nvSpPr>
        <p:spPr/>
        <p:txBody>
          <a:bodyPr/>
          <a:lstStyle/>
          <a:p>
            <a:pPr>
              <a:defRPr/>
            </a:pPr>
            <a:fld id="{4C13B8AF-37AF-004B-A1C6-F925204B8105}" type="slidenum">
              <a:rPr lang="en-GB" smtClean="0"/>
              <a:pPr>
                <a:defRPr/>
              </a:pPr>
              <a:t>‹#›</a:t>
            </a:fld>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ctrTitle"/>
          </p:nvPr>
        </p:nvSpPr>
        <p:spPr>
          <a:xfrm>
            <a:off x="323999" y="1700213"/>
            <a:ext cx="8496000" cy="2160587"/>
          </a:xfrm>
        </p:spPr>
        <p:txBody>
          <a:bodyPr lIns="91440" anchor="b"/>
          <a:lstStyle>
            <a:lvl1pPr algn="l">
              <a:defRPr sz="7200">
                <a:solidFill>
                  <a:schemeClr val="bg1"/>
                </a:solidFill>
              </a:defRPr>
            </a:lvl1pPr>
          </a:lstStyle>
          <a:p>
            <a:r>
              <a:rPr lang="en-GB" smtClean="0"/>
              <a:t>Click to edit Master title style</a:t>
            </a:r>
            <a:endParaRPr lang="en-GB" dirty="0"/>
          </a:p>
        </p:txBody>
      </p:sp>
      <p:sp>
        <p:nvSpPr>
          <p:cNvPr id="10243" name="Rectangle 1027"/>
          <p:cNvSpPr>
            <a:spLocks noGrp="1" noChangeArrowheads="1"/>
          </p:cNvSpPr>
          <p:nvPr>
            <p:ph type="subTitle" idx="1"/>
          </p:nvPr>
        </p:nvSpPr>
        <p:spPr>
          <a:xfrm>
            <a:off x="324000" y="3860800"/>
            <a:ext cx="8496000" cy="1946275"/>
          </a:xfrm>
        </p:spPr>
        <p:txBody>
          <a:bodyPr lIns="91440"/>
          <a:lstStyle>
            <a:lvl1pPr marL="0" indent="0">
              <a:buFontTx/>
              <a:buNone/>
              <a:defRPr sz="3600">
                <a:solidFill>
                  <a:srgbClr val="B1D3D6"/>
                </a:solidFill>
              </a:defRPr>
            </a:lvl1pPr>
          </a:lstStyle>
          <a:p>
            <a:r>
              <a:rPr lang="en-GB" smtClean="0"/>
              <a:t>Click to edit Master subtitle style</a:t>
            </a:r>
            <a:endParaRPr lang="en-GB" dirty="0"/>
          </a:p>
        </p:txBody>
      </p:sp>
      <p:pic>
        <p:nvPicPr>
          <p:cNvPr id="5"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550" y="381000"/>
            <a:ext cx="2695575" cy="584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8"/>
          <p:cNvSpPr>
            <a:spLocks noGrp="1"/>
          </p:cNvSpPr>
          <p:nvPr>
            <p:ph type="body" sz="quarter" idx="10" hasCustomPrompt="1"/>
          </p:nvPr>
        </p:nvSpPr>
        <p:spPr>
          <a:xfrm>
            <a:off x="324000" y="5807075"/>
            <a:ext cx="8496000" cy="882860"/>
          </a:xfrm>
        </p:spPr>
        <p:txBody>
          <a:bodyPr/>
          <a:lstStyle>
            <a:lvl1pPr marL="90000" indent="0">
              <a:spcAft>
                <a:spcPts val="0"/>
              </a:spcAft>
              <a:buNone/>
              <a:defRPr sz="2000" baseline="0">
                <a:solidFill>
                  <a:srgbClr val="B1D3D6"/>
                </a:solidFill>
              </a:defRPr>
            </a:lvl1pPr>
          </a:lstStyle>
          <a:p>
            <a:pPr lvl="0"/>
            <a:r>
              <a:rPr lang="en-US" dirty="0" smtClean="0"/>
              <a:t>Click to add author </a:t>
            </a:r>
            <a:br>
              <a:rPr lang="en-US" dirty="0" smtClean="0"/>
            </a:br>
            <a:r>
              <a:rPr lang="en-US" dirty="0" smtClean="0"/>
              <a:t>and date</a:t>
            </a:r>
          </a:p>
        </p:txBody>
      </p:sp>
      <p:pic>
        <p:nvPicPr>
          <p:cNvPr id="6" name="Picture 5" descr="Electronics_and_Computer_Science_BLACK-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99" y="381000"/>
            <a:ext cx="2163119" cy="584200"/>
          </a:xfrm>
          <a:prstGeom prst="rect">
            <a:avLst/>
          </a:prstGeom>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600"/>
            </a:lvl1pPr>
          </a:lstStyle>
          <a:p>
            <a:r>
              <a:rPr lang="en-GB" smtClean="0"/>
              <a:t>Click to edit Master title style</a:t>
            </a:r>
            <a:endParaRPr lang="en-US" dirty="0"/>
          </a:p>
        </p:txBody>
      </p:sp>
      <p:sp>
        <p:nvSpPr>
          <p:cNvPr id="10" name="Date Placeholder 9"/>
          <p:cNvSpPr>
            <a:spLocks noGrp="1"/>
          </p:cNvSpPr>
          <p:nvPr>
            <p:ph type="dt" sz="half" idx="10"/>
          </p:nvPr>
        </p:nvSpPr>
        <p:spPr/>
        <p:txBody>
          <a:bodyPr/>
          <a:lstStyle/>
          <a:p>
            <a:pPr>
              <a:defRPr/>
            </a:pPr>
            <a:endParaRPr lang="en-US"/>
          </a:p>
        </p:txBody>
      </p:sp>
      <p:sp>
        <p:nvSpPr>
          <p:cNvPr id="11" name="Footer Placeholder 10"/>
          <p:cNvSpPr>
            <a:spLocks noGrp="1"/>
          </p:cNvSpPr>
          <p:nvPr>
            <p:ph type="ftr" sz="quarter" idx="11"/>
          </p:nvPr>
        </p:nvSpPr>
        <p:spPr/>
        <p:txBody>
          <a:bodyPr/>
          <a:lstStyle/>
          <a:p>
            <a:pPr>
              <a:defRPr/>
            </a:pPr>
            <a:endParaRPr lang="en-GB"/>
          </a:p>
        </p:txBody>
      </p:sp>
      <p:sp>
        <p:nvSpPr>
          <p:cNvPr id="12" name="Slide Number Placeholder 11"/>
          <p:cNvSpPr>
            <a:spLocks noGrp="1"/>
          </p:cNvSpPr>
          <p:nvPr>
            <p:ph type="sldNum" sz="quarter" idx="12"/>
          </p:nvPr>
        </p:nvSpPr>
        <p:spPr/>
        <p:txBody>
          <a:bodyPr/>
          <a:lstStyle/>
          <a:p>
            <a:pPr>
              <a:defRPr/>
            </a:pPr>
            <a:fld id="{9B2698EA-EC7A-E54F-B293-92A5D3C1FAF8}" type="slidenum">
              <a:rPr lang="en-GB" smtClean="0"/>
              <a:pPr>
                <a:defRPr/>
              </a:pPr>
              <a:t>‹#›</a:t>
            </a:fld>
            <a:endParaRPr lang="en-GB"/>
          </a:p>
        </p:txBody>
      </p:sp>
      <p:sp>
        <p:nvSpPr>
          <p:cNvPr id="13" name="Rectangle 3"/>
          <p:cNvSpPr>
            <a:spLocks noGrp="1" noChangeArrowheads="1"/>
          </p:cNvSpPr>
          <p:nvPr>
            <p:ph idx="1"/>
          </p:nvPr>
        </p:nvSpPr>
        <p:spPr bwMode="auto">
          <a:xfrm>
            <a:off x="324000" y="1692000"/>
            <a:ext cx="8496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Header">
    <p:bg>
      <p:bgPr>
        <a:gradFill flip="none" rotWithShape="1">
          <a:gsLst>
            <a:gs pos="0">
              <a:srgbClr val="007275"/>
            </a:gs>
            <a:gs pos="100000">
              <a:srgbClr val="008CAC"/>
            </a:gs>
            <a:gs pos="50000">
              <a:srgbClr val="00727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000" y="1700214"/>
            <a:ext cx="8496000" cy="4113268"/>
          </a:xfrm>
        </p:spPr>
        <p:txBody>
          <a:bodyPr anchor="ctr"/>
          <a:lstStyle>
            <a:lvl1pPr algn="r">
              <a:defRPr sz="7200" b="0" i="0" cap="none">
                <a:solidFill>
                  <a:schemeClr val="bg1"/>
                </a:solidFill>
              </a:defRPr>
            </a:lvl1pPr>
          </a:lstStyle>
          <a:p>
            <a:r>
              <a:rPr lang="en-GB" smtClean="0"/>
              <a:t>Click to edit Master title style</a:t>
            </a:r>
            <a:endParaRPr lang="en-US" dirty="0"/>
          </a:p>
        </p:txBody>
      </p:sp>
      <p:pic>
        <p:nvPicPr>
          <p:cNvPr id="9"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925" y="381000"/>
            <a:ext cx="2139950" cy="465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3" name="Picture 11" descr="electron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4C13B8AF-37AF-004B-A1C6-F925204B8105}" type="slidenum">
              <a:rPr lang="en-GB"/>
              <a:pPr>
                <a:defRPr/>
              </a:pPr>
              <a:t>‹#›</a:t>
            </a:fld>
            <a:endParaRPr lang="en-GB"/>
          </a:p>
        </p:txBody>
      </p:sp>
    </p:spTree>
    <p:extLst>
      <p:ext uri="{BB962C8B-B14F-4D97-AF65-F5344CB8AC3E}">
        <p14:creationId xmlns:p14="http://schemas.microsoft.com/office/powerpoint/2010/main" val="41620560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icture Section Header">
    <p:bg>
      <p:bgPr>
        <a:gradFill flip="none" rotWithShape="1">
          <a:gsLst>
            <a:gs pos="0">
              <a:srgbClr val="007275"/>
            </a:gs>
            <a:gs pos="100000">
              <a:srgbClr val="008CAC"/>
            </a:gs>
            <a:gs pos="50000">
              <a:srgbClr val="007275"/>
            </a:gs>
          </a:gsLst>
          <a:lin ang="5400000" scaled="0"/>
          <a:tileRect/>
        </a:gra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0" y="0"/>
            <a:ext cx="9144000" cy="6858000"/>
          </a:xfrm>
        </p:spPr>
        <p:txBody>
          <a:bodyPr/>
          <a:lstStyle>
            <a:lvl1pPr marL="90000" indent="0">
              <a:buNone/>
              <a:defRPr>
                <a:solidFill>
                  <a:srgbClr val="FFFFFF"/>
                </a:solidFill>
              </a:defRPr>
            </a:lvl1pPr>
          </a:lstStyle>
          <a:p>
            <a:r>
              <a:rPr lang="en-GB" smtClean="0"/>
              <a:t>Drag picture to placeholder or click icon to add</a:t>
            </a:r>
            <a:endParaRPr lang="en-US" dirty="0"/>
          </a:p>
        </p:txBody>
      </p:sp>
      <p:sp>
        <p:nvSpPr>
          <p:cNvPr id="2" name="Title 1"/>
          <p:cNvSpPr>
            <a:spLocks noGrp="1"/>
          </p:cNvSpPr>
          <p:nvPr>
            <p:ph type="title"/>
          </p:nvPr>
        </p:nvSpPr>
        <p:spPr>
          <a:xfrm>
            <a:off x="324000" y="4406900"/>
            <a:ext cx="8496000" cy="1362075"/>
          </a:xfrm>
          <a:effectLst>
            <a:outerShdw blurRad="76200" dist="12700" dir="2700000" algn="tl" rotWithShape="0">
              <a:prstClr val="black"/>
            </a:outerShdw>
          </a:effectLst>
        </p:spPr>
        <p:txBody>
          <a:bodyPr/>
          <a:lstStyle>
            <a:lvl1pPr algn="l">
              <a:defRPr sz="4800" b="0" i="0" cap="none">
                <a:solidFill>
                  <a:srgbClr val="FFFFFF"/>
                </a:solidFill>
              </a:defRPr>
            </a:lvl1pPr>
          </a:lstStyle>
          <a:p>
            <a:r>
              <a:rPr lang="en-GB" smtClean="0"/>
              <a:t>Click to edit Master title style</a:t>
            </a:r>
            <a:endParaRPr lang="en-US" dirty="0"/>
          </a:p>
        </p:txBody>
      </p:sp>
      <p:sp>
        <p:nvSpPr>
          <p:cNvPr id="5" name="Text Placeholder 2"/>
          <p:cNvSpPr>
            <a:spLocks noGrp="1"/>
          </p:cNvSpPr>
          <p:nvPr>
            <p:ph type="body" idx="1" hasCustomPrompt="1"/>
          </p:nvPr>
        </p:nvSpPr>
        <p:spPr>
          <a:xfrm>
            <a:off x="324000" y="5768975"/>
            <a:ext cx="8496000" cy="395288"/>
          </a:xfrm>
          <a:effectLst>
            <a:outerShdw blurRad="76200" dist="12700" dir="2700000" algn="tl" rotWithShape="0">
              <a:prstClr val="black"/>
            </a:outerShdw>
          </a:effectLst>
        </p:spPr>
        <p:txBody>
          <a:bodyPr anchor="b"/>
          <a:lstStyle>
            <a:lvl1pPr marL="0" indent="0">
              <a:buNone/>
              <a:defRPr sz="1600" b="1">
                <a:solidFill>
                  <a:srgbClr val="FFFFFF"/>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add image URI</a:t>
            </a:r>
          </a:p>
        </p:txBody>
      </p:sp>
    </p:spTree>
    <p:extLst>
      <p:ext uri="{BB962C8B-B14F-4D97-AF65-F5344CB8AC3E}">
        <p14:creationId xmlns:p14="http://schemas.microsoft.com/office/powerpoint/2010/main" val="2850557122"/>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4000" y="1682750"/>
            <a:ext cx="4095600" cy="44894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724400" y="1682750"/>
            <a:ext cx="4095600" cy="4489449"/>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pic>
        <p:nvPicPr>
          <p:cNvPr id="11"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a:p>
        </p:txBody>
      </p:sp>
      <p:sp>
        <p:nvSpPr>
          <p:cNvPr id="8" name="Date Placeholder 7"/>
          <p:cNvSpPr>
            <a:spLocks noGrp="1"/>
          </p:cNvSpPr>
          <p:nvPr>
            <p:ph type="dt" sz="half" idx="10"/>
          </p:nvPr>
        </p:nvSpPr>
        <p:spPr/>
        <p:txBody>
          <a:bodyPr/>
          <a:lstStyle/>
          <a:p>
            <a:pPr>
              <a:defRPr/>
            </a:pPr>
            <a:endParaRPr lang="en-US"/>
          </a:p>
        </p:txBody>
      </p:sp>
      <p:sp>
        <p:nvSpPr>
          <p:cNvPr id="12" name="Footer Placeholder 11"/>
          <p:cNvSpPr>
            <a:spLocks noGrp="1"/>
          </p:cNvSpPr>
          <p:nvPr>
            <p:ph type="ftr" sz="quarter" idx="11"/>
          </p:nvPr>
        </p:nvSpPr>
        <p:spPr/>
        <p:txBody>
          <a:bodyPr/>
          <a:lstStyle/>
          <a:p>
            <a:pPr>
              <a:defRPr/>
            </a:pPr>
            <a:endParaRPr lang="en-GB"/>
          </a:p>
        </p:txBody>
      </p:sp>
      <p:sp>
        <p:nvSpPr>
          <p:cNvPr id="13" name="Slide Number Placeholder 12"/>
          <p:cNvSpPr>
            <a:spLocks noGrp="1"/>
          </p:cNvSpPr>
          <p:nvPr>
            <p:ph type="sldNum" sz="quarter" idx="12"/>
          </p:nvPr>
        </p:nvSpPr>
        <p:spPr/>
        <p:txBody>
          <a:bodyPr/>
          <a:lstStyle/>
          <a:p>
            <a:pPr>
              <a:defRPr/>
            </a:pPr>
            <a:fld id="{25F8899E-E85B-C542-BC38-A5E66AB0A3CB}" type="slidenum">
              <a:rPr lang="en-GB" smtClean="0"/>
              <a:pPr>
                <a:defRPr/>
              </a:pPr>
              <a:t>‹#›</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1682750"/>
            <a:ext cx="40956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324000" y="2322511"/>
            <a:ext cx="4095600" cy="3849689"/>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24399" y="1682750"/>
            <a:ext cx="4094164"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24399" y="2322511"/>
            <a:ext cx="4094164" cy="384969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pic>
        <p:nvPicPr>
          <p:cNvPr id="12"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a:p>
        </p:txBody>
      </p:sp>
      <p:sp>
        <p:nvSpPr>
          <p:cNvPr id="13" name="Date Placeholder 12"/>
          <p:cNvSpPr>
            <a:spLocks noGrp="1"/>
          </p:cNvSpPr>
          <p:nvPr>
            <p:ph type="dt" sz="half" idx="10"/>
          </p:nvPr>
        </p:nvSpPr>
        <p:spPr/>
        <p:txBody>
          <a:bodyPr/>
          <a:lstStyle/>
          <a:p>
            <a:pPr>
              <a:defRPr/>
            </a:pPr>
            <a:endParaRPr lang="en-US"/>
          </a:p>
        </p:txBody>
      </p:sp>
      <p:sp>
        <p:nvSpPr>
          <p:cNvPr id="14" name="Footer Placeholder 13"/>
          <p:cNvSpPr>
            <a:spLocks noGrp="1"/>
          </p:cNvSpPr>
          <p:nvPr>
            <p:ph type="ftr" sz="quarter" idx="11"/>
          </p:nvPr>
        </p:nvSpPr>
        <p:spPr/>
        <p:txBody>
          <a:bodyPr/>
          <a:lstStyle/>
          <a:p>
            <a:pPr>
              <a:defRPr/>
            </a:pPr>
            <a:endParaRPr lang="en-GB"/>
          </a:p>
        </p:txBody>
      </p:sp>
      <p:sp>
        <p:nvSpPr>
          <p:cNvPr id="15" name="Slide Number Placeholder 14"/>
          <p:cNvSpPr>
            <a:spLocks noGrp="1"/>
          </p:cNvSpPr>
          <p:nvPr>
            <p:ph type="sldNum" sz="quarter" idx="12"/>
          </p:nvPr>
        </p:nvSpPr>
        <p:spPr/>
        <p:txBody>
          <a:bodyPr/>
          <a:lstStyle/>
          <a:p>
            <a:pPr>
              <a:defRPr/>
            </a:pPr>
            <a:fld id="{D22FB1A6-C517-FF4F-B54D-96B665C460D6}" type="slidenum">
              <a:rPr lang="en-GB" smtClean="0"/>
              <a:pPr>
                <a:defRPr/>
              </a:pPr>
              <a:t>‹#›</a:t>
            </a:fld>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324000" y="1682750"/>
            <a:ext cx="8496000" cy="4489450"/>
          </a:xfrm>
        </p:spPr>
        <p:txBody>
          <a:bodyPr/>
          <a:lstStyle/>
          <a:p>
            <a:pPr lvl="0"/>
            <a:r>
              <a:rPr lang="en-GB" noProof="0" smtClean="0"/>
              <a:t>Click icon to add table</a:t>
            </a:r>
            <a:endParaRPr lang="en-US" noProof="0" smtClean="0"/>
          </a:p>
        </p:txBody>
      </p:sp>
      <p:pic>
        <p:nvPicPr>
          <p:cNvPr id="9"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a:p>
        </p:txBody>
      </p:sp>
      <p:sp>
        <p:nvSpPr>
          <p:cNvPr id="8" name="Date Placeholder 7"/>
          <p:cNvSpPr>
            <a:spLocks noGrp="1"/>
          </p:cNvSpPr>
          <p:nvPr>
            <p:ph type="dt" sz="half" idx="10"/>
          </p:nvPr>
        </p:nvSpPr>
        <p:spPr/>
        <p:txBody>
          <a:bodyPr/>
          <a:lstStyle/>
          <a:p>
            <a:pPr>
              <a:defRPr/>
            </a:pPr>
            <a:endParaRPr lang="en-US"/>
          </a:p>
        </p:txBody>
      </p:sp>
      <p:sp>
        <p:nvSpPr>
          <p:cNvPr id="10" name="Footer Placeholder 9"/>
          <p:cNvSpPr>
            <a:spLocks noGrp="1"/>
          </p:cNvSpPr>
          <p:nvPr>
            <p:ph type="ftr" sz="quarter" idx="11"/>
          </p:nvPr>
        </p:nvSpPr>
        <p:spPr/>
        <p:txBody>
          <a:bodyPr/>
          <a:lstStyle/>
          <a:p>
            <a:pPr>
              <a:defRPr/>
            </a:pPr>
            <a:endParaRPr lang="en-GB"/>
          </a:p>
        </p:txBody>
      </p:sp>
      <p:sp>
        <p:nvSpPr>
          <p:cNvPr id="11" name="Slide Number Placeholder 10"/>
          <p:cNvSpPr>
            <a:spLocks noGrp="1"/>
          </p:cNvSpPr>
          <p:nvPr>
            <p:ph type="sldNum" sz="quarter" idx="12"/>
          </p:nvPr>
        </p:nvSpPr>
        <p:spPr/>
        <p:txBody>
          <a:bodyPr/>
          <a:lstStyle/>
          <a:p>
            <a:pPr>
              <a:defRPr/>
            </a:pPr>
            <a:fld id="{E0391CF5-C63C-8A47-AE8C-A78E6952A134}" type="slidenum">
              <a:rPr lang="en-GB" smtClean="0"/>
              <a:pPr>
                <a:defRPr/>
              </a:pPr>
              <a:t>‹#›</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a:p>
        </p:txBody>
      </p:sp>
      <p:sp>
        <p:nvSpPr>
          <p:cNvPr id="6" name="Date Placeholder 5"/>
          <p:cNvSpPr>
            <a:spLocks noGrp="1"/>
          </p:cNvSpPr>
          <p:nvPr>
            <p:ph type="dt" sz="half" idx="10"/>
          </p:nvPr>
        </p:nvSpPr>
        <p:spPr/>
        <p:txBody>
          <a:bodyPr/>
          <a:lstStyle/>
          <a:p>
            <a:pPr>
              <a:defRPr/>
            </a:pPr>
            <a:endParaRPr lang="en-US"/>
          </a:p>
        </p:txBody>
      </p:sp>
      <p:sp>
        <p:nvSpPr>
          <p:cNvPr id="10" name="Footer Placeholder 9"/>
          <p:cNvSpPr>
            <a:spLocks noGrp="1"/>
          </p:cNvSpPr>
          <p:nvPr>
            <p:ph type="ftr" sz="quarter" idx="11"/>
          </p:nvPr>
        </p:nvSpPr>
        <p:spPr/>
        <p:txBody>
          <a:bodyPr/>
          <a:lstStyle/>
          <a:p>
            <a:pPr>
              <a:defRPr/>
            </a:pPr>
            <a:endParaRPr lang="en-GB"/>
          </a:p>
        </p:txBody>
      </p:sp>
      <p:sp>
        <p:nvSpPr>
          <p:cNvPr id="11" name="Slide Number Placeholder 10"/>
          <p:cNvSpPr>
            <a:spLocks noGrp="1"/>
          </p:cNvSpPr>
          <p:nvPr>
            <p:ph type="sldNum" sz="quarter" idx="12"/>
          </p:nvPr>
        </p:nvSpPr>
        <p:spPr/>
        <p:txBody>
          <a:bodyPr/>
          <a:lstStyle/>
          <a:p>
            <a:pPr>
              <a:defRPr/>
            </a:pPr>
            <a:fld id="{B724C046-DF1B-CA4E-B095-502EC2B09811}" type="slidenum">
              <a:rPr lang="en-GB" smtClean="0"/>
              <a:pPr>
                <a:defRPr/>
              </a:pPr>
              <a:t>‹#›</a:t>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1_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ctrTitle"/>
          </p:nvPr>
        </p:nvSpPr>
        <p:spPr>
          <a:xfrm>
            <a:off x="228600" y="1700213"/>
            <a:ext cx="8686800" cy="2160587"/>
          </a:xfrm>
        </p:spPr>
        <p:txBody>
          <a:bodyPr lIns="91440"/>
          <a:lstStyle>
            <a:lvl1pPr>
              <a:defRPr sz="4800">
                <a:solidFill>
                  <a:schemeClr val="bg1"/>
                </a:solidFill>
              </a:defRPr>
            </a:lvl1pPr>
          </a:lstStyle>
          <a:p>
            <a:r>
              <a:rPr lang="en-GB" smtClean="0"/>
              <a:t>Click to edit Master title style</a:t>
            </a:r>
            <a:endParaRPr lang="en-GB" dirty="0"/>
          </a:p>
        </p:txBody>
      </p:sp>
      <p:sp>
        <p:nvSpPr>
          <p:cNvPr id="10243" name="Rectangle 1027"/>
          <p:cNvSpPr>
            <a:spLocks noGrp="1" noChangeArrowheads="1"/>
          </p:cNvSpPr>
          <p:nvPr>
            <p:ph type="subTitle" idx="1"/>
          </p:nvPr>
        </p:nvSpPr>
        <p:spPr>
          <a:xfrm>
            <a:off x="228600" y="3933825"/>
            <a:ext cx="8686800" cy="1752600"/>
          </a:xfrm>
        </p:spPr>
        <p:txBody>
          <a:bodyPr lIns="91440"/>
          <a:lstStyle>
            <a:lvl1pPr marL="0" indent="0">
              <a:buFontTx/>
              <a:buNone/>
              <a:defRPr sz="2400">
                <a:solidFill>
                  <a:schemeClr val="accent1"/>
                </a:solidFill>
              </a:defRPr>
            </a:lvl1pPr>
          </a:lstStyle>
          <a:p>
            <a:r>
              <a:rPr lang="en-GB" smtClean="0"/>
              <a:t>Click to edit Master subtitle style</a:t>
            </a:r>
            <a:endParaRPr lang="en-GB" dirty="0"/>
          </a:p>
        </p:txBody>
      </p:sp>
      <p:sp>
        <p:nvSpPr>
          <p:cNvPr id="5" name="Rectangle 1030"/>
          <p:cNvSpPr>
            <a:spLocks noGrp="1" noChangeArrowheads="1"/>
          </p:cNvSpPr>
          <p:nvPr>
            <p:ph type="sldNum" sz="quarter" idx="10"/>
          </p:nvPr>
        </p:nvSpPr>
        <p:spPr>
          <a:xfrm>
            <a:off x="6781800" y="6324600"/>
            <a:ext cx="2133600" cy="304800"/>
          </a:xfrm>
        </p:spPr>
        <p:txBody>
          <a:bodyPr rIns="91440"/>
          <a:lstStyle>
            <a:lvl1pPr>
              <a:defRPr smtClean="0">
                <a:solidFill>
                  <a:schemeClr val="bg1"/>
                </a:solidFill>
                <a:latin typeface="Georgia"/>
                <a:cs typeface="Georgia"/>
              </a:defRPr>
            </a:lvl1pPr>
          </a:lstStyle>
          <a:p>
            <a:pPr>
              <a:defRPr/>
            </a:pPr>
            <a:fld id="{4D24BB3A-EFCF-4A4A-B0D6-45AE7F229AF3}" type="slidenum">
              <a:rPr lang="en-GB"/>
              <a:pPr>
                <a:defRPr/>
              </a:pPr>
              <a:t>‹#›</a:t>
            </a:fld>
            <a:endParaRPr lang="en-GB"/>
          </a:p>
        </p:txBody>
      </p:sp>
    </p:spTree>
    <p:extLst>
      <p:ext uri="{BB962C8B-B14F-4D97-AF65-F5344CB8AC3E}">
        <p14:creationId xmlns:p14="http://schemas.microsoft.com/office/powerpoint/2010/main" val="27830134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cSld name="1_Section Header">
    <p:bg>
      <p:bgPr>
        <a:gradFill rotWithShape="1">
          <a:gsLst>
            <a:gs pos="0">
              <a:srgbClr val="007275"/>
            </a:gs>
            <a:gs pos="50000">
              <a:srgbClr val="007275"/>
            </a:gs>
            <a:gs pos="100000">
              <a:srgbClr val="008CAC"/>
            </a:gs>
          </a:gsLst>
          <a:lin ang="54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406900"/>
            <a:ext cx="8686799" cy="1362075"/>
          </a:xfrm>
        </p:spPr>
        <p:txBody>
          <a:bodyPr/>
          <a:lstStyle>
            <a:lvl1pPr algn="l">
              <a:defRPr sz="4800" b="0" i="0" cap="none">
                <a:solidFill>
                  <a:schemeClr val="bg1"/>
                </a:solidFill>
              </a:defRPr>
            </a:lvl1pPr>
          </a:lstStyle>
          <a:p>
            <a:r>
              <a:rPr lang="en-GB" smtClean="0"/>
              <a:t>Click to edit Master title style</a:t>
            </a:r>
            <a:endParaRPr lang="en-US" dirty="0"/>
          </a:p>
        </p:txBody>
      </p:sp>
      <p:sp>
        <p:nvSpPr>
          <p:cNvPr id="3" name="Text Placeholder 2"/>
          <p:cNvSpPr>
            <a:spLocks noGrp="1"/>
          </p:cNvSpPr>
          <p:nvPr>
            <p:ph type="body" idx="1"/>
          </p:nvPr>
        </p:nvSpPr>
        <p:spPr>
          <a:xfrm>
            <a:off x="228600" y="2906713"/>
            <a:ext cx="868679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solidFill>
                  <a:schemeClr val="bg1"/>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solidFill>
                  <a:schemeClr val="bg1"/>
                </a:solidFill>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solidFill>
                  <a:schemeClr val="bg1"/>
                </a:solidFill>
              </a:defRPr>
            </a:lvl1pPr>
          </a:lstStyle>
          <a:p>
            <a:pPr>
              <a:defRPr/>
            </a:pPr>
            <a:fld id="{A0CCF07D-5A52-2E45-BD16-C04AC6894CDE}" type="slidenum">
              <a:rPr lang="en-GB"/>
              <a:pPr>
                <a:defRPr/>
              </a:pPr>
              <a:t>‹#›</a:t>
            </a:fld>
            <a:endParaRPr lang="en-GB"/>
          </a:p>
        </p:txBody>
      </p:sp>
    </p:spTree>
    <p:extLst>
      <p:ext uri="{BB962C8B-B14F-4D97-AF65-F5344CB8AC3E}">
        <p14:creationId xmlns:p14="http://schemas.microsoft.com/office/powerpoint/2010/main" val="4877947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ctrTitle"/>
          </p:nvPr>
        </p:nvSpPr>
        <p:spPr>
          <a:xfrm>
            <a:off x="323999" y="1700213"/>
            <a:ext cx="8496000" cy="2160587"/>
          </a:xfrm>
        </p:spPr>
        <p:txBody>
          <a:bodyPr lIns="91440" anchor="b"/>
          <a:lstStyle>
            <a:lvl1pPr algn="l">
              <a:defRPr sz="7200">
                <a:solidFill>
                  <a:schemeClr val="bg1"/>
                </a:solidFill>
              </a:defRPr>
            </a:lvl1pPr>
          </a:lstStyle>
          <a:p>
            <a:r>
              <a:rPr lang="en-GB" smtClean="0"/>
              <a:t>Click to edit Master title style</a:t>
            </a:r>
            <a:endParaRPr lang="en-GB" dirty="0"/>
          </a:p>
        </p:txBody>
      </p:sp>
      <p:sp>
        <p:nvSpPr>
          <p:cNvPr id="10243" name="Rectangle 1027"/>
          <p:cNvSpPr>
            <a:spLocks noGrp="1" noChangeArrowheads="1"/>
          </p:cNvSpPr>
          <p:nvPr>
            <p:ph type="subTitle" idx="1"/>
          </p:nvPr>
        </p:nvSpPr>
        <p:spPr>
          <a:xfrm>
            <a:off x="324000" y="3860800"/>
            <a:ext cx="8496000" cy="1946275"/>
          </a:xfrm>
        </p:spPr>
        <p:txBody>
          <a:bodyPr lIns="91440"/>
          <a:lstStyle>
            <a:lvl1pPr marL="0" indent="0">
              <a:buFontTx/>
              <a:buNone/>
              <a:defRPr sz="3600">
                <a:solidFill>
                  <a:srgbClr val="B1D3D6"/>
                </a:solidFill>
              </a:defRPr>
            </a:lvl1pPr>
          </a:lstStyle>
          <a:p>
            <a:r>
              <a:rPr lang="en-GB" smtClean="0"/>
              <a:t>Click to edit Master subtitle style</a:t>
            </a:r>
            <a:endParaRPr lang="en-GB" dirty="0"/>
          </a:p>
        </p:txBody>
      </p:sp>
      <p:pic>
        <p:nvPicPr>
          <p:cNvPr id="5"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550" y="381000"/>
            <a:ext cx="2695575" cy="584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8"/>
          <p:cNvSpPr>
            <a:spLocks noGrp="1"/>
          </p:cNvSpPr>
          <p:nvPr>
            <p:ph type="body" sz="quarter" idx="10" hasCustomPrompt="1"/>
          </p:nvPr>
        </p:nvSpPr>
        <p:spPr>
          <a:xfrm>
            <a:off x="324000" y="5807075"/>
            <a:ext cx="8496000" cy="882860"/>
          </a:xfrm>
        </p:spPr>
        <p:txBody>
          <a:bodyPr/>
          <a:lstStyle>
            <a:lvl1pPr marL="90000" indent="0">
              <a:spcAft>
                <a:spcPts val="0"/>
              </a:spcAft>
              <a:buNone/>
              <a:defRPr sz="2000" baseline="0">
                <a:solidFill>
                  <a:srgbClr val="B1D3D6"/>
                </a:solidFill>
              </a:defRPr>
            </a:lvl1pPr>
          </a:lstStyle>
          <a:p>
            <a:pPr lvl="0"/>
            <a:r>
              <a:rPr lang="en-US" dirty="0" smtClean="0"/>
              <a:t>Click to add author </a:t>
            </a:r>
            <a:br>
              <a:rPr lang="en-US" dirty="0" smtClean="0"/>
            </a:br>
            <a:r>
              <a:rPr lang="en-US" dirty="0" smtClean="0"/>
              <a:t>and date</a:t>
            </a:r>
          </a:p>
        </p:txBody>
      </p:sp>
      <p:pic>
        <p:nvPicPr>
          <p:cNvPr id="6" name="Picture 5" descr="Electronics_and_Computer_Science_BLACK-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99" y="381000"/>
            <a:ext cx="2163119" cy="584200"/>
          </a:xfrm>
          <a:prstGeom prst="rect">
            <a:avLst/>
          </a:prstGeom>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GB" smtClean="0"/>
              <a:t>Click to edit Master title style</a:t>
            </a:r>
            <a:endParaRPr lang="en-US" dirty="0"/>
          </a:p>
        </p:txBody>
      </p:sp>
      <p:sp>
        <p:nvSpPr>
          <p:cNvPr id="10" name="Date Placeholder 9"/>
          <p:cNvSpPr>
            <a:spLocks noGrp="1"/>
          </p:cNvSpPr>
          <p:nvPr>
            <p:ph type="dt" sz="half" idx="10"/>
          </p:nvPr>
        </p:nvSpPr>
        <p:spPr/>
        <p:txBody>
          <a:bodyPr/>
          <a:lstStyle/>
          <a:p>
            <a:pPr>
              <a:defRPr/>
            </a:pPr>
            <a:endParaRPr lang="en-US"/>
          </a:p>
        </p:txBody>
      </p:sp>
      <p:sp>
        <p:nvSpPr>
          <p:cNvPr id="11" name="Footer Placeholder 10"/>
          <p:cNvSpPr>
            <a:spLocks noGrp="1"/>
          </p:cNvSpPr>
          <p:nvPr>
            <p:ph type="ftr" sz="quarter" idx="11"/>
          </p:nvPr>
        </p:nvSpPr>
        <p:spPr/>
        <p:txBody>
          <a:bodyPr/>
          <a:lstStyle/>
          <a:p>
            <a:pPr>
              <a:defRPr/>
            </a:pPr>
            <a:endParaRPr lang="en-GB"/>
          </a:p>
        </p:txBody>
      </p:sp>
      <p:sp>
        <p:nvSpPr>
          <p:cNvPr id="12" name="Slide Number Placeholder 11"/>
          <p:cNvSpPr>
            <a:spLocks noGrp="1"/>
          </p:cNvSpPr>
          <p:nvPr>
            <p:ph type="sldNum" sz="quarter" idx="12"/>
          </p:nvPr>
        </p:nvSpPr>
        <p:spPr/>
        <p:txBody>
          <a:bodyPr/>
          <a:lstStyle/>
          <a:p>
            <a:pPr>
              <a:defRPr/>
            </a:pPr>
            <a:fld id="{ECB36F85-6CDB-9A40-9F5D-1C19C988DA21}" type="slidenum">
              <a:rPr lang="en-GB" smtClean="0"/>
              <a:pPr>
                <a:defRPr/>
              </a:pPr>
              <a:t>‹#›</a:t>
            </a:fld>
            <a:endParaRPr lang="en-GB"/>
          </a:p>
        </p:txBody>
      </p:sp>
      <p:sp>
        <p:nvSpPr>
          <p:cNvPr id="13" name="Rectangle 3"/>
          <p:cNvSpPr>
            <a:spLocks noGrp="1" noChangeArrowheads="1"/>
          </p:cNvSpPr>
          <p:nvPr>
            <p:ph idx="1"/>
          </p:nvPr>
        </p:nvSpPr>
        <p:spPr bwMode="auto">
          <a:xfrm>
            <a:off x="324000" y="1692000"/>
            <a:ext cx="8496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pPr>
              <a:defRPr/>
            </a:pPr>
            <a:endParaRPr lang="en-US"/>
          </a:p>
        </p:txBody>
      </p:sp>
      <p:sp>
        <p:nvSpPr>
          <p:cNvPr id="3" name="Rectangle 5"/>
          <p:cNvSpPr>
            <a:spLocks noGrp="1" noChangeArrowheads="1"/>
          </p:cNvSpPr>
          <p:nvPr>
            <p:ph type="ftr" sz="quarter" idx="11"/>
          </p:nvPr>
        </p:nvSpPr>
        <p:spPr/>
        <p:txBody>
          <a:bodyPr/>
          <a:lstStyle>
            <a:lvl1pPr>
              <a:defRPr smtClean="0"/>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vl1pPr>
          </a:lstStyle>
          <a:p>
            <a:pPr>
              <a:defRPr/>
            </a:pPr>
            <a:fld id="{26012D2B-367B-1F43-8AD4-A95BE093BED4}" type="slidenum">
              <a:rPr lang="en-GB"/>
              <a:pPr>
                <a:defRPr/>
              </a:pPr>
              <a:t>‹#›</a:t>
            </a:fld>
            <a:endParaRPr lang="en-GB"/>
          </a:p>
        </p:txBody>
      </p:sp>
    </p:spTree>
    <p:extLst>
      <p:ext uri="{BB962C8B-B14F-4D97-AF65-F5344CB8AC3E}">
        <p14:creationId xmlns:p14="http://schemas.microsoft.com/office/powerpoint/2010/main" val="24374777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 Header">
    <p:bg>
      <p:bgPr>
        <a:gradFill flip="none" rotWithShape="1">
          <a:gsLst>
            <a:gs pos="0">
              <a:srgbClr val="007275"/>
            </a:gs>
            <a:gs pos="100000">
              <a:srgbClr val="008CAC"/>
            </a:gs>
            <a:gs pos="50000">
              <a:srgbClr val="00727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000" y="1700214"/>
            <a:ext cx="8496000" cy="4113268"/>
          </a:xfrm>
        </p:spPr>
        <p:txBody>
          <a:bodyPr anchor="ctr"/>
          <a:lstStyle>
            <a:lvl1pPr algn="r">
              <a:defRPr sz="7200" b="0" i="0" cap="none">
                <a:solidFill>
                  <a:schemeClr val="bg1"/>
                </a:solidFill>
              </a:defRPr>
            </a:lvl1pPr>
          </a:lstStyle>
          <a:p>
            <a:r>
              <a:rPr lang="en-GB" smtClean="0"/>
              <a:t>Click to edit Master title style</a:t>
            </a:r>
            <a:endParaRPr lang="en-US" dirty="0"/>
          </a:p>
        </p:txBody>
      </p:sp>
      <p:pic>
        <p:nvPicPr>
          <p:cNvPr id="9"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925" y="381000"/>
            <a:ext cx="2139950" cy="465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icture Section Header">
    <p:bg>
      <p:bgPr>
        <a:gradFill flip="none" rotWithShape="1">
          <a:gsLst>
            <a:gs pos="0">
              <a:srgbClr val="007275"/>
            </a:gs>
            <a:gs pos="100000">
              <a:srgbClr val="008CAC"/>
            </a:gs>
            <a:gs pos="50000">
              <a:srgbClr val="007275"/>
            </a:gs>
          </a:gsLst>
          <a:lin ang="5400000" scaled="0"/>
          <a:tileRect/>
        </a:gra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0" y="0"/>
            <a:ext cx="9144000" cy="6858000"/>
          </a:xfrm>
        </p:spPr>
        <p:txBody>
          <a:bodyPr/>
          <a:lstStyle>
            <a:lvl1pPr marL="90000" indent="0">
              <a:buNone/>
              <a:defRPr>
                <a:solidFill>
                  <a:srgbClr val="FFFFFF"/>
                </a:solidFill>
              </a:defRPr>
            </a:lvl1pPr>
          </a:lstStyle>
          <a:p>
            <a:r>
              <a:rPr lang="en-GB" smtClean="0"/>
              <a:t>Drag picture to placeholder or click icon to add</a:t>
            </a:r>
            <a:endParaRPr lang="en-US" dirty="0"/>
          </a:p>
        </p:txBody>
      </p:sp>
      <p:sp>
        <p:nvSpPr>
          <p:cNvPr id="2" name="Title 1"/>
          <p:cNvSpPr>
            <a:spLocks noGrp="1"/>
          </p:cNvSpPr>
          <p:nvPr>
            <p:ph type="title"/>
          </p:nvPr>
        </p:nvSpPr>
        <p:spPr>
          <a:xfrm>
            <a:off x="324000" y="4406900"/>
            <a:ext cx="8496000" cy="1362075"/>
          </a:xfrm>
          <a:effectLst>
            <a:outerShdw blurRad="76200" dist="12700" dir="2700000" algn="tl" rotWithShape="0">
              <a:prstClr val="black"/>
            </a:outerShdw>
          </a:effectLst>
        </p:spPr>
        <p:txBody>
          <a:bodyPr/>
          <a:lstStyle>
            <a:lvl1pPr algn="l">
              <a:defRPr sz="4800" b="0" i="0" cap="none">
                <a:solidFill>
                  <a:srgbClr val="FFFFFF"/>
                </a:solidFill>
              </a:defRPr>
            </a:lvl1pPr>
          </a:lstStyle>
          <a:p>
            <a:r>
              <a:rPr lang="en-GB" smtClean="0"/>
              <a:t>Click to edit Master title style</a:t>
            </a:r>
            <a:endParaRPr lang="en-US" dirty="0"/>
          </a:p>
        </p:txBody>
      </p:sp>
      <p:sp>
        <p:nvSpPr>
          <p:cNvPr id="5" name="Text Placeholder 2"/>
          <p:cNvSpPr>
            <a:spLocks noGrp="1"/>
          </p:cNvSpPr>
          <p:nvPr>
            <p:ph type="body" idx="1" hasCustomPrompt="1"/>
          </p:nvPr>
        </p:nvSpPr>
        <p:spPr>
          <a:xfrm>
            <a:off x="324000" y="5768975"/>
            <a:ext cx="8496000" cy="395288"/>
          </a:xfrm>
          <a:effectLst>
            <a:outerShdw blurRad="76200" dist="12700" dir="2700000" algn="tl" rotWithShape="0">
              <a:prstClr val="black"/>
            </a:outerShdw>
          </a:effectLst>
        </p:spPr>
        <p:txBody>
          <a:bodyPr anchor="b"/>
          <a:lstStyle>
            <a:lvl1pPr marL="0" indent="0">
              <a:buNone/>
              <a:defRPr sz="1600" b="1">
                <a:solidFill>
                  <a:srgbClr val="FFFFFF"/>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add image URI</a:t>
            </a:r>
          </a:p>
        </p:txBody>
      </p:sp>
    </p:spTree>
    <p:extLst>
      <p:ext uri="{BB962C8B-B14F-4D97-AF65-F5344CB8AC3E}">
        <p14:creationId xmlns:p14="http://schemas.microsoft.com/office/powerpoint/2010/main" val="2850557122"/>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4000" y="1682750"/>
            <a:ext cx="4095600" cy="44894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724400" y="1682750"/>
            <a:ext cx="4095600" cy="4489449"/>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pic>
        <p:nvPicPr>
          <p:cNvPr id="11"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dirty="0"/>
          </a:p>
        </p:txBody>
      </p:sp>
      <p:sp>
        <p:nvSpPr>
          <p:cNvPr id="8" name="Date Placeholder 7"/>
          <p:cNvSpPr>
            <a:spLocks noGrp="1"/>
          </p:cNvSpPr>
          <p:nvPr>
            <p:ph type="dt" sz="half" idx="10"/>
          </p:nvPr>
        </p:nvSpPr>
        <p:spPr/>
        <p:txBody>
          <a:bodyPr/>
          <a:lstStyle/>
          <a:p>
            <a:pPr>
              <a:defRPr/>
            </a:pPr>
            <a:endParaRPr lang="en-US"/>
          </a:p>
        </p:txBody>
      </p:sp>
      <p:sp>
        <p:nvSpPr>
          <p:cNvPr id="12" name="Footer Placeholder 11"/>
          <p:cNvSpPr>
            <a:spLocks noGrp="1"/>
          </p:cNvSpPr>
          <p:nvPr>
            <p:ph type="ftr" sz="quarter" idx="11"/>
          </p:nvPr>
        </p:nvSpPr>
        <p:spPr/>
        <p:txBody>
          <a:bodyPr/>
          <a:lstStyle/>
          <a:p>
            <a:pPr>
              <a:defRPr/>
            </a:pPr>
            <a:endParaRPr lang="en-GB"/>
          </a:p>
        </p:txBody>
      </p:sp>
      <p:sp>
        <p:nvSpPr>
          <p:cNvPr id="13" name="Slide Number Placeholder 12"/>
          <p:cNvSpPr>
            <a:spLocks noGrp="1"/>
          </p:cNvSpPr>
          <p:nvPr>
            <p:ph type="sldNum" sz="quarter" idx="12"/>
          </p:nvPr>
        </p:nvSpPr>
        <p:spPr/>
        <p:txBody>
          <a:bodyPr/>
          <a:lstStyle/>
          <a:p>
            <a:pPr>
              <a:defRPr/>
            </a:pPr>
            <a:fld id="{F80DF742-AA5B-1A40-9DF5-E96D95D18B1F}" type="slidenum">
              <a:rPr lang="en-GB" smtClean="0"/>
              <a:pPr>
                <a:defRPr/>
              </a:pPr>
              <a:t>‹#›</a:t>
            </a:fld>
            <a:endParaRPr lang="en-GB"/>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1682750"/>
            <a:ext cx="40956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324000" y="2322511"/>
            <a:ext cx="4095600" cy="3849689"/>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24399" y="1682750"/>
            <a:ext cx="4094164"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24399" y="2322511"/>
            <a:ext cx="4094164" cy="384969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pic>
        <p:nvPicPr>
          <p:cNvPr id="12"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dirty="0"/>
          </a:p>
        </p:txBody>
      </p:sp>
      <p:sp>
        <p:nvSpPr>
          <p:cNvPr id="13" name="Date Placeholder 12"/>
          <p:cNvSpPr>
            <a:spLocks noGrp="1"/>
          </p:cNvSpPr>
          <p:nvPr>
            <p:ph type="dt" sz="half" idx="10"/>
          </p:nvPr>
        </p:nvSpPr>
        <p:spPr/>
        <p:txBody>
          <a:bodyPr/>
          <a:lstStyle/>
          <a:p>
            <a:pPr>
              <a:defRPr/>
            </a:pPr>
            <a:endParaRPr lang="en-US"/>
          </a:p>
        </p:txBody>
      </p:sp>
      <p:sp>
        <p:nvSpPr>
          <p:cNvPr id="14" name="Footer Placeholder 13"/>
          <p:cNvSpPr>
            <a:spLocks noGrp="1"/>
          </p:cNvSpPr>
          <p:nvPr>
            <p:ph type="ftr" sz="quarter" idx="11"/>
          </p:nvPr>
        </p:nvSpPr>
        <p:spPr/>
        <p:txBody>
          <a:bodyPr/>
          <a:lstStyle/>
          <a:p>
            <a:pPr>
              <a:defRPr/>
            </a:pPr>
            <a:endParaRPr lang="en-GB"/>
          </a:p>
        </p:txBody>
      </p:sp>
      <p:sp>
        <p:nvSpPr>
          <p:cNvPr id="15" name="Slide Number Placeholder 14"/>
          <p:cNvSpPr>
            <a:spLocks noGrp="1"/>
          </p:cNvSpPr>
          <p:nvPr>
            <p:ph type="sldNum" sz="quarter" idx="12"/>
          </p:nvPr>
        </p:nvSpPr>
        <p:spPr/>
        <p:txBody>
          <a:bodyPr/>
          <a:lstStyle/>
          <a:p>
            <a:pPr>
              <a:defRPr/>
            </a:pPr>
            <a:fld id="{F001E134-1C00-4043-9248-9EC1D5279760}" type="slidenum">
              <a:rPr lang="en-GB" smtClean="0"/>
              <a:pPr>
                <a:defRPr/>
              </a:pPr>
              <a:t>‹#›</a:t>
            </a:fld>
            <a:endParaRPr lang="en-GB"/>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324000" y="1682750"/>
            <a:ext cx="8496000" cy="4489450"/>
          </a:xfrm>
        </p:spPr>
        <p:txBody>
          <a:bodyPr/>
          <a:lstStyle/>
          <a:p>
            <a:pPr lvl="0"/>
            <a:r>
              <a:rPr lang="en-GB" noProof="0" smtClean="0"/>
              <a:t>Click icon to add table</a:t>
            </a:r>
            <a:endParaRPr lang="en-US" noProof="0" dirty="0" smtClean="0"/>
          </a:p>
        </p:txBody>
      </p:sp>
      <p:pic>
        <p:nvPicPr>
          <p:cNvPr id="9"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dirty="0"/>
          </a:p>
        </p:txBody>
      </p:sp>
      <p:sp>
        <p:nvSpPr>
          <p:cNvPr id="8" name="Date Placeholder 7"/>
          <p:cNvSpPr>
            <a:spLocks noGrp="1"/>
          </p:cNvSpPr>
          <p:nvPr>
            <p:ph type="dt" sz="half" idx="10"/>
          </p:nvPr>
        </p:nvSpPr>
        <p:spPr/>
        <p:txBody>
          <a:bodyPr/>
          <a:lstStyle/>
          <a:p>
            <a:pPr>
              <a:defRPr/>
            </a:pPr>
            <a:endParaRPr lang="en-US"/>
          </a:p>
        </p:txBody>
      </p:sp>
      <p:sp>
        <p:nvSpPr>
          <p:cNvPr id="10" name="Footer Placeholder 9"/>
          <p:cNvSpPr>
            <a:spLocks noGrp="1"/>
          </p:cNvSpPr>
          <p:nvPr>
            <p:ph type="ftr" sz="quarter" idx="11"/>
          </p:nvPr>
        </p:nvSpPr>
        <p:spPr/>
        <p:txBody>
          <a:bodyPr/>
          <a:lstStyle/>
          <a:p>
            <a:pPr>
              <a:defRPr/>
            </a:pPr>
            <a:endParaRPr lang="en-GB"/>
          </a:p>
        </p:txBody>
      </p:sp>
      <p:sp>
        <p:nvSpPr>
          <p:cNvPr id="11" name="Slide Number Placeholder 10"/>
          <p:cNvSpPr>
            <a:spLocks noGrp="1"/>
          </p:cNvSpPr>
          <p:nvPr>
            <p:ph type="sldNum" sz="quarter" idx="12"/>
          </p:nvPr>
        </p:nvSpPr>
        <p:spPr/>
        <p:txBody>
          <a:bodyPr/>
          <a:lstStyle/>
          <a:p>
            <a:pPr>
              <a:defRPr/>
            </a:pPr>
            <a:fld id="{19C0DF9D-F57A-BE4B-95EF-E8828EED6B92}" type="slidenum">
              <a:rPr lang="en-GB" smtClean="0"/>
              <a:pPr>
                <a:defRPr/>
              </a:pPr>
              <a:t>‹#›</a:t>
            </a:fld>
            <a:endParaRPr lang="en-GB"/>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dirty="0"/>
          </a:p>
        </p:txBody>
      </p:sp>
      <p:sp>
        <p:nvSpPr>
          <p:cNvPr id="6" name="Date Placeholder 5"/>
          <p:cNvSpPr>
            <a:spLocks noGrp="1"/>
          </p:cNvSpPr>
          <p:nvPr>
            <p:ph type="dt" sz="half" idx="10"/>
          </p:nvPr>
        </p:nvSpPr>
        <p:spPr/>
        <p:txBody>
          <a:bodyPr/>
          <a:lstStyle/>
          <a:p>
            <a:pPr>
              <a:defRPr/>
            </a:pPr>
            <a:endParaRPr lang="en-US"/>
          </a:p>
        </p:txBody>
      </p:sp>
      <p:sp>
        <p:nvSpPr>
          <p:cNvPr id="10" name="Footer Placeholder 9"/>
          <p:cNvSpPr>
            <a:spLocks noGrp="1"/>
          </p:cNvSpPr>
          <p:nvPr>
            <p:ph type="ftr" sz="quarter" idx="11"/>
          </p:nvPr>
        </p:nvSpPr>
        <p:spPr/>
        <p:txBody>
          <a:bodyPr/>
          <a:lstStyle/>
          <a:p>
            <a:pPr>
              <a:defRPr/>
            </a:pPr>
            <a:endParaRPr lang="en-GB"/>
          </a:p>
        </p:txBody>
      </p:sp>
      <p:sp>
        <p:nvSpPr>
          <p:cNvPr id="11" name="Slide Number Placeholder 10"/>
          <p:cNvSpPr>
            <a:spLocks noGrp="1"/>
          </p:cNvSpPr>
          <p:nvPr>
            <p:ph type="sldNum" sz="quarter" idx="12"/>
          </p:nvPr>
        </p:nvSpPr>
        <p:spPr/>
        <p:txBody>
          <a:bodyPr/>
          <a:lstStyle/>
          <a:p>
            <a:pPr>
              <a:defRPr/>
            </a:pPr>
            <a:fld id="{4C13B8AF-37AF-004B-A1C6-F925204B8105}" type="slidenum">
              <a:rPr lang="en-GB" smtClean="0"/>
              <a:pPr>
                <a:defRPr/>
              </a:pPr>
              <a:t>‹#›</a:t>
            </a:fld>
            <a:endParaRPr lang="en-GB"/>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cSld name="1_Section Header">
    <p:bg>
      <p:bgPr>
        <a:gradFill rotWithShape="1">
          <a:gsLst>
            <a:gs pos="0">
              <a:srgbClr val="007275"/>
            </a:gs>
            <a:gs pos="50000">
              <a:srgbClr val="007275"/>
            </a:gs>
            <a:gs pos="100000">
              <a:srgbClr val="008CAC"/>
            </a:gs>
          </a:gsLst>
          <a:lin ang="54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406900"/>
            <a:ext cx="8686799" cy="1362075"/>
          </a:xfrm>
        </p:spPr>
        <p:txBody>
          <a:bodyPr/>
          <a:lstStyle>
            <a:lvl1pPr algn="l">
              <a:defRPr sz="4800" b="0" i="0" cap="none">
                <a:solidFill>
                  <a:schemeClr val="bg1"/>
                </a:solidFill>
              </a:defRPr>
            </a:lvl1pPr>
          </a:lstStyle>
          <a:p>
            <a:r>
              <a:rPr lang="en-GB" smtClean="0"/>
              <a:t>Click to edit Master title style</a:t>
            </a:r>
            <a:endParaRPr lang="en-US" dirty="0"/>
          </a:p>
        </p:txBody>
      </p:sp>
      <p:sp>
        <p:nvSpPr>
          <p:cNvPr id="3" name="Text Placeholder 2"/>
          <p:cNvSpPr>
            <a:spLocks noGrp="1"/>
          </p:cNvSpPr>
          <p:nvPr>
            <p:ph type="body" idx="1"/>
          </p:nvPr>
        </p:nvSpPr>
        <p:spPr>
          <a:xfrm>
            <a:off x="228600" y="2906713"/>
            <a:ext cx="868679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solidFill>
                  <a:schemeClr val="bg1"/>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solidFill>
                  <a:schemeClr val="bg1"/>
                </a:solidFill>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solidFill>
                  <a:schemeClr val="bg1"/>
                </a:solidFill>
              </a:defRPr>
            </a:lvl1pPr>
          </a:lstStyle>
          <a:p>
            <a:pPr>
              <a:defRPr/>
            </a:pPr>
            <a:fld id="{A0CCF07D-5A52-2E45-BD16-C04AC6894CDE}" type="slidenum">
              <a:rPr lang="en-GB"/>
              <a:pPr>
                <a:defRPr/>
              </a:pPr>
              <a:t>‹#›</a:t>
            </a:fld>
            <a:endParaRPr lang="en-GB"/>
          </a:p>
        </p:txBody>
      </p:sp>
    </p:spTree>
    <p:extLst>
      <p:ext uri="{BB962C8B-B14F-4D97-AF65-F5344CB8AC3E}">
        <p14:creationId xmlns:p14="http://schemas.microsoft.com/office/powerpoint/2010/main" val="4877947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ctrTitle"/>
          </p:nvPr>
        </p:nvSpPr>
        <p:spPr>
          <a:xfrm>
            <a:off x="323999" y="1700213"/>
            <a:ext cx="8496000" cy="2160587"/>
          </a:xfrm>
        </p:spPr>
        <p:txBody>
          <a:bodyPr lIns="91440" anchor="b"/>
          <a:lstStyle>
            <a:lvl1pPr algn="l">
              <a:defRPr sz="7200">
                <a:solidFill>
                  <a:schemeClr val="bg1"/>
                </a:solidFill>
              </a:defRPr>
            </a:lvl1pPr>
          </a:lstStyle>
          <a:p>
            <a:r>
              <a:rPr lang="en-GB" smtClean="0"/>
              <a:t>Click to edit Master title style</a:t>
            </a:r>
            <a:endParaRPr lang="en-GB" dirty="0"/>
          </a:p>
        </p:txBody>
      </p:sp>
      <p:sp>
        <p:nvSpPr>
          <p:cNvPr id="10243" name="Rectangle 1027"/>
          <p:cNvSpPr>
            <a:spLocks noGrp="1" noChangeArrowheads="1"/>
          </p:cNvSpPr>
          <p:nvPr>
            <p:ph type="subTitle" idx="1"/>
          </p:nvPr>
        </p:nvSpPr>
        <p:spPr>
          <a:xfrm>
            <a:off x="324000" y="3860800"/>
            <a:ext cx="8496000" cy="1946275"/>
          </a:xfrm>
        </p:spPr>
        <p:txBody>
          <a:bodyPr lIns="91440"/>
          <a:lstStyle>
            <a:lvl1pPr marL="0" indent="0">
              <a:buFontTx/>
              <a:buNone/>
              <a:defRPr sz="3600">
                <a:solidFill>
                  <a:srgbClr val="B1D3D6"/>
                </a:solidFill>
              </a:defRPr>
            </a:lvl1pPr>
          </a:lstStyle>
          <a:p>
            <a:r>
              <a:rPr lang="en-GB" smtClean="0"/>
              <a:t>Click to edit Master subtitle style</a:t>
            </a:r>
            <a:endParaRPr lang="en-GB" dirty="0"/>
          </a:p>
        </p:txBody>
      </p:sp>
      <p:pic>
        <p:nvPicPr>
          <p:cNvPr id="5"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550" y="381000"/>
            <a:ext cx="2695575" cy="584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8"/>
          <p:cNvSpPr>
            <a:spLocks noGrp="1"/>
          </p:cNvSpPr>
          <p:nvPr>
            <p:ph type="body" sz="quarter" idx="10" hasCustomPrompt="1"/>
          </p:nvPr>
        </p:nvSpPr>
        <p:spPr>
          <a:xfrm>
            <a:off x="324000" y="5807075"/>
            <a:ext cx="8496000" cy="882860"/>
          </a:xfrm>
        </p:spPr>
        <p:txBody>
          <a:bodyPr/>
          <a:lstStyle>
            <a:lvl1pPr marL="90000" indent="0">
              <a:spcAft>
                <a:spcPts val="0"/>
              </a:spcAft>
              <a:buNone/>
              <a:defRPr sz="2000" baseline="0">
                <a:solidFill>
                  <a:srgbClr val="B1D3D6"/>
                </a:solidFill>
              </a:defRPr>
            </a:lvl1pPr>
          </a:lstStyle>
          <a:p>
            <a:pPr lvl="0"/>
            <a:r>
              <a:rPr lang="en-US" dirty="0" smtClean="0"/>
              <a:t>Click to add author </a:t>
            </a:r>
            <a:br>
              <a:rPr lang="en-US" dirty="0" smtClean="0"/>
            </a:br>
            <a:r>
              <a:rPr lang="en-US" dirty="0" smtClean="0"/>
              <a:t>and date</a:t>
            </a:r>
          </a:p>
        </p:txBody>
      </p:sp>
      <p:pic>
        <p:nvPicPr>
          <p:cNvPr id="6" name="Picture 5" descr="Electronics_and_Computer_Science_BLACK-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99" y="381000"/>
            <a:ext cx="2163119" cy="584200"/>
          </a:xfrm>
          <a:prstGeom prst="rect">
            <a:avLst/>
          </a:prstGeom>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GB" smtClean="0"/>
              <a:t>Click to edit Master title style</a:t>
            </a:r>
            <a:endParaRPr lang="en-US" dirty="0"/>
          </a:p>
        </p:txBody>
      </p:sp>
      <p:sp>
        <p:nvSpPr>
          <p:cNvPr id="10" name="Date Placeholder 9"/>
          <p:cNvSpPr>
            <a:spLocks noGrp="1"/>
          </p:cNvSpPr>
          <p:nvPr>
            <p:ph type="dt" sz="half" idx="10"/>
          </p:nvPr>
        </p:nvSpPr>
        <p:spPr/>
        <p:txBody>
          <a:bodyPr/>
          <a:lstStyle/>
          <a:p>
            <a:pPr>
              <a:defRPr/>
            </a:pPr>
            <a:endParaRPr lang="en-US"/>
          </a:p>
        </p:txBody>
      </p:sp>
      <p:sp>
        <p:nvSpPr>
          <p:cNvPr id="11" name="Footer Placeholder 10"/>
          <p:cNvSpPr>
            <a:spLocks noGrp="1"/>
          </p:cNvSpPr>
          <p:nvPr>
            <p:ph type="ftr" sz="quarter" idx="11"/>
          </p:nvPr>
        </p:nvSpPr>
        <p:spPr/>
        <p:txBody>
          <a:bodyPr/>
          <a:lstStyle/>
          <a:p>
            <a:pPr>
              <a:defRPr/>
            </a:pPr>
            <a:endParaRPr lang="en-GB"/>
          </a:p>
        </p:txBody>
      </p:sp>
      <p:sp>
        <p:nvSpPr>
          <p:cNvPr id="12" name="Slide Number Placeholder 11"/>
          <p:cNvSpPr>
            <a:spLocks noGrp="1"/>
          </p:cNvSpPr>
          <p:nvPr>
            <p:ph type="sldNum" sz="quarter" idx="12"/>
          </p:nvPr>
        </p:nvSpPr>
        <p:spPr/>
        <p:txBody>
          <a:bodyPr/>
          <a:lstStyle/>
          <a:p>
            <a:pPr>
              <a:defRPr/>
            </a:pPr>
            <a:fld id="{ECB36F85-6CDB-9A40-9F5D-1C19C988DA21}" type="slidenum">
              <a:rPr lang="en-GB" smtClean="0"/>
              <a:pPr>
                <a:defRPr/>
              </a:pPr>
              <a:t>‹#›</a:t>
            </a:fld>
            <a:endParaRPr lang="en-GB"/>
          </a:p>
        </p:txBody>
      </p:sp>
      <p:sp>
        <p:nvSpPr>
          <p:cNvPr id="13" name="Rectangle 3"/>
          <p:cNvSpPr>
            <a:spLocks noGrp="1" noChangeArrowheads="1"/>
          </p:cNvSpPr>
          <p:nvPr>
            <p:ph idx="1"/>
          </p:nvPr>
        </p:nvSpPr>
        <p:spPr bwMode="auto">
          <a:xfrm>
            <a:off x="324000" y="1692000"/>
            <a:ext cx="8496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endParaRPr lang="en-US"/>
          </a:p>
        </p:txBody>
      </p:sp>
      <p:sp>
        <p:nvSpPr>
          <p:cNvPr id="6" name="Rectangle 5"/>
          <p:cNvSpPr>
            <a:spLocks noGrp="1" noChangeArrowheads="1"/>
          </p:cNvSpPr>
          <p:nvPr>
            <p:ph type="ftr" sz="quarter" idx="11"/>
          </p:nvPr>
        </p:nvSpPr>
        <p:spPr/>
        <p:txBody>
          <a:bodyPr/>
          <a:lstStyle>
            <a:lvl1pPr>
              <a:defRPr smtClean="0"/>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60D4AA3B-3B90-1F4D-B595-83D941F6B5DF}" type="slidenum">
              <a:rPr lang="en-GB"/>
              <a:pPr>
                <a:defRPr/>
              </a:pPr>
              <a:t>‹#›</a:t>
            </a:fld>
            <a:endParaRPr lang="en-GB"/>
          </a:p>
        </p:txBody>
      </p:sp>
    </p:spTree>
    <p:extLst>
      <p:ext uri="{BB962C8B-B14F-4D97-AF65-F5344CB8AC3E}">
        <p14:creationId xmlns:p14="http://schemas.microsoft.com/office/powerpoint/2010/main" val="19333943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Header">
    <p:bg>
      <p:bgPr>
        <a:gradFill flip="none" rotWithShape="1">
          <a:gsLst>
            <a:gs pos="0">
              <a:srgbClr val="007275"/>
            </a:gs>
            <a:gs pos="100000">
              <a:srgbClr val="008CAC"/>
            </a:gs>
            <a:gs pos="50000">
              <a:srgbClr val="00727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000" y="1700214"/>
            <a:ext cx="8496000" cy="4113268"/>
          </a:xfrm>
        </p:spPr>
        <p:txBody>
          <a:bodyPr anchor="ctr"/>
          <a:lstStyle>
            <a:lvl1pPr algn="r">
              <a:defRPr sz="7200" b="0" i="0" cap="none">
                <a:solidFill>
                  <a:schemeClr val="bg1"/>
                </a:solidFill>
              </a:defRPr>
            </a:lvl1pPr>
          </a:lstStyle>
          <a:p>
            <a:r>
              <a:rPr lang="en-GB" smtClean="0"/>
              <a:t>Click to edit Master title style</a:t>
            </a:r>
            <a:endParaRPr lang="en-US" dirty="0"/>
          </a:p>
        </p:txBody>
      </p:sp>
      <p:pic>
        <p:nvPicPr>
          <p:cNvPr id="9"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925" y="381000"/>
            <a:ext cx="2139950" cy="465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Picture Section Header">
    <p:bg>
      <p:bgPr>
        <a:gradFill flip="none" rotWithShape="1">
          <a:gsLst>
            <a:gs pos="0">
              <a:srgbClr val="007275"/>
            </a:gs>
            <a:gs pos="100000">
              <a:srgbClr val="008CAC"/>
            </a:gs>
            <a:gs pos="50000">
              <a:srgbClr val="007275"/>
            </a:gs>
          </a:gsLst>
          <a:lin ang="5400000" scaled="0"/>
          <a:tileRect/>
        </a:gra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0" y="0"/>
            <a:ext cx="9144000" cy="6858000"/>
          </a:xfrm>
        </p:spPr>
        <p:txBody>
          <a:bodyPr/>
          <a:lstStyle>
            <a:lvl1pPr marL="90000" indent="0">
              <a:buNone/>
              <a:defRPr>
                <a:solidFill>
                  <a:srgbClr val="FFFFFF"/>
                </a:solidFill>
              </a:defRPr>
            </a:lvl1pPr>
          </a:lstStyle>
          <a:p>
            <a:r>
              <a:rPr lang="en-GB" smtClean="0"/>
              <a:t>Drag picture to placeholder or click icon to add</a:t>
            </a:r>
            <a:endParaRPr lang="en-US" dirty="0"/>
          </a:p>
        </p:txBody>
      </p:sp>
      <p:sp>
        <p:nvSpPr>
          <p:cNvPr id="2" name="Title 1"/>
          <p:cNvSpPr>
            <a:spLocks noGrp="1"/>
          </p:cNvSpPr>
          <p:nvPr>
            <p:ph type="title"/>
          </p:nvPr>
        </p:nvSpPr>
        <p:spPr>
          <a:xfrm>
            <a:off x="324000" y="4406900"/>
            <a:ext cx="8496000" cy="1362075"/>
          </a:xfrm>
          <a:effectLst>
            <a:outerShdw blurRad="76200" dist="12700" dir="2700000" algn="tl" rotWithShape="0">
              <a:prstClr val="black"/>
            </a:outerShdw>
          </a:effectLst>
        </p:spPr>
        <p:txBody>
          <a:bodyPr/>
          <a:lstStyle>
            <a:lvl1pPr algn="l">
              <a:defRPr sz="4800" b="0" i="0" cap="none">
                <a:solidFill>
                  <a:srgbClr val="FFFFFF"/>
                </a:solidFill>
              </a:defRPr>
            </a:lvl1pPr>
          </a:lstStyle>
          <a:p>
            <a:r>
              <a:rPr lang="en-GB" smtClean="0"/>
              <a:t>Click to edit Master title style</a:t>
            </a:r>
            <a:endParaRPr lang="en-US" dirty="0"/>
          </a:p>
        </p:txBody>
      </p:sp>
      <p:sp>
        <p:nvSpPr>
          <p:cNvPr id="5" name="Text Placeholder 2"/>
          <p:cNvSpPr>
            <a:spLocks noGrp="1"/>
          </p:cNvSpPr>
          <p:nvPr>
            <p:ph type="body" idx="1" hasCustomPrompt="1"/>
          </p:nvPr>
        </p:nvSpPr>
        <p:spPr>
          <a:xfrm>
            <a:off x="324000" y="5768975"/>
            <a:ext cx="8496000" cy="395288"/>
          </a:xfrm>
          <a:effectLst>
            <a:outerShdw blurRad="76200" dist="12700" dir="2700000" algn="tl" rotWithShape="0">
              <a:prstClr val="black"/>
            </a:outerShdw>
          </a:effectLst>
        </p:spPr>
        <p:txBody>
          <a:bodyPr anchor="b"/>
          <a:lstStyle>
            <a:lvl1pPr marL="0" indent="0">
              <a:buNone/>
              <a:defRPr sz="1600" b="1">
                <a:solidFill>
                  <a:srgbClr val="FFFFFF"/>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add image URI</a:t>
            </a:r>
          </a:p>
        </p:txBody>
      </p:sp>
    </p:spTree>
    <p:extLst>
      <p:ext uri="{BB962C8B-B14F-4D97-AF65-F5344CB8AC3E}">
        <p14:creationId xmlns:p14="http://schemas.microsoft.com/office/powerpoint/2010/main" val="2850557122"/>
      </p:ext>
    </p:extLst>
  </p:cSld>
  <p:clrMapOvr>
    <a:masterClrMapping/>
  </p:clrMapOvr>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4000" y="1682750"/>
            <a:ext cx="4095600" cy="44894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724400" y="1682750"/>
            <a:ext cx="4095600" cy="4489449"/>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pic>
        <p:nvPicPr>
          <p:cNvPr id="11"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dirty="0"/>
          </a:p>
        </p:txBody>
      </p:sp>
      <p:sp>
        <p:nvSpPr>
          <p:cNvPr id="8" name="Date Placeholder 7"/>
          <p:cNvSpPr>
            <a:spLocks noGrp="1"/>
          </p:cNvSpPr>
          <p:nvPr>
            <p:ph type="dt" sz="half" idx="10"/>
          </p:nvPr>
        </p:nvSpPr>
        <p:spPr/>
        <p:txBody>
          <a:bodyPr/>
          <a:lstStyle/>
          <a:p>
            <a:pPr>
              <a:defRPr/>
            </a:pPr>
            <a:endParaRPr lang="en-US"/>
          </a:p>
        </p:txBody>
      </p:sp>
      <p:sp>
        <p:nvSpPr>
          <p:cNvPr id="12" name="Footer Placeholder 11"/>
          <p:cNvSpPr>
            <a:spLocks noGrp="1"/>
          </p:cNvSpPr>
          <p:nvPr>
            <p:ph type="ftr" sz="quarter" idx="11"/>
          </p:nvPr>
        </p:nvSpPr>
        <p:spPr/>
        <p:txBody>
          <a:bodyPr/>
          <a:lstStyle/>
          <a:p>
            <a:pPr>
              <a:defRPr/>
            </a:pPr>
            <a:endParaRPr lang="en-GB"/>
          </a:p>
        </p:txBody>
      </p:sp>
      <p:sp>
        <p:nvSpPr>
          <p:cNvPr id="13" name="Slide Number Placeholder 12"/>
          <p:cNvSpPr>
            <a:spLocks noGrp="1"/>
          </p:cNvSpPr>
          <p:nvPr>
            <p:ph type="sldNum" sz="quarter" idx="12"/>
          </p:nvPr>
        </p:nvSpPr>
        <p:spPr/>
        <p:txBody>
          <a:bodyPr/>
          <a:lstStyle/>
          <a:p>
            <a:pPr>
              <a:defRPr/>
            </a:pPr>
            <a:fld id="{F80DF742-AA5B-1A40-9DF5-E96D95D18B1F}" type="slidenum">
              <a:rPr lang="en-GB" smtClean="0"/>
              <a:pPr>
                <a:defRPr/>
              </a:pPr>
              <a:t>‹#›</a:t>
            </a:fld>
            <a:endParaRPr lang="en-GB"/>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1682750"/>
            <a:ext cx="40956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324000" y="2322511"/>
            <a:ext cx="4095600" cy="3849689"/>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24399" y="1682750"/>
            <a:ext cx="4094164"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24399" y="2322511"/>
            <a:ext cx="4094164" cy="384969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pic>
        <p:nvPicPr>
          <p:cNvPr id="12"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dirty="0"/>
          </a:p>
        </p:txBody>
      </p:sp>
      <p:sp>
        <p:nvSpPr>
          <p:cNvPr id="13" name="Date Placeholder 12"/>
          <p:cNvSpPr>
            <a:spLocks noGrp="1"/>
          </p:cNvSpPr>
          <p:nvPr>
            <p:ph type="dt" sz="half" idx="10"/>
          </p:nvPr>
        </p:nvSpPr>
        <p:spPr/>
        <p:txBody>
          <a:bodyPr/>
          <a:lstStyle/>
          <a:p>
            <a:pPr>
              <a:defRPr/>
            </a:pPr>
            <a:endParaRPr lang="en-US"/>
          </a:p>
        </p:txBody>
      </p:sp>
      <p:sp>
        <p:nvSpPr>
          <p:cNvPr id="14" name="Footer Placeholder 13"/>
          <p:cNvSpPr>
            <a:spLocks noGrp="1"/>
          </p:cNvSpPr>
          <p:nvPr>
            <p:ph type="ftr" sz="quarter" idx="11"/>
          </p:nvPr>
        </p:nvSpPr>
        <p:spPr/>
        <p:txBody>
          <a:bodyPr/>
          <a:lstStyle/>
          <a:p>
            <a:pPr>
              <a:defRPr/>
            </a:pPr>
            <a:endParaRPr lang="en-GB"/>
          </a:p>
        </p:txBody>
      </p:sp>
      <p:sp>
        <p:nvSpPr>
          <p:cNvPr id="15" name="Slide Number Placeholder 14"/>
          <p:cNvSpPr>
            <a:spLocks noGrp="1"/>
          </p:cNvSpPr>
          <p:nvPr>
            <p:ph type="sldNum" sz="quarter" idx="12"/>
          </p:nvPr>
        </p:nvSpPr>
        <p:spPr/>
        <p:txBody>
          <a:bodyPr/>
          <a:lstStyle/>
          <a:p>
            <a:pPr>
              <a:defRPr/>
            </a:pPr>
            <a:fld id="{F001E134-1C00-4043-9248-9EC1D5279760}" type="slidenum">
              <a:rPr lang="en-GB" smtClean="0"/>
              <a:pPr>
                <a:defRPr/>
              </a:pPr>
              <a:t>‹#›</a:t>
            </a:fld>
            <a:endParaRPr lang="en-GB"/>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icture with Credi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6857999"/>
          </a:xfrm>
        </p:spPr>
        <p:txBody>
          <a:bodyPr/>
          <a:lstStyle/>
          <a:p>
            <a:r>
              <a:rPr lang="en-GB" smtClean="0"/>
              <a:t>Drag picture to placeholder or click icon to add</a:t>
            </a:r>
            <a:endParaRPr lang="en-US"/>
          </a:p>
        </p:txBody>
      </p:sp>
      <p:sp>
        <p:nvSpPr>
          <p:cNvPr id="5" name="Slide Number Placeholder 4"/>
          <p:cNvSpPr>
            <a:spLocks noGrp="1"/>
          </p:cNvSpPr>
          <p:nvPr>
            <p:ph type="sldNum" sz="quarter" idx="12"/>
          </p:nvPr>
        </p:nvSpPr>
        <p:spPr/>
        <p:txBody>
          <a:bodyPr/>
          <a:lstStyle/>
          <a:p>
            <a:pPr>
              <a:defRPr/>
            </a:pPr>
            <a:fld id="{4C1D0403-135F-6F46-8D32-4C1B3D282B85}" type="slidenum">
              <a:rPr lang="en-GB" smtClean="0"/>
              <a:pPr>
                <a:defRPr/>
              </a:pPr>
              <a:t>‹#›</a:t>
            </a:fld>
            <a:endParaRPr lang="en-GB"/>
          </a:p>
        </p:txBody>
      </p:sp>
      <p:sp>
        <p:nvSpPr>
          <p:cNvPr id="6" name="Text Placeholder 2"/>
          <p:cNvSpPr>
            <a:spLocks noGrp="1"/>
          </p:cNvSpPr>
          <p:nvPr>
            <p:ph type="body" idx="1" hasCustomPrompt="1"/>
          </p:nvPr>
        </p:nvSpPr>
        <p:spPr>
          <a:xfrm>
            <a:off x="324000" y="6316662"/>
            <a:ext cx="6585941" cy="312738"/>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add image credit</a:t>
            </a:r>
          </a:p>
        </p:txBody>
      </p:sp>
    </p:spTree>
    <p:extLst>
      <p:ext uri="{BB962C8B-B14F-4D97-AF65-F5344CB8AC3E}">
        <p14:creationId xmlns:p14="http://schemas.microsoft.com/office/powerpoint/2010/main" val="1344296308"/>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324000" y="1682750"/>
            <a:ext cx="8496000" cy="4489450"/>
          </a:xfrm>
        </p:spPr>
        <p:txBody>
          <a:bodyPr/>
          <a:lstStyle/>
          <a:p>
            <a:pPr lvl="0"/>
            <a:r>
              <a:rPr lang="en-GB" noProof="0" smtClean="0"/>
              <a:t>Click icon to add table</a:t>
            </a:r>
            <a:endParaRPr lang="en-US" noProof="0" dirty="0" smtClean="0"/>
          </a:p>
        </p:txBody>
      </p:sp>
      <p:pic>
        <p:nvPicPr>
          <p:cNvPr id="9"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dirty="0"/>
          </a:p>
        </p:txBody>
      </p:sp>
      <p:sp>
        <p:nvSpPr>
          <p:cNvPr id="8" name="Date Placeholder 7"/>
          <p:cNvSpPr>
            <a:spLocks noGrp="1"/>
          </p:cNvSpPr>
          <p:nvPr>
            <p:ph type="dt" sz="half" idx="10"/>
          </p:nvPr>
        </p:nvSpPr>
        <p:spPr/>
        <p:txBody>
          <a:bodyPr/>
          <a:lstStyle/>
          <a:p>
            <a:pPr>
              <a:defRPr/>
            </a:pPr>
            <a:endParaRPr lang="en-US"/>
          </a:p>
        </p:txBody>
      </p:sp>
      <p:sp>
        <p:nvSpPr>
          <p:cNvPr id="10" name="Footer Placeholder 9"/>
          <p:cNvSpPr>
            <a:spLocks noGrp="1"/>
          </p:cNvSpPr>
          <p:nvPr>
            <p:ph type="ftr" sz="quarter" idx="11"/>
          </p:nvPr>
        </p:nvSpPr>
        <p:spPr/>
        <p:txBody>
          <a:bodyPr/>
          <a:lstStyle/>
          <a:p>
            <a:pPr>
              <a:defRPr/>
            </a:pPr>
            <a:endParaRPr lang="en-GB"/>
          </a:p>
        </p:txBody>
      </p:sp>
      <p:sp>
        <p:nvSpPr>
          <p:cNvPr id="11" name="Slide Number Placeholder 10"/>
          <p:cNvSpPr>
            <a:spLocks noGrp="1"/>
          </p:cNvSpPr>
          <p:nvPr>
            <p:ph type="sldNum" sz="quarter" idx="12"/>
          </p:nvPr>
        </p:nvSpPr>
        <p:spPr/>
        <p:txBody>
          <a:bodyPr/>
          <a:lstStyle/>
          <a:p>
            <a:pPr>
              <a:defRPr/>
            </a:pPr>
            <a:fld id="{19C0DF9D-F57A-BE4B-95EF-E8828EED6B92}" type="slidenum">
              <a:rPr lang="en-GB" smtClean="0"/>
              <a:pPr>
                <a:defRPr/>
              </a:pPr>
              <a:t>‹#›</a:t>
            </a:fld>
            <a:endParaRPr lang="en-GB"/>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4C1D0403-135F-6F46-8D32-4C1B3D282B85}" type="slidenum">
              <a:rPr lang="en-GB" smtClean="0"/>
              <a:pPr>
                <a:defRPr/>
              </a:pPr>
              <a:t>‹#›</a:t>
            </a:fld>
            <a:endParaRPr lang="en-GB"/>
          </a:p>
        </p:txBody>
      </p:sp>
      <p:sp>
        <p:nvSpPr>
          <p:cNvPr id="6" name="Rectangle 3"/>
          <p:cNvSpPr>
            <a:spLocks noGrp="1" noChangeArrowheads="1"/>
          </p:cNvSpPr>
          <p:nvPr>
            <p:ph idx="1"/>
          </p:nvPr>
        </p:nvSpPr>
        <p:spPr bwMode="auto">
          <a:xfrm>
            <a:off x="324000" y="1692000"/>
            <a:ext cx="8496000" cy="210053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9" name="Picture Placeholder 8"/>
          <p:cNvSpPr>
            <a:spLocks noGrp="1"/>
          </p:cNvSpPr>
          <p:nvPr>
            <p:ph type="pic" sz="quarter" idx="14"/>
          </p:nvPr>
        </p:nvSpPr>
        <p:spPr>
          <a:xfrm>
            <a:off x="327827" y="4077072"/>
            <a:ext cx="8496300" cy="2100263"/>
          </a:xfrm>
        </p:spPr>
        <p:txBody>
          <a:bodyPr/>
          <a:lstStyle/>
          <a:p>
            <a:r>
              <a:rPr lang="en-GB" smtClean="0"/>
              <a:t>Drag picture to placeholder or click icon to add</a:t>
            </a:r>
            <a:endParaRPr lang="en-US"/>
          </a:p>
        </p:txBody>
      </p:sp>
      <p:sp>
        <p:nvSpPr>
          <p:cNvPr id="10" name="Title 9"/>
          <p:cNvSpPr>
            <a:spLocks noGrp="1"/>
          </p:cNvSpPr>
          <p:nvPr>
            <p:ph type="title"/>
          </p:nvPr>
        </p:nvSpPr>
        <p:spPr/>
        <p:txBody>
          <a:bodyPr/>
          <a:lstStyle/>
          <a:p>
            <a:r>
              <a:rPr lang="en-GB" smtClean="0"/>
              <a:t>Click to edit Master title style</a:t>
            </a:r>
            <a:endParaRPr lang="en-US"/>
          </a:p>
        </p:txBody>
      </p:sp>
      <p:pic>
        <p:nvPicPr>
          <p:cNvPr id="8"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340467"/>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7" descr="marine_blue 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dirty="0"/>
          </a:p>
        </p:txBody>
      </p:sp>
      <p:sp>
        <p:nvSpPr>
          <p:cNvPr id="6" name="Date Placeholder 5"/>
          <p:cNvSpPr>
            <a:spLocks noGrp="1"/>
          </p:cNvSpPr>
          <p:nvPr>
            <p:ph type="dt" sz="half" idx="10"/>
          </p:nvPr>
        </p:nvSpPr>
        <p:spPr/>
        <p:txBody>
          <a:bodyPr/>
          <a:lstStyle/>
          <a:p>
            <a:pPr>
              <a:defRPr/>
            </a:pPr>
            <a:endParaRPr lang="en-US"/>
          </a:p>
        </p:txBody>
      </p:sp>
      <p:sp>
        <p:nvSpPr>
          <p:cNvPr id="10" name="Footer Placeholder 9"/>
          <p:cNvSpPr>
            <a:spLocks noGrp="1"/>
          </p:cNvSpPr>
          <p:nvPr>
            <p:ph type="ftr" sz="quarter" idx="11"/>
          </p:nvPr>
        </p:nvSpPr>
        <p:spPr/>
        <p:txBody>
          <a:bodyPr/>
          <a:lstStyle/>
          <a:p>
            <a:pPr>
              <a:defRPr/>
            </a:pPr>
            <a:endParaRPr lang="en-GB"/>
          </a:p>
        </p:txBody>
      </p:sp>
      <p:sp>
        <p:nvSpPr>
          <p:cNvPr id="11" name="Slide Number Placeholder 10"/>
          <p:cNvSpPr>
            <a:spLocks noGrp="1"/>
          </p:cNvSpPr>
          <p:nvPr>
            <p:ph type="sldNum" sz="quarter" idx="12"/>
          </p:nvPr>
        </p:nvSpPr>
        <p:spPr/>
        <p:txBody>
          <a:bodyPr/>
          <a:lstStyle/>
          <a:p>
            <a:pPr>
              <a:defRPr/>
            </a:pPr>
            <a:fld id="{4C13B8AF-37AF-004B-A1C6-F925204B8105}" type="slidenum">
              <a:rPr lang="en-GB" smtClean="0"/>
              <a:pPr>
                <a:defRPr/>
              </a:pPr>
              <a:t>‹#›</a:t>
            </a:fld>
            <a:endParaRPr lang="en-GB"/>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endParaRPr lang="en-US"/>
          </a:p>
        </p:txBody>
      </p:sp>
      <p:sp>
        <p:nvSpPr>
          <p:cNvPr id="6" name="Rectangle 5"/>
          <p:cNvSpPr>
            <a:spLocks noGrp="1" noChangeArrowheads="1"/>
          </p:cNvSpPr>
          <p:nvPr>
            <p:ph type="ftr" sz="quarter" idx="11"/>
          </p:nvPr>
        </p:nvSpPr>
        <p:spPr/>
        <p:txBody>
          <a:bodyPr/>
          <a:lstStyle>
            <a:lvl1pPr>
              <a:defRPr smtClean="0"/>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4CB24159-2753-1E41-96BF-0661A52DF092}" type="slidenum">
              <a:rPr lang="en-GB"/>
              <a:pPr>
                <a:defRPr/>
              </a:pPr>
              <a:t>‹#›</a:t>
            </a:fld>
            <a:endParaRPr lang="en-GB"/>
          </a:p>
        </p:txBody>
      </p:sp>
    </p:spTree>
    <p:extLst>
      <p:ext uri="{BB962C8B-B14F-4D97-AF65-F5344CB8AC3E}">
        <p14:creationId xmlns:p14="http://schemas.microsoft.com/office/powerpoint/2010/main" val="28071107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 Id="rId11"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81000" y="152400"/>
            <a:ext cx="61722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GB"/>
              <a:t>Click to edit Master title style</a:t>
            </a:r>
          </a:p>
        </p:txBody>
      </p:sp>
      <p:sp>
        <p:nvSpPr>
          <p:cNvPr id="60419" name="Rectangle 3"/>
          <p:cNvSpPr>
            <a:spLocks noGrp="1" noChangeArrowheads="1"/>
          </p:cNvSpPr>
          <p:nvPr>
            <p:ph type="body" idx="1"/>
          </p:nvPr>
        </p:nvSpPr>
        <p:spPr bwMode="auto">
          <a:xfrm>
            <a:off x="381000" y="1341438"/>
            <a:ext cx="838200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ectangle 4"/>
          <p:cNvSpPr>
            <a:spLocks noGrp="1" noChangeArrowheads="1"/>
          </p:cNvSpPr>
          <p:nvPr>
            <p:ph type="dt" sz="half" idx="2"/>
          </p:nvPr>
        </p:nvSpPr>
        <p:spPr bwMode="auto">
          <a:xfrm>
            <a:off x="381000" y="6324600"/>
            <a:ext cx="1752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dirty="0">
                <a:latin typeface="Georgia"/>
                <a:ea typeface="ＭＳ Ｐゴシック" pitchFamily="-106" charset="-128"/>
                <a:cs typeface="Georgia"/>
              </a:defRPr>
            </a:lvl1pPr>
          </a:lstStyle>
          <a:p>
            <a:pPr>
              <a:defRPr/>
            </a:pPr>
            <a:endParaRPr lang="en-US"/>
          </a:p>
        </p:txBody>
      </p:sp>
      <p:sp>
        <p:nvSpPr>
          <p:cNvPr id="3" name="Rectangle 5"/>
          <p:cNvSpPr>
            <a:spLocks noGrp="1" noChangeArrowheads="1"/>
          </p:cNvSpPr>
          <p:nvPr>
            <p:ph type="ftr" sz="quarter" idx="3"/>
          </p:nvPr>
        </p:nvSpPr>
        <p:spPr bwMode="auto">
          <a:xfrm>
            <a:off x="3048000" y="6324600"/>
            <a:ext cx="2895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atin typeface="Georgia"/>
                <a:ea typeface="ＭＳ Ｐゴシック" pitchFamily="-106" charset="-128"/>
                <a:cs typeface="Georgia"/>
              </a:defRPr>
            </a:lvl1pPr>
          </a:lstStyle>
          <a:p>
            <a:pPr>
              <a:defRPr/>
            </a:pPr>
            <a:endParaRPr lang="en-GB"/>
          </a:p>
        </p:txBody>
      </p:sp>
      <p:sp>
        <p:nvSpPr>
          <p:cNvPr id="1030" name="Rectangle 6"/>
          <p:cNvSpPr>
            <a:spLocks noGrp="1" noChangeArrowheads="1"/>
          </p:cNvSpPr>
          <p:nvPr>
            <p:ph type="sldNum" sz="quarter" idx="4"/>
          </p:nvPr>
        </p:nvSpPr>
        <p:spPr bwMode="auto">
          <a:xfrm>
            <a:off x="7010400" y="6324600"/>
            <a:ext cx="1752600" cy="312738"/>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1400" smtClean="0">
                <a:latin typeface="Georgia"/>
                <a:ea typeface="ＭＳ Ｐゴシック" pitchFamily="-106" charset="-128"/>
                <a:cs typeface="Georgia"/>
              </a:defRPr>
            </a:lvl1pPr>
          </a:lstStyle>
          <a:p>
            <a:pPr>
              <a:defRPr/>
            </a:pPr>
            <a:fld id="{4C1D0403-135F-6F46-8D32-4C1B3D282B8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ftr="0" dt="0"/>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2pPr>
      <a:lvl3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3pPr>
      <a:lvl4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4pPr>
      <a:lvl5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5pPr>
      <a:lvl6pPr marL="4572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6pPr>
      <a:lvl7pPr marL="9144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7pPr>
      <a:lvl8pPr marL="13716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8pPr>
      <a:lvl9pPr marL="18288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9pPr>
    </p:titleStyle>
    <p:bodyStyle>
      <a:lvl1pPr marL="269875" indent="-179388" algn="l" rtl="0" fontAlgn="base">
        <a:spcBef>
          <a:spcPct val="0"/>
        </a:spcBef>
        <a:spcAft>
          <a:spcPts val="300"/>
        </a:spcAft>
        <a:buFont typeface="Arial" charset="0"/>
        <a:buChar char="•"/>
        <a:defRPr sz="2400">
          <a:solidFill>
            <a:schemeClr val="tx1"/>
          </a:solidFill>
          <a:latin typeface="+mn-lt"/>
          <a:ea typeface="+mn-ea"/>
          <a:cs typeface="+mn-cs"/>
        </a:defRPr>
      </a:lvl1pPr>
      <a:lvl2pPr marL="539750" indent="-179388" algn="l" rtl="0" fontAlgn="base">
        <a:spcBef>
          <a:spcPct val="0"/>
        </a:spcBef>
        <a:spcAft>
          <a:spcPts val="300"/>
        </a:spcAft>
        <a:buFont typeface="Arial" charset="0"/>
        <a:buChar char="•"/>
        <a:defRPr sz="2000">
          <a:solidFill>
            <a:schemeClr val="tx1"/>
          </a:solidFill>
          <a:latin typeface="+mn-lt"/>
          <a:ea typeface="+mn-ea"/>
        </a:defRPr>
      </a:lvl2pPr>
      <a:lvl3pPr marL="809625" indent="-179388" algn="l" rtl="0" fontAlgn="base">
        <a:spcBef>
          <a:spcPct val="0"/>
        </a:spcBef>
        <a:spcAft>
          <a:spcPts val="300"/>
        </a:spcAft>
        <a:buFont typeface="Arial" charset="0"/>
        <a:buChar char="•"/>
        <a:defRPr sz="2000">
          <a:solidFill>
            <a:schemeClr val="tx1"/>
          </a:solidFill>
          <a:latin typeface="+mn-lt"/>
          <a:ea typeface="+mn-ea"/>
        </a:defRPr>
      </a:lvl3pPr>
      <a:lvl4pPr marL="1079500" indent="-179388" algn="l" rtl="0" fontAlgn="base">
        <a:spcBef>
          <a:spcPct val="0"/>
        </a:spcBef>
        <a:spcAft>
          <a:spcPts val="300"/>
        </a:spcAft>
        <a:buFont typeface="Arial" charset="0"/>
        <a:buChar char="•"/>
        <a:defRPr sz="2000">
          <a:solidFill>
            <a:schemeClr val="tx1"/>
          </a:solidFill>
          <a:latin typeface="+mn-lt"/>
          <a:ea typeface="+mn-ea"/>
        </a:defRPr>
      </a:lvl4pPr>
      <a:lvl5pPr marL="1349375" indent="-179388" algn="l" rtl="0" fontAlgn="base">
        <a:spcBef>
          <a:spcPct val="0"/>
        </a:spcBef>
        <a:spcAft>
          <a:spcPts val="300"/>
        </a:spcAft>
        <a:buFont typeface="Arial" charset="0"/>
        <a:buChar char="•"/>
        <a:defRPr sz="2000">
          <a:solidFill>
            <a:schemeClr val="tx1"/>
          </a:solidFill>
          <a:latin typeface="+mn-lt"/>
          <a:ea typeface="+mn-ea"/>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381000" y="152400"/>
            <a:ext cx="61722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GB"/>
              <a:t>Click to edit Master title style</a:t>
            </a:r>
          </a:p>
        </p:txBody>
      </p:sp>
      <p:sp>
        <p:nvSpPr>
          <p:cNvPr id="61443" name="Rectangle 3"/>
          <p:cNvSpPr>
            <a:spLocks noGrp="1" noChangeArrowheads="1"/>
          </p:cNvSpPr>
          <p:nvPr>
            <p:ph type="body" idx="1"/>
          </p:nvPr>
        </p:nvSpPr>
        <p:spPr bwMode="auto">
          <a:xfrm>
            <a:off x="381000" y="1341438"/>
            <a:ext cx="838200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ectangle 4"/>
          <p:cNvSpPr>
            <a:spLocks noGrp="1" noChangeArrowheads="1"/>
          </p:cNvSpPr>
          <p:nvPr>
            <p:ph type="dt" sz="half" idx="2"/>
          </p:nvPr>
        </p:nvSpPr>
        <p:spPr bwMode="auto">
          <a:xfrm>
            <a:off x="381000" y="6324600"/>
            <a:ext cx="1752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dirty="0">
                <a:latin typeface="Georgia"/>
                <a:ea typeface="ＭＳ Ｐゴシック" pitchFamily="-106" charset="-128"/>
                <a:cs typeface="Georgia"/>
              </a:defRPr>
            </a:lvl1pPr>
          </a:lstStyle>
          <a:p>
            <a:pPr>
              <a:defRPr/>
            </a:pPr>
            <a:endParaRPr lang="en-US"/>
          </a:p>
        </p:txBody>
      </p:sp>
      <p:sp>
        <p:nvSpPr>
          <p:cNvPr id="3" name="Rectangle 5"/>
          <p:cNvSpPr>
            <a:spLocks noGrp="1" noChangeArrowheads="1"/>
          </p:cNvSpPr>
          <p:nvPr>
            <p:ph type="ftr" sz="quarter" idx="3"/>
          </p:nvPr>
        </p:nvSpPr>
        <p:spPr bwMode="auto">
          <a:xfrm>
            <a:off x="3048000" y="6324600"/>
            <a:ext cx="2895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atin typeface="Georgia"/>
                <a:ea typeface="ＭＳ Ｐゴシック" pitchFamily="-106" charset="-128"/>
                <a:cs typeface="Georgia"/>
              </a:defRPr>
            </a:lvl1pPr>
          </a:lstStyle>
          <a:p>
            <a:pPr>
              <a:defRPr/>
            </a:pPr>
            <a:endParaRPr lang="en-GB"/>
          </a:p>
        </p:txBody>
      </p:sp>
      <p:sp>
        <p:nvSpPr>
          <p:cNvPr id="1030" name="Rectangle 6"/>
          <p:cNvSpPr>
            <a:spLocks noGrp="1" noChangeArrowheads="1"/>
          </p:cNvSpPr>
          <p:nvPr>
            <p:ph type="sldNum" sz="quarter" idx="4"/>
          </p:nvPr>
        </p:nvSpPr>
        <p:spPr bwMode="auto">
          <a:xfrm>
            <a:off x="7010400" y="6324600"/>
            <a:ext cx="1752600" cy="312738"/>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1400" smtClean="0">
                <a:latin typeface="Georgia"/>
                <a:ea typeface="ＭＳ Ｐゴシック" pitchFamily="-106" charset="-128"/>
                <a:cs typeface="Georgia"/>
              </a:defRPr>
            </a:lvl1pPr>
          </a:lstStyle>
          <a:p>
            <a:pPr>
              <a:defRPr/>
            </a:pPr>
            <a:fld id="{AB50E5DC-ADE7-CA47-97F7-F591A442499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hf sldNum="0" hdr="0" ftr="0" dt="0"/>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2pPr>
      <a:lvl3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3pPr>
      <a:lvl4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4pPr>
      <a:lvl5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5pPr>
      <a:lvl6pPr marL="4572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6pPr>
      <a:lvl7pPr marL="9144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7pPr>
      <a:lvl8pPr marL="13716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8pPr>
      <a:lvl9pPr marL="18288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9pPr>
    </p:titleStyle>
    <p:bodyStyle>
      <a:lvl1pPr marL="269875" indent="-179388" algn="l" rtl="0" fontAlgn="base">
        <a:spcBef>
          <a:spcPct val="0"/>
        </a:spcBef>
        <a:spcAft>
          <a:spcPts val="300"/>
        </a:spcAft>
        <a:buFont typeface="Arial" charset="0"/>
        <a:buChar char="•"/>
        <a:defRPr sz="2400">
          <a:solidFill>
            <a:schemeClr val="tx1"/>
          </a:solidFill>
          <a:latin typeface="+mn-lt"/>
          <a:ea typeface="+mn-ea"/>
          <a:cs typeface="+mn-cs"/>
        </a:defRPr>
      </a:lvl1pPr>
      <a:lvl2pPr marL="539750" indent="-179388" algn="l" rtl="0" fontAlgn="base">
        <a:spcBef>
          <a:spcPct val="0"/>
        </a:spcBef>
        <a:spcAft>
          <a:spcPts val="300"/>
        </a:spcAft>
        <a:buFont typeface="Arial" charset="0"/>
        <a:buChar char="•"/>
        <a:defRPr sz="2000">
          <a:solidFill>
            <a:schemeClr val="tx1"/>
          </a:solidFill>
          <a:latin typeface="+mn-lt"/>
          <a:ea typeface="+mn-ea"/>
        </a:defRPr>
      </a:lvl2pPr>
      <a:lvl3pPr marL="809625" indent="-179388" algn="l" rtl="0" fontAlgn="base">
        <a:spcBef>
          <a:spcPct val="0"/>
        </a:spcBef>
        <a:spcAft>
          <a:spcPts val="300"/>
        </a:spcAft>
        <a:buFont typeface="Arial" charset="0"/>
        <a:buChar char="•"/>
        <a:defRPr sz="2000">
          <a:solidFill>
            <a:schemeClr val="tx1"/>
          </a:solidFill>
          <a:latin typeface="+mn-lt"/>
          <a:ea typeface="+mn-ea"/>
        </a:defRPr>
      </a:lvl3pPr>
      <a:lvl4pPr marL="1079500" indent="-179388" algn="l" rtl="0" fontAlgn="base">
        <a:spcBef>
          <a:spcPct val="0"/>
        </a:spcBef>
        <a:spcAft>
          <a:spcPts val="300"/>
        </a:spcAft>
        <a:buFont typeface="Arial" charset="0"/>
        <a:buChar char="•"/>
        <a:defRPr sz="2000">
          <a:solidFill>
            <a:schemeClr val="tx1"/>
          </a:solidFill>
          <a:latin typeface="+mn-lt"/>
          <a:ea typeface="+mn-ea"/>
        </a:defRPr>
      </a:lvl4pPr>
      <a:lvl5pPr marL="1349375" indent="-179388" algn="l" rtl="0" fontAlgn="base">
        <a:spcBef>
          <a:spcPct val="0"/>
        </a:spcBef>
        <a:spcAft>
          <a:spcPts val="300"/>
        </a:spcAft>
        <a:buFont typeface="Arial" charset="0"/>
        <a:buChar char="•"/>
        <a:defRPr sz="2000">
          <a:solidFill>
            <a:schemeClr val="tx1"/>
          </a:solidFill>
          <a:latin typeface="+mn-lt"/>
          <a:ea typeface="+mn-ea"/>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381000" y="152400"/>
            <a:ext cx="61722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GB"/>
              <a:t>Click to edit Master title style</a:t>
            </a:r>
          </a:p>
        </p:txBody>
      </p:sp>
      <p:sp>
        <p:nvSpPr>
          <p:cNvPr id="62467" name="Rectangle 3"/>
          <p:cNvSpPr>
            <a:spLocks noGrp="1" noChangeArrowheads="1"/>
          </p:cNvSpPr>
          <p:nvPr>
            <p:ph type="body" idx="1"/>
          </p:nvPr>
        </p:nvSpPr>
        <p:spPr bwMode="auto">
          <a:xfrm>
            <a:off x="381000" y="1341438"/>
            <a:ext cx="838200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ectangle 4"/>
          <p:cNvSpPr>
            <a:spLocks noGrp="1" noChangeArrowheads="1"/>
          </p:cNvSpPr>
          <p:nvPr>
            <p:ph type="dt" sz="half" idx="2"/>
          </p:nvPr>
        </p:nvSpPr>
        <p:spPr bwMode="auto">
          <a:xfrm>
            <a:off x="381000" y="6324600"/>
            <a:ext cx="1752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dirty="0">
                <a:latin typeface="Georgia"/>
                <a:ea typeface="ＭＳ Ｐゴシック" pitchFamily="-106" charset="-128"/>
                <a:cs typeface="Georgia"/>
              </a:defRPr>
            </a:lvl1pPr>
          </a:lstStyle>
          <a:p>
            <a:pPr>
              <a:defRPr/>
            </a:pPr>
            <a:endParaRPr lang="en-US"/>
          </a:p>
        </p:txBody>
      </p:sp>
      <p:sp>
        <p:nvSpPr>
          <p:cNvPr id="3" name="Rectangle 5"/>
          <p:cNvSpPr>
            <a:spLocks noGrp="1" noChangeArrowheads="1"/>
          </p:cNvSpPr>
          <p:nvPr>
            <p:ph type="ftr" sz="quarter" idx="3"/>
          </p:nvPr>
        </p:nvSpPr>
        <p:spPr bwMode="auto">
          <a:xfrm>
            <a:off x="3048000" y="6324600"/>
            <a:ext cx="2895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atin typeface="Georgia"/>
                <a:ea typeface="ＭＳ Ｐゴシック" pitchFamily="-106" charset="-128"/>
                <a:cs typeface="Georgia"/>
              </a:defRPr>
            </a:lvl1pPr>
          </a:lstStyle>
          <a:p>
            <a:pPr>
              <a:defRPr/>
            </a:pPr>
            <a:endParaRPr lang="en-GB"/>
          </a:p>
        </p:txBody>
      </p:sp>
      <p:sp>
        <p:nvSpPr>
          <p:cNvPr id="1030" name="Rectangle 6"/>
          <p:cNvSpPr>
            <a:spLocks noGrp="1" noChangeArrowheads="1"/>
          </p:cNvSpPr>
          <p:nvPr>
            <p:ph type="sldNum" sz="quarter" idx="4"/>
          </p:nvPr>
        </p:nvSpPr>
        <p:spPr bwMode="auto">
          <a:xfrm>
            <a:off x="7010400" y="6324600"/>
            <a:ext cx="1752600" cy="312738"/>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1400" smtClean="0">
                <a:latin typeface="Georgia"/>
                <a:ea typeface="ＭＳ Ｐゴシック" pitchFamily="-106" charset="-128"/>
                <a:cs typeface="Georgia"/>
              </a:defRPr>
            </a:lvl1pPr>
          </a:lstStyle>
          <a:p>
            <a:pPr>
              <a:defRPr/>
            </a:pPr>
            <a:fld id="{6F8B31B3-4696-454A-8392-DEBFE0EA0B6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hf sldNum="0" hdr="0" ftr="0" dt="0"/>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2pPr>
      <a:lvl3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3pPr>
      <a:lvl4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4pPr>
      <a:lvl5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5pPr>
      <a:lvl6pPr marL="4572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6pPr>
      <a:lvl7pPr marL="9144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7pPr>
      <a:lvl8pPr marL="13716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8pPr>
      <a:lvl9pPr marL="18288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9pPr>
    </p:titleStyle>
    <p:bodyStyle>
      <a:lvl1pPr marL="269875" indent="-179388" algn="l" rtl="0" fontAlgn="base">
        <a:spcBef>
          <a:spcPct val="0"/>
        </a:spcBef>
        <a:spcAft>
          <a:spcPts val="300"/>
        </a:spcAft>
        <a:buFont typeface="Arial" charset="0"/>
        <a:buChar char="•"/>
        <a:defRPr sz="2400">
          <a:solidFill>
            <a:schemeClr val="tx1"/>
          </a:solidFill>
          <a:latin typeface="+mn-lt"/>
          <a:ea typeface="+mn-ea"/>
          <a:cs typeface="+mn-cs"/>
        </a:defRPr>
      </a:lvl1pPr>
      <a:lvl2pPr marL="539750" indent="-179388" algn="l" rtl="0" fontAlgn="base">
        <a:spcBef>
          <a:spcPct val="0"/>
        </a:spcBef>
        <a:spcAft>
          <a:spcPts val="300"/>
        </a:spcAft>
        <a:buFont typeface="Arial" charset="0"/>
        <a:buChar char="•"/>
        <a:defRPr sz="2000">
          <a:solidFill>
            <a:schemeClr val="tx1"/>
          </a:solidFill>
          <a:latin typeface="+mn-lt"/>
          <a:ea typeface="+mn-ea"/>
        </a:defRPr>
      </a:lvl2pPr>
      <a:lvl3pPr marL="809625" indent="-179388" algn="l" rtl="0" fontAlgn="base">
        <a:spcBef>
          <a:spcPct val="0"/>
        </a:spcBef>
        <a:spcAft>
          <a:spcPts val="300"/>
        </a:spcAft>
        <a:buFont typeface="Arial" charset="0"/>
        <a:buChar char="•"/>
        <a:defRPr sz="2000">
          <a:solidFill>
            <a:schemeClr val="tx1"/>
          </a:solidFill>
          <a:latin typeface="+mn-lt"/>
          <a:ea typeface="+mn-ea"/>
        </a:defRPr>
      </a:lvl3pPr>
      <a:lvl4pPr marL="1079500" indent="-179388" algn="l" rtl="0" fontAlgn="base">
        <a:spcBef>
          <a:spcPct val="0"/>
        </a:spcBef>
        <a:spcAft>
          <a:spcPts val="300"/>
        </a:spcAft>
        <a:buFont typeface="Arial" charset="0"/>
        <a:buChar char="•"/>
        <a:defRPr sz="2000">
          <a:solidFill>
            <a:schemeClr val="tx1"/>
          </a:solidFill>
          <a:latin typeface="+mn-lt"/>
          <a:ea typeface="+mn-ea"/>
        </a:defRPr>
      </a:lvl4pPr>
      <a:lvl5pPr marL="1349375" indent="-179388" algn="l" rtl="0" fontAlgn="base">
        <a:spcBef>
          <a:spcPct val="0"/>
        </a:spcBef>
        <a:spcAft>
          <a:spcPts val="300"/>
        </a:spcAft>
        <a:buFont typeface="Arial" charset="0"/>
        <a:buChar char="•"/>
        <a:defRPr sz="2000">
          <a:solidFill>
            <a:schemeClr val="tx1"/>
          </a:solidFill>
          <a:latin typeface="+mn-lt"/>
          <a:ea typeface="+mn-ea"/>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4000" y="900000"/>
            <a:ext cx="8496000" cy="6492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smtClean="0"/>
              <a:t>Click to edit Master title style</a:t>
            </a:r>
            <a:endParaRPr lang="en-GB" dirty="0"/>
          </a:p>
        </p:txBody>
      </p:sp>
      <p:sp>
        <p:nvSpPr>
          <p:cNvPr id="1027" name="Rectangle 3"/>
          <p:cNvSpPr>
            <a:spLocks noGrp="1" noChangeArrowheads="1"/>
          </p:cNvSpPr>
          <p:nvPr>
            <p:ph type="body" idx="1"/>
          </p:nvPr>
        </p:nvSpPr>
        <p:spPr bwMode="auto">
          <a:xfrm>
            <a:off x="324000" y="1692000"/>
            <a:ext cx="8496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2" name="Rectangle 4"/>
          <p:cNvSpPr>
            <a:spLocks noGrp="1" noChangeArrowheads="1"/>
          </p:cNvSpPr>
          <p:nvPr>
            <p:ph type="dt" sz="half" idx="2"/>
          </p:nvPr>
        </p:nvSpPr>
        <p:spPr bwMode="auto">
          <a:xfrm>
            <a:off x="324000" y="6324600"/>
            <a:ext cx="1752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dirty="0">
                <a:latin typeface="Georgia"/>
                <a:ea typeface="ＭＳ Ｐゴシック" pitchFamily="-106" charset="-128"/>
                <a:cs typeface="Georgia"/>
              </a:defRPr>
            </a:lvl1pPr>
          </a:lstStyle>
          <a:p>
            <a:pPr>
              <a:defRPr/>
            </a:pPr>
            <a:endParaRPr lang="en-US"/>
          </a:p>
        </p:txBody>
      </p:sp>
      <p:sp>
        <p:nvSpPr>
          <p:cNvPr id="3" name="Rectangle 5"/>
          <p:cNvSpPr>
            <a:spLocks noGrp="1" noChangeArrowheads="1"/>
          </p:cNvSpPr>
          <p:nvPr>
            <p:ph type="ftr" sz="quarter" idx="3"/>
          </p:nvPr>
        </p:nvSpPr>
        <p:spPr bwMode="auto">
          <a:xfrm>
            <a:off x="3048000" y="6324600"/>
            <a:ext cx="2895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Georgia"/>
                <a:ea typeface="ＭＳ Ｐゴシック" pitchFamily="-106" charset="-128"/>
                <a:cs typeface="Georgia"/>
              </a:defRPr>
            </a:lvl1pPr>
          </a:lstStyle>
          <a:p>
            <a:pPr>
              <a:defRPr/>
            </a:pPr>
            <a:endParaRPr lang="en-GB"/>
          </a:p>
        </p:txBody>
      </p:sp>
      <p:sp>
        <p:nvSpPr>
          <p:cNvPr id="1030" name="Rectangle 6"/>
          <p:cNvSpPr>
            <a:spLocks noGrp="1" noChangeArrowheads="1"/>
          </p:cNvSpPr>
          <p:nvPr>
            <p:ph type="sldNum" sz="quarter" idx="4"/>
          </p:nvPr>
        </p:nvSpPr>
        <p:spPr bwMode="auto">
          <a:xfrm>
            <a:off x="7067400" y="6316662"/>
            <a:ext cx="1752600" cy="312738"/>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1400">
                <a:latin typeface="Georgia"/>
                <a:ea typeface="ＭＳ Ｐゴシック" pitchFamily="-106" charset="-128"/>
                <a:cs typeface="Georgia"/>
              </a:defRPr>
            </a:lvl1pPr>
          </a:lstStyle>
          <a:p>
            <a:pPr>
              <a:defRPr/>
            </a:pPr>
            <a:fld id="{4C1D0403-135F-6F46-8D32-4C1B3D282B85}" type="slidenum">
              <a:rPr lang="en-GB" smtClean="0"/>
              <a:pPr>
                <a:defRPr/>
              </a:pPr>
              <a:t>‹#›</a:t>
            </a:fld>
            <a:endParaRPr lang="en-GB"/>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sldNum="0" hdr="0" ftr="0" dt="0"/>
  <p:txStyles>
    <p:titleStyle>
      <a:lvl1pPr algn="l" rtl="0" eaLnBrk="1" fontAlgn="base" hangingPunct="1">
        <a:spcBef>
          <a:spcPct val="0"/>
        </a:spcBef>
        <a:spcAft>
          <a:spcPct val="0"/>
        </a:spcAft>
        <a:defRPr sz="3200">
          <a:solidFill>
            <a:schemeClr val="tx2"/>
          </a:solidFill>
          <a:latin typeface="+mj-lt"/>
          <a:ea typeface="+mj-ea"/>
          <a:cs typeface="+mj-cs"/>
        </a:defRPr>
      </a:lvl1pPr>
      <a:lvl2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2pPr>
      <a:lvl3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3pPr>
      <a:lvl4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4pPr>
      <a:lvl5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5pPr>
      <a:lvl6pPr marL="4572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6pPr>
      <a:lvl7pPr marL="9144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7pPr>
      <a:lvl8pPr marL="13716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8pPr>
      <a:lvl9pPr marL="18288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9pPr>
    </p:titleStyle>
    <p:bodyStyle>
      <a:lvl1pPr marL="270000" indent="-180000" algn="l" rtl="0" eaLnBrk="1" fontAlgn="base" hangingPunct="1">
        <a:spcBef>
          <a:spcPct val="0"/>
        </a:spcBef>
        <a:spcAft>
          <a:spcPts val="1800"/>
        </a:spcAft>
        <a:buFont typeface="Arial"/>
        <a:buChar char="•"/>
        <a:defRPr sz="2400">
          <a:solidFill>
            <a:schemeClr val="tx1"/>
          </a:solidFill>
          <a:latin typeface="+mn-lt"/>
          <a:ea typeface="+mn-ea"/>
          <a:cs typeface="+mn-cs"/>
        </a:defRPr>
      </a:lvl1pPr>
      <a:lvl2pPr marL="540000" indent="-180000" algn="l" rtl="0" eaLnBrk="1" fontAlgn="base" hangingPunct="1">
        <a:spcBef>
          <a:spcPct val="0"/>
        </a:spcBef>
        <a:spcAft>
          <a:spcPts val="1200"/>
        </a:spcAft>
        <a:buFont typeface="Lucida Grande"/>
        <a:buChar char="-"/>
        <a:defRPr sz="2000">
          <a:solidFill>
            <a:schemeClr val="tx1"/>
          </a:solidFill>
          <a:latin typeface="+mn-lt"/>
          <a:ea typeface="+mn-ea"/>
        </a:defRPr>
      </a:lvl2pPr>
      <a:lvl3pPr marL="810000" indent="-180000" algn="l" rtl="0" eaLnBrk="1" fontAlgn="base" hangingPunct="1">
        <a:spcBef>
          <a:spcPct val="0"/>
        </a:spcBef>
        <a:spcAft>
          <a:spcPts val="1200"/>
        </a:spcAft>
        <a:buFont typeface="Lucida Grande"/>
        <a:buChar char="-"/>
        <a:defRPr sz="2000">
          <a:solidFill>
            <a:schemeClr val="tx1"/>
          </a:solidFill>
          <a:latin typeface="+mn-lt"/>
          <a:ea typeface="+mn-ea"/>
        </a:defRPr>
      </a:lvl3pPr>
      <a:lvl4pPr marL="1080000" indent="-180000" algn="l" rtl="0" eaLnBrk="1" fontAlgn="base" hangingPunct="1">
        <a:spcBef>
          <a:spcPct val="0"/>
        </a:spcBef>
        <a:spcAft>
          <a:spcPts val="1200"/>
        </a:spcAft>
        <a:buFont typeface="Lucida Grande"/>
        <a:buChar char="-"/>
        <a:defRPr sz="2000">
          <a:solidFill>
            <a:schemeClr val="tx1"/>
          </a:solidFill>
          <a:latin typeface="+mn-lt"/>
          <a:ea typeface="+mn-ea"/>
        </a:defRPr>
      </a:lvl4pPr>
      <a:lvl5pPr marL="1350000" indent="-180000" algn="l" rtl="0" eaLnBrk="1" fontAlgn="base" hangingPunct="1">
        <a:spcBef>
          <a:spcPct val="0"/>
        </a:spcBef>
        <a:spcAft>
          <a:spcPts val="1200"/>
        </a:spcAft>
        <a:buFont typeface="Lucida Grande"/>
        <a:buChar char="-"/>
        <a:defRPr sz="2000">
          <a:solidFill>
            <a:schemeClr val="tx1"/>
          </a:solidFill>
          <a:latin typeface="+mn-lt"/>
          <a:ea typeface="+mn-ea"/>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4000" y="900000"/>
            <a:ext cx="8496000" cy="6492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smtClean="0"/>
              <a:t>Click to edit Master title style</a:t>
            </a:r>
            <a:endParaRPr lang="en-GB" dirty="0"/>
          </a:p>
        </p:txBody>
      </p:sp>
      <p:sp>
        <p:nvSpPr>
          <p:cNvPr id="1027" name="Rectangle 3"/>
          <p:cNvSpPr>
            <a:spLocks noGrp="1" noChangeArrowheads="1"/>
          </p:cNvSpPr>
          <p:nvPr>
            <p:ph type="body" idx="1"/>
          </p:nvPr>
        </p:nvSpPr>
        <p:spPr bwMode="auto">
          <a:xfrm>
            <a:off x="324000" y="1692000"/>
            <a:ext cx="8496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2" name="Rectangle 4"/>
          <p:cNvSpPr>
            <a:spLocks noGrp="1" noChangeArrowheads="1"/>
          </p:cNvSpPr>
          <p:nvPr>
            <p:ph type="dt" sz="half" idx="2"/>
          </p:nvPr>
        </p:nvSpPr>
        <p:spPr bwMode="auto">
          <a:xfrm>
            <a:off x="324000" y="6324600"/>
            <a:ext cx="1752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dirty="0">
                <a:latin typeface="Georgia"/>
                <a:ea typeface="ＭＳ Ｐゴシック" pitchFamily="-106" charset="-128"/>
                <a:cs typeface="Georgia"/>
              </a:defRPr>
            </a:lvl1pPr>
          </a:lstStyle>
          <a:p>
            <a:pPr>
              <a:defRPr/>
            </a:pPr>
            <a:endParaRPr lang="en-US"/>
          </a:p>
        </p:txBody>
      </p:sp>
      <p:sp>
        <p:nvSpPr>
          <p:cNvPr id="3" name="Rectangle 5"/>
          <p:cNvSpPr>
            <a:spLocks noGrp="1" noChangeArrowheads="1"/>
          </p:cNvSpPr>
          <p:nvPr>
            <p:ph type="ftr" sz="quarter" idx="3"/>
          </p:nvPr>
        </p:nvSpPr>
        <p:spPr bwMode="auto">
          <a:xfrm>
            <a:off x="3048000" y="6324600"/>
            <a:ext cx="2895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Georgia"/>
                <a:ea typeface="ＭＳ Ｐゴシック" pitchFamily="-106" charset="-128"/>
                <a:cs typeface="Georgia"/>
              </a:defRPr>
            </a:lvl1pPr>
          </a:lstStyle>
          <a:p>
            <a:pPr>
              <a:defRPr/>
            </a:pPr>
            <a:endParaRPr lang="en-GB"/>
          </a:p>
        </p:txBody>
      </p:sp>
      <p:sp>
        <p:nvSpPr>
          <p:cNvPr id="1030" name="Rectangle 6"/>
          <p:cNvSpPr>
            <a:spLocks noGrp="1" noChangeArrowheads="1"/>
          </p:cNvSpPr>
          <p:nvPr>
            <p:ph type="sldNum" sz="quarter" idx="4"/>
          </p:nvPr>
        </p:nvSpPr>
        <p:spPr bwMode="auto">
          <a:xfrm>
            <a:off x="7067400" y="6316662"/>
            <a:ext cx="1752600" cy="312738"/>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1400">
                <a:latin typeface="Georgia"/>
                <a:ea typeface="ＭＳ Ｐゴシック" pitchFamily="-106" charset="-128"/>
                <a:cs typeface="Georgia"/>
              </a:defRPr>
            </a:lvl1pPr>
          </a:lstStyle>
          <a:p>
            <a:pPr>
              <a:defRPr/>
            </a:pPr>
            <a:fld id="{4C1D0403-135F-6F46-8D32-4C1B3D282B85}" type="slidenum">
              <a:rPr lang="en-GB" smtClean="0"/>
              <a:pPr>
                <a:defRPr/>
              </a:pPr>
              <a:t>‹#›</a:t>
            </a:fld>
            <a:endParaRPr lang="en-GB"/>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Lst>
  <p:hf sldNum="0" hdr="0" ftr="0" dt="0"/>
  <p:txStyles>
    <p:titleStyle>
      <a:lvl1pPr algn="l" rtl="0" eaLnBrk="1" fontAlgn="base" hangingPunct="1">
        <a:spcBef>
          <a:spcPct val="0"/>
        </a:spcBef>
        <a:spcAft>
          <a:spcPct val="0"/>
        </a:spcAft>
        <a:defRPr sz="3200">
          <a:solidFill>
            <a:schemeClr val="tx2"/>
          </a:solidFill>
          <a:latin typeface="+mj-lt"/>
          <a:ea typeface="+mj-ea"/>
          <a:cs typeface="+mj-cs"/>
        </a:defRPr>
      </a:lvl1pPr>
      <a:lvl2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2pPr>
      <a:lvl3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3pPr>
      <a:lvl4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4pPr>
      <a:lvl5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5pPr>
      <a:lvl6pPr marL="4572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6pPr>
      <a:lvl7pPr marL="9144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7pPr>
      <a:lvl8pPr marL="13716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8pPr>
      <a:lvl9pPr marL="18288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9pPr>
    </p:titleStyle>
    <p:bodyStyle>
      <a:lvl1pPr marL="270000" indent="-180000" algn="l" rtl="0" eaLnBrk="1" fontAlgn="base" hangingPunct="1">
        <a:spcBef>
          <a:spcPct val="0"/>
        </a:spcBef>
        <a:spcAft>
          <a:spcPts val="1800"/>
        </a:spcAft>
        <a:buFont typeface="Arial"/>
        <a:buChar char="•"/>
        <a:defRPr sz="2400">
          <a:solidFill>
            <a:schemeClr val="tx1"/>
          </a:solidFill>
          <a:latin typeface="+mn-lt"/>
          <a:ea typeface="+mn-ea"/>
          <a:cs typeface="+mn-cs"/>
        </a:defRPr>
      </a:lvl1pPr>
      <a:lvl2pPr marL="540000" indent="-180000" algn="l" rtl="0" eaLnBrk="1" fontAlgn="base" hangingPunct="1">
        <a:spcBef>
          <a:spcPct val="0"/>
        </a:spcBef>
        <a:spcAft>
          <a:spcPts val="1200"/>
        </a:spcAft>
        <a:buFont typeface="Lucida Grande"/>
        <a:buChar char="-"/>
        <a:defRPr sz="2000">
          <a:solidFill>
            <a:schemeClr val="tx1"/>
          </a:solidFill>
          <a:latin typeface="+mn-lt"/>
          <a:ea typeface="+mn-ea"/>
        </a:defRPr>
      </a:lvl2pPr>
      <a:lvl3pPr marL="810000" indent="-180000" algn="l" rtl="0" eaLnBrk="1" fontAlgn="base" hangingPunct="1">
        <a:spcBef>
          <a:spcPct val="0"/>
        </a:spcBef>
        <a:spcAft>
          <a:spcPts val="1200"/>
        </a:spcAft>
        <a:buFont typeface="Lucida Grande"/>
        <a:buChar char="-"/>
        <a:defRPr sz="2000">
          <a:solidFill>
            <a:schemeClr val="tx1"/>
          </a:solidFill>
          <a:latin typeface="+mn-lt"/>
          <a:ea typeface="+mn-ea"/>
        </a:defRPr>
      </a:lvl3pPr>
      <a:lvl4pPr marL="1080000" indent="-180000" algn="l" rtl="0" eaLnBrk="1" fontAlgn="base" hangingPunct="1">
        <a:spcBef>
          <a:spcPct val="0"/>
        </a:spcBef>
        <a:spcAft>
          <a:spcPts val="1200"/>
        </a:spcAft>
        <a:buFont typeface="Lucida Grande"/>
        <a:buChar char="-"/>
        <a:defRPr sz="2000">
          <a:solidFill>
            <a:schemeClr val="tx1"/>
          </a:solidFill>
          <a:latin typeface="+mn-lt"/>
          <a:ea typeface="+mn-ea"/>
        </a:defRPr>
      </a:lvl4pPr>
      <a:lvl5pPr marL="1350000" indent="-180000" algn="l" rtl="0" eaLnBrk="1" fontAlgn="base" hangingPunct="1">
        <a:spcBef>
          <a:spcPct val="0"/>
        </a:spcBef>
        <a:spcAft>
          <a:spcPts val="1200"/>
        </a:spcAft>
        <a:buFont typeface="Lucida Grande"/>
        <a:buChar char="-"/>
        <a:defRPr sz="2000">
          <a:solidFill>
            <a:schemeClr val="tx1"/>
          </a:solidFill>
          <a:latin typeface="+mn-lt"/>
          <a:ea typeface="+mn-ea"/>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4000" y="900000"/>
            <a:ext cx="8496000" cy="6492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smtClean="0"/>
              <a:t>Click to edit Master title style</a:t>
            </a:r>
            <a:endParaRPr lang="en-GB" dirty="0"/>
          </a:p>
        </p:txBody>
      </p:sp>
      <p:sp>
        <p:nvSpPr>
          <p:cNvPr id="1027" name="Rectangle 3"/>
          <p:cNvSpPr>
            <a:spLocks noGrp="1" noChangeArrowheads="1"/>
          </p:cNvSpPr>
          <p:nvPr>
            <p:ph type="body" idx="1"/>
          </p:nvPr>
        </p:nvSpPr>
        <p:spPr bwMode="auto">
          <a:xfrm>
            <a:off x="324000" y="1692000"/>
            <a:ext cx="8496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2" name="Rectangle 4"/>
          <p:cNvSpPr>
            <a:spLocks noGrp="1" noChangeArrowheads="1"/>
          </p:cNvSpPr>
          <p:nvPr>
            <p:ph type="dt" sz="half" idx="2"/>
          </p:nvPr>
        </p:nvSpPr>
        <p:spPr bwMode="auto">
          <a:xfrm>
            <a:off x="324000" y="6324600"/>
            <a:ext cx="1752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dirty="0">
                <a:latin typeface="Georgia"/>
                <a:ea typeface="ＭＳ Ｐゴシック" pitchFamily="-106" charset="-128"/>
                <a:cs typeface="Georgia"/>
              </a:defRPr>
            </a:lvl1pPr>
          </a:lstStyle>
          <a:p>
            <a:pPr>
              <a:defRPr/>
            </a:pPr>
            <a:endParaRPr lang="en-US"/>
          </a:p>
        </p:txBody>
      </p:sp>
      <p:sp>
        <p:nvSpPr>
          <p:cNvPr id="3" name="Rectangle 5"/>
          <p:cNvSpPr>
            <a:spLocks noGrp="1" noChangeArrowheads="1"/>
          </p:cNvSpPr>
          <p:nvPr>
            <p:ph type="ftr" sz="quarter" idx="3"/>
          </p:nvPr>
        </p:nvSpPr>
        <p:spPr bwMode="auto">
          <a:xfrm>
            <a:off x="3048000" y="6324600"/>
            <a:ext cx="2895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Georgia"/>
                <a:ea typeface="ＭＳ Ｐゴシック" pitchFamily="-106" charset="-128"/>
                <a:cs typeface="Georgia"/>
              </a:defRPr>
            </a:lvl1pPr>
          </a:lstStyle>
          <a:p>
            <a:pPr>
              <a:defRPr/>
            </a:pPr>
            <a:endParaRPr lang="en-GB"/>
          </a:p>
        </p:txBody>
      </p:sp>
      <p:sp>
        <p:nvSpPr>
          <p:cNvPr id="1030" name="Rectangle 6"/>
          <p:cNvSpPr>
            <a:spLocks noGrp="1" noChangeArrowheads="1"/>
          </p:cNvSpPr>
          <p:nvPr>
            <p:ph type="sldNum" sz="quarter" idx="4"/>
          </p:nvPr>
        </p:nvSpPr>
        <p:spPr bwMode="auto">
          <a:xfrm>
            <a:off x="7067400" y="6316662"/>
            <a:ext cx="1752600" cy="312738"/>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1400">
                <a:latin typeface="Georgia"/>
                <a:ea typeface="ＭＳ Ｐゴシック" pitchFamily="-106" charset="-128"/>
                <a:cs typeface="Georgia"/>
              </a:defRPr>
            </a:lvl1pPr>
          </a:lstStyle>
          <a:p>
            <a:pPr>
              <a:defRPr/>
            </a:pPr>
            <a:fld id="{4C1D0403-135F-6F46-8D32-4C1B3D282B85}" type="slidenum">
              <a:rPr lang="en-GB" smtClean="0"/>
              <a:pPr>
                <a:defRPr/>
              </a:pPr>
              <a:t>‹#›</a:t>
            </a:fld>
            <a:endParaRPr lang="en-GB"/>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sldNum="0" hdr="0" ftr="0" dt="0"/>
  <p:txStyles>
    <p:titleStyle>
      <a:lvl1pPr algn="l" rtl="0" eaLnBrk="1" fontAlgn="base" hangingPunct="1">
        <a:spcBef>
          <a:spcPct val="0"/>
        </a:spcBef>
        <a:spcAft>
          <a:spcPct val="0"/>
        </a:spcAft>
        <a:defRPr sz="3200">
          <a:solidFill>
            <a:schemeClr val="tx2"/>
          </a:solidFill>
          <a:latin typeface="+mj-lt"/>
          <a:ea typeface="+mj-ea"/>
          <a:cs typeface="+mj-cs"/>
        </a:defRPr>
      </a:lvl1pPr>
      <a:lvl2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2pPr>
      <a:lvl3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3pPr>
      <a:lvl4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4pPr>
      <a:lvl5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5pPr>
      <a:lvl6pPr marL="4572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6pPr>
      <a:lvl7pPr marL="9144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7pPr>
      <a:lvl8pPr marL="13716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8pPr>
      <a:lvl9pPr marL="18288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9pPr>
    </p:titleStyle>
    <p:bodyStyle>
      <a:lvl1pPr marL="270000" indent="-180000" algn="l" rtl="0" eaLnBrk="1" fontAlgn="base" hangingPunct="1">
        <a:spcBef>
          <a:spcPct val="0"/>
        </a:spcBef>
        <a:spcAft>
          <a:spcPts val="1800"/>
        </a:spcAft>
        <a:buFont typeface="Arial"/>
        <a:buChar char="•"/>
        <a:defRPr sz="2400">
          <a:solidFill>
            <a:schemeClr val="tx1"/>
          </a:solidFill>
          <a:latin typeface="+mn-lt"/>
          <a:ea typeface="+mn-ea"/>
          <a:cs typeface="+mn-cs"/>
        </a:defRPr>
      </a:lvl1pPr>
      <a:lvl2pPr marL="540000" indent="-180000" algn="l" rtl="0" eaLnBrk="1" fontAlgn="base" hangingPunct="1">
        <a:spcBef>
          <a:spcPct val="0"/>
        </a:spcBef>
        <a:spcAft>
          <a:spcPts val="1200"/>
        </a:spcAft>
        <a:buFont typeface="Lucida Grande"/>
        <a:buChar char="-"/>
        <a:defRPr sz="2000">
          <a:solidFill>
            <a:schemeClr val="tx1"/>
          </a:solidFill>
          <a:latin typeface="+mn-lt"/>
          <a:ea typeface="+mn-ea"/>
        </a:defRPr>
      </a:lvl2pPr>
      <a:lvl3pPr marL="810000" indent="-180000" algn="l" rtl="0" eaLnBrk="1" fontAlgn="base" hangingPunct="1">
        <a:spcBef>
          <a:spcPct val="0"/>
        </a:spcBef>
        <a:spcAft>
          <a:spcPts val="1200"/>
        </a:spcAft>
        <a:buFont typeface="Lucida Grande"/>
        <a:buChar char="-"/>
        <a:defRPr sz="2000">
          <a:solidFill>
            <a:schemeClr val="tx1"/>
          </a:solidFill>
          <a:latin typeface="+mn-lt"/>
          <a:ea typeface="+mn-ea"/>
        </a:defRPr>
      </a:lvl3pPr>
      <a:lvl4pPr marL="1080000" indent="-180000" algn="l" rtl="0" eaLnBrk="1" fontAlgn="base" hangingPunct="1">
        <a:spcBef>
          <a:spcPct val="0"/>
        </a:spcBef>
        <a:spcAft>
          <a:spcPts val="1200"/>
        </a:spcAft>
        <a:buFont typeface="Lucida Grande"/>
        <a:buChar char="-"/>
        <a:defRPr sz="2000">
          <a:solidFill>
            <a:schemeClr val="tx1"/>
          </a:solidFill>
          <a:latin typeface="+mn-lt"/>
          <a:ea typeface="+mn-ea"/>
        </a:defRPr>
      </a:lvl4pPr>
      <a:lvl5pPr marL="1350000" indent="-180000" algn="l" rtl="0" eaLnBrk="1" fontAlgn="base" hangingPunct="1">
        <a:spcBef>
          <a:spcPct val="0"/>
        </a:spcBef>
        <a:spcAft>
          <a:spcPts val="1200"/>
        </a:spcAft>
        <a:buFont typeface="Lucida Grande"/>
        <a:buChar char="-"/>
        <a:defRPr sz="2000">
          <a:solidFill>
            <a:schemeClr val="tx1"/>
          </a:solidFill>
          <a:latin typeface="+mn-lt"/>
          <a:ea typeface="+mn-ea"/>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4000" y="900000"/>
            <a:ext cx="8496000" cy="6492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smtClean="0"/>
              <a:t>Click to edit Master title style</a:t>
            </a:r>
            <a:endParaRPr lang="en-GB" dirty="0"/>
          </a:p>
        </p:txBody>
      </p:sp>
      <p:sp>
        <p:nvSpPr>
          <p:cNvPr id="1027" name="Rectangle 3"/>
          <p:cNvSpPr>
            <a:spLocks noGrp="1" noChangeArrowheads="1"/>
          </p:cNvSpPr>
          <p:nvPr>
            <p:ph type="body" idx="1"/>
          </p:nvPr>
        </p:nvSpPr>
        <p:spPr bwMode="auto">
          <a:xfrm>
            <a:off x="324000" y="1692000"/>
            <a:ext cx="8496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2" name="Rectangle 4"/>
          <p:cNvSpPr>
            <a:spLocks noGrp="1" noChangeArrowheads="1"/>
          </p:cNvSpPr>
          <p:nvPr>
            <p:ph type="dt" sz="half" idx="2"/>
          </p:nvPr>
        </p:nvSpPr>
        <p:spPr bwMode="auto">
          <a:xfrm>
            <a:off x="324000" y="6324600"/>
            <a:ext cx="1752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dirty="0">
                <a:latin typeface="Georgia"/>
                <a:ea typeface="ＭＳ Ｐゴシック" pitchFamily="-106" charset="-128"/>
                <a:cs typeface="Georgia"/>
              </a:defRPr>
            </a:lvl1pPr>
          </a:lstStyle>
          <a:p>
            <a:pPr>
              <a:defRPr/>
            </a:pPr>
            <a:endParaRPr lang="en-US"/>
          </a:p>
        </p:txBody>
      </p:sp>
      <p:sp>
        <p:nvSpPr>
          <p:cNvPr id="3" name="Rectangle 5"/>
          <p:cNvSpPr>
            <a:spLocks noGrp="1" noChangeArrowheads="1"/>
          </p:cNvSpPr>
          <p:nvPr>
            <p:ph type="ftr" sz="quarter" idx="3"/>
          </p:nvPr>
        </p:nvSpPr>
        <p:spPr bwMode="auto">
          <a:xfrm>
            <a:off x="3048000" y="6324600"/>
            <a:ext cx="2895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Georgia"/>
                <a:ea typeface="ＭＳ Ｐゴシック" pitchFamily="-106" charset="-128"/>
                <a:cs typeface="Georgia"/>
              </a:defRPr>
            </a:lvl1pPr>
          </a:lstStyle>
          <a:p>
            <a:pPr>
              <a:defRPr/>
            </a:pPr>
            <a:endParaRPr lang="en-GB"/>
          </a:p>
        </p:txBody>
      </p:sp>
      <p:sp>
        <p:nvSpPr>
          <p:cNvPr id="1030" name="Rectangle 6"/>
          <p:cNvSpPr>
            <a:spLocks noGrp="1" noChangeArrowheads="1"/>
          </p:cNvSpPr>
          <p:nvPr>
            <p:ph type="sldNum" sz="quarter" idx="4"/>
          </p:nvPr>
        </p:nvSpPr>
        <p:spPr bwMode="auto">
          <a:xfrm>
            <a:off x="7067400" y="6316662"/>
            <a:ext cx="1752600" cy="312738"/>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1400">
                <a:latin typeface="Georgia"/>
                <a:ea typeface="ＭＳ Ｐゴシック" pitchFamily="-106" charset="-128"/>
                <a:cs typeface="Georgia"/>
              </a:defRPr>
            </a:lvl1pPr>
          </a:lstStyle>
          <a:p>
            <a:pPr>
              <a:defRPr/>
            </a:pPr>
            <a:fld id="{4C1D0403-135F-6F46-8D32-4C1B3D282B85}" type="slidenum">
              <a:rPr lang="en-GB" smtClean="0"/>
              <a:pPr>
                <a:defRPr/>
              </a:pPr>
              <a:t>‹#›</a:t>
            </a:fld>
            <a:endParaRPr lang="en-GB"/>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Lst>
  <p:hf sldNum="0" hdr="0" ftr="0" dt="0"/>
  <p:txStyles>
    <p:titleStyle>
      <a:lvl1pPr algn="l" rtl="0" eaLnBrk="1" fontAlgn="base" hangingPunct="1">
        <a:spcBef>
          <a:spcPct val="0"/>
        </a:spcBef>
        <a:spcAft>
          <a:spcPct val="0"/>
        </a:spcAft>
        <a:defRPr sz="3200">
          <a:solidFill>
            <a:schemeClr val="tx2"/>
          </a:solidFill>
          <a:latin typeface="+mj-lt"/>
          <a:ea typeface="+mj-ea"/>
          <a:cs typeface="+mj-cs"/>
        </a:defRPr>
      </a:lvl1pPr>
      <a:lvl2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2pPr>
      <a:lvl3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3pPr>
      <a:lvl4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4pPr>
      <a:lvl5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5pPr>
      <a:lvl6pPr marL="4572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6pPr>
      <a:lvl7pPr marL="9144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7pPr>
      <a:lvl8pPr marL="13716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8pPr>
      <a:lvl9pPr marL="18288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9pPr>
    </p:titleStyle>
    <p:bodyStyle>
      <a:lvl1pPr marL="270000" indent="-180000" algn="l" rtl="0" eaLnBrk="1" fontAlgn="base" hangingPunct="1">
        <a:spcBef>
          <a:spcPct val="0"/>
        </a:spcBef>
        <a:spcAft>
          <a:spcPts val="1800"/>
        </a:spcAft>
        <a:buFont typeface="Arial"/>
        <a:buChar char="•"/>
        <a:defRPr sz="2400">
          <a:solidFill>
            <a:schemeClr val="tx1"/>
          </a:solidFill>
          <a:latin typeface="+mn-lt"/>
          <a:ea typeface="+mn-ea"/>
          <a:cs typeface="+mn-cs"/>
        </a:defRPr>
      </a:lvl1pPr>
      <a:lvl2pPr marL="540000" indent="-180000" algn="l" rtl="0" eaLnBrk="1" fontAlgn="base" hangingPunct="1">
        <a:spcBef>
          <a:spcPct val="0"/>
        </a:spcBef>
        <a:spcAft>
          <a:spcPts val="1200"/>
        </a:spcAft>
        <a:buFont typeface="Lucida Grande"/>
        <a:buChar char="-"/>
        <a:defRPr sz="2000">
          <a:solidFill>
            <a:schemeClr val="tx1"/>
          </a:solidFill>
          <a:latin typeface="+mn-lt"/>
          <a:ea typeface="+mn-ea"/>
        </a:defRPr>
      </a:lvl2pPr>
      <a:lvl3pPr marL="810000" indent="-180000" algn="l" rtl="0" eaLnBrk="1" fontAlgn="base" hangingPunct="1">
        <a:spcBef>
          <a:spcPct val="0"/>
        </a:spcBef>
        <a:spcAft>
          <a:spcPts val="1200"/>
        </a:spcAft>
        <a:buFont typeface="Lucida Grande"/>
        <a:buChar char="-"/>
        <a:defRPr sz="2000">
          <a:solidFill>
            <a:schemeClr val="tx1"/>
          </a:solidFill>
          <a:latin typeface="+mn-lt"/>
          <a:ea typeface="+mn-ea"/>
        </a:defRPr>
      </a:lvl3pPr>
      <a:lvl4pPr marL="1080000" indent="-180000" algn="l" rtl="0" eaLnBrk="1" fontAlgn="base" hangingPunct="1">
        <a:spcBef>
          <a:spcPct val="0"/>
        </a:spcBef>
        <a:spcAft>
          <a:spcPts val="1200"/>
        </a:spcAft>
        <a:buFont typeface="Lucida Grande"/>
        <a:buChar char="-"/>
        <a:defRPr sz="2000">
          <a:solidFill>
            <a:schemeClr val="tx1"/>
          </a:solidFill>
          <a:latin typeface="+mn-lt"/>
          <a:ea typeface="+mn-ea"/>
        </a:defRPr>
      </a:lvl4pPr>
      <a:lvl5pPr marL="1350000" indent="-180000" algn="l" rtl="0" eaLnBrk="1" fontAlgn="base" hangingPunct="1">
        <a:spcBef>
          <a:spcPct val="0"/>
        </a:spcBef>
        <a:spcAft>
          <a:spcPts val="1200"/>
        </a:spcAft>
        <a:buFont typeface="Lucida Grande"/>
        <a:buChar char="-"/>
        <a:defRPr sz="2000">
          <a:solidFill>
            <a:schemeClr val="tx1"/>
          </a:solidFill>
          <a:latin typeface="+mn-lt"/>
          <a:ea typeface="+mn-ea"/>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4000" y="900000"/>
            <a:ext cx="8496000" cy="6492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smtClean="0"/>
              <a:t>Click to edit Master title style</a:t>
            </a:r>
            <a:endParaRPr lang="en-GB" dirty="0"/>
          </a:p>
        </p:txBody>
      </p:sp>
      <p:sp>
        <p:nvSpPr>
          <p:cNvPr id="1027" name="Rectangle 3"/>
          <p:cNvSpPr>
            <a:spLocks noGrp="1" noChangeArrowheads="1"/>
          </p:cNvSpPr>
          <p:nvPr>
            <p:ph type="body" idx="1"/>
          </p:nvPr>
        </p:nvSpPr>
        <p:spPr bwMode="auto">
          <a:xfrm>
            <a:off x="324000" y="1692000"/>
            <a:ext cx="8496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2" name="Rectangle 4"/>
          <p:cNvSpPr>
            <a:spLocks noGrp="1" noChangeArrowheads="1"/>
          </p:cNvSpPr>
          <p:nvPr>
            <p:ph type="dt" sz="half" idx="2"/>
          </p:nvPr>
        </p:nvSpPr>
        <p:spPr bwMode="auto">
          <a:xfrm>
            <a:off x="324000" y="6324600"/>
            <a:ext cx="1752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dirty="0">
                <a:latin typeface="Georgia"/>
                <a:ea typeface="ＭＳ Ｐゴシック" pitchFamily="-106" charset="-128"/>
                <a:cs typeface="Georgia"/>
              </a:defRPr>
            </a:lvl1pPr>
          </a:lstStyle>
          <a:p>
            <a:pPr>
              <a:defRPr/>
            </a:pPr>
            <a:endParaRPr lang="en-US"/>
          </a:p>
        </p:txBody>
      </p:sp>
      <p:sp>
        <p:nvSpPr>
          <p:cNvPr id="3" name="Rectangle 5"/>
          <p:cNvSpPr>
            <a:spLocks noGrp="1" noChangeArrowheads="1"/>
          </p:cNvSpPr>
          <p:nvPr>
            <p:ph type="ftr" sz="quarter" idx="3"/>
          </p:nvPr>
        </p:nvSpPr>
        <p:spPr bwMode="auto">
          <a:xfrm>
            <a:off x="3048000" y="6324600"/>
            <a:ext cx="2895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Georgia"/>
                <a:ea typeface="ＭＳ Ｐゴシック" pitchFamily="-106" charset="-128"/>
                <a:cs typeface="Georgia"/>
              </a:defRPr>
            </a:lvl1pPr>
          </a:lstStyle>
          <a:p>
            <a:pPr>
              <a:defRPr/>
            </a:pPr>
            <a:endParaRPr lang="en-GB"/>
          </a:p>
        </p:txBody>
      </p:sp>
      <p:sp>
        <p:nvSpPr>
          <p:cNvPr id="1030" name="Rectangle 6"/>
          <p:cNvSpPr>
            <a:spLocks noGrp="1" noChangeArrowheads="1"/>
          </p:cNvSpPr>
          <p:nvPr>
            <p:ph type="sldNum" sz="quarter" idx="4"/>
          </p:nvPr>
        </p:nvSpPr>
        <p:spPr bwMode="auto">
          <a:xfrm>
            <a:off x="7067400" y="6316662"/>
            <a:ext cx="1752600" cy="312738"/>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1400">
                <a:latin typeface="Georgia"/>
                <a:ea typeface="ＭＳ Ｐゴシック" pitchFamily="-106" charset="-128"/>
                <a:cs typeface="Georgia"/>
              </a:defRPr>
            </a:lvl1pPr>
          </a:lstStyle>
          <a:p>
            <a:pPr>
              <a:defRPr/>
            </a:pPr>
            <a:fld id="{4C1D0403-135F-6F46-8D32-4C1B3D282B85}" type="slidenum">
              <a:rPr lang="en-GB" smtClean="0"/>
              <a:pPr>
                <a:defRPr/>
              </a:pPr>
              <a:t>‹#›</a:t>
            </a:fld>
            <a:endParaRPr lang="en-GB"/>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sldNum="0" hdr="0" ftr="0" dt="0"/>
  <p:txStyles>
    <p:titleStyle>
      <a:lvl1pPr algn="l" rtl="0" eaLnBrk="1" fontAlgn="base" hangingPunct="1">
        <a:spcBef>
          <a:spcPct val="0"/>
        </a:spcBef>
        <a:spcAft>
          <a:spcPct val="0"/>
        </a:spcAft>
        <a:defRPr sz="3200">
          <a:solidFill>
            <a:schemeClr val="tx2"/>
          </a:solidFill>
          <a:latin typeface="+mj-lt"/>
          <a:ea typeface="+mj-ea"/>
          <a:cs typeface="+mj-cs"/>
        </a:defRPr>
      </a:lvl1pPr>
      <a:lvl2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2pPr>
      <a:lvl3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3pPr>
      <a:lvl4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4pPr>
      <a:lvl5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5pPr>
      <a:lvl6pPr marL="4572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6pPr>
      <a:lvl7pPr marL="9144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7pPr>
      <a:lvl8pPr marL="13716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8pPr>
      <a:lvl9pPr marL="18288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9pPr>
    </p:titleStyle>
    <p:bodyStyle>
      <a:lvl1pPr marL="174625" indent="-174625" algn="l" rtl="0" eaLnBrk="1" fontAlgn="base" hangingPunct="1">
        <a:spcBef>
          <a:spcPct val="0"/>
        </a:spcBef>
        <a:spcAft>
          <a:spcPts val="1800"/>
        </a:spcAft>
        <a:buFont typeface="Arial"/>
        <a:buChar char="•"/>
        <a:defRPr sz="2400">
          <a:solidFill>
            <a:schemeClr val="tx1"/>
          </a:solidFill>
          <a:latin typeface="+mn-lt"/>
          <a:ea typeface="+mn-ea"/>
          <a:cs typeface="+mn-cs"/>
        </a:defRPr>
      </a:lvl1pPr>
      <a:lvl2pPr marL="449263" indent="-176213" algn="l" rtl="0" eaLnBrk="1" fontAlgn="base" hangingPunct="1">
        <a:spcBef>
          <a:spcPct val="0"/>
        </a:spcBef>
        <a:spcAft>
          <a:spcPts val="1200"/>
        </a:spcAft>
        <a:buFont typeface="Lucida Grande"/>
        <a:buChar char="-"/>
        <a:defRPr sz="2000">
          <a:solidFill>
            <a:schemeClr val="tx1"/>
          </a:solidFill>
          <a:latin typeface="+mn-lt"/>
          <a:ea typeface="+mn-ea"/>
        </a:defRPr>
      </a:lvl2pPr>
      <a:lvl3pPr marL="722313" indent="-185738" algn="l" rtl="0" eaLnBrk="1" fontAlgn="base" hangingPunct="1">
        <a:spcBef>
          <a:spcPct val="0"/>
        </a:spcBef>
        <a:spcAft>
          <a:spcPts val="1200"/>
        </a:spcAft>
        <a:buFont typeface="Lucida Grande"/>
        <a:buChar char="-"/>
        <a:defRPr sz="2000">
          <a:solidFill>
            <a:schemeClr val="tx1"/>
          </a:solidFill>
          <a:latin typeface="+mn-lt"/>
          <a:ea typeface="+mn-ea"/>
        </a:defRPr>
      </a:lvl3pPr>
      <a:lvl4pPr marL="985838" indent="-176213" algn="l" rtl="0" eaLnBrk="1" fontAlgn="base" hangingPunct="1">
        <a:spcBef>
          <a:spcPct val="0"/>
        </a:spcBef>
        <a:spcAft>
          <a:spcPts val="1200"/>
        </a:spcAft>
        <a:buFont typeface="Lucida Grande"/>
        <a:buChar char="-"/>
        <a:defRPr sz="2000">
          <a:solidFill>
            <a:schemeClr val="tx1"/>
          </a:solidFill>
          <a:latin typeface="+mn-lt"/>
          <a:ea typeface="+mn-ea"/>
        </a:defRPr>
      </a:lvl4pPr>
      <a:lvl5pPr marL="1258888" indent="-185738" algn="l" rtl="0" eaLnBrk="1" fontAlgn="base" hangingPunct="1">
        <a:spcBef>
          <a:spcPct val="0"/>
        </a:spcBef>
        <a:spcAft>
          <a:spcPts val="1200"/>
        </a:spcAft>
        <a:buFont typeface="Lucida Grande"/>
        <a:buChar char="-"/>
        <a:defRPr sz="2000">
          <a:solidFill>
            <a:schemeClr val="tx1"/>
          </a:solidFill>
          <a:latin typeface="+mn-lt"/>
          <a:ea typeface="+mn-ea"/>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8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7.xml"/><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4" Type="http://schemas.microsoft.com/office/2007/relationships/hdphoto" Target="../media/hdphoto1.wdp"/><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8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7.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5.xml"/><Relationship Id="rId3" Type="http://schemas.openxmlformats.org/officeDocument/2006/relationships/image" Target="../media/image3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4" Type="http://schemas.microsoft.com/office/2007/relationships/hdphoto" Target="../media/hdphoto2.wdp"/><Relationship Id="rId1" Type="http://schemas.openxmlformats.org/officeDocument/2006/relationships/slideLayout" Target="../slideLayouts/slideLayout79.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4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0.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1.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2.xml"/><Relationship Id="rId3"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3.xml"/><Relationship Id="rId3"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4.xml"/><Relationship Id="rId3"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88.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7.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p:cNvSpPr>
            <a:spLocks noGrp="1" noChangeArrowheads="1"/>
          </p:cNvSpPr>
          <p:nvPr>
            <p:ph type="ctrTitle"/>
          </p:nvPr>
        </p:nvSpPr>
        <p:spPr/>
        <p:txBody>
          <a:bodyPr/>
          <a:lstStyle/>
          <a:p>
            <a:r>
              <a:rPr lang="en-GB" dirty="0" smtClean="0">
                <a:latin typeface="Georgia" charset="0"/>
                <a:ea typeface="ＭＳ Ｐゴシック" charset="0"/>
                <a:cs typeface="ＭＳ Ｐゴシック" charset="0"/>
              </a:rPr>
              <a:t>Trailblazers</a:t>
            </a:r>
            <a:endParaRPr lang="en-GB" dirty="0">
              <a:latin typeface="Georgia" charset="0"/>
              <a:ea typeface="ＭＳ Ｐゴシック" charset="0"/>
              <a:cs typeface="ＭＳ Ｐゴシック" charset="0"/>
            </a:endParaRPr>
          </a:p>
        </p:txBody>
      </p:sp>
      <p:sp>
        <p:nvSpPr>
          <p:cNvPr id="3074" name="Rectangle 3"/>
          <p:cNvSpPr>
            <a:spLocks noGrp="1" noChangeArrowheads="1"/>
          </p:cNvSpPr>
          <p:nvPr>
            <p:ph type="subTitle" idx="1"/>
          </p:nvPr>
        </p:nvSpPr>
        <p:spPr/>
        <p:txBody>
          <a:bodyPr/>
          <a:lstStyle/>
          <a:p>
            <a:r>
              <a:rPr lang="en-GB" dirty="0" smtClean="0">
                <a:latin typeface="Georgia" charset="0"/>
                <a:ea typeface="ＭＳ Ｐゴシック" charset="0"/>
                <a:cs typeface="ＭＳ Ｐゴシック" charset="0"/>
              </a:rPr>
              <a:t>The History of Hypertext</a:t>
            </a:r>
            <a:endParaRPr lang="en-GB" dirty="0">
              <a:latin typeface="Georgia" charset="0"/>
              <a:ea typeface="ＭＳ Ｐゴシック" charset="0"/>
              <a:cs typeface="ＭＳ Ｐゴシック" charset="0"/>
            </a:endParaRPr>
          </a:p>
        </p:txBody>
      </p:sp>
      <p:sp>
        <p:nvSpPr>
          <p:cNvPr id="3" name="Text Placeholder 2"/>
          <p:cNvSpPr>
            <a:spLocks noGrp="1"/>
          </p:cNvSpPr>
          <p:nvPr>
            <p:ph type="body" sz="quarter" idx="10"/>
          </p:nvPr>
        </p:nvSpPr>
        <p:spPr/>
        <p:txBody>
          <a:bodyPr/>
          <a:lstStyle/>
          <a:p>
            <a:r>
              <a:rPr lang="en-GB" dirty="0">
                <a:latin typeface="Georgia" charset="0"/>
                <a:ea typeface="ＭＳ Ｐゴシック" charset="0"/>
                <a:cs typeface="ＭＳ Ｐゴシック" charset="0"/>
              </a:rPr>
              <a:t>Dr Nicholas </a:t>
            </a:r>
            <a:r>
              <a:rPr lang="en-GB" dirty="0" smtClean="0">
                <a:latin typeface="Georgia" charset="0"/>
                <a:ea typeface="ＭＳ Ｐゴシック" charset="0"/>
                <a:cs typeface="ＭＳ Ｐゴシック" charset="0"/>
              </a:rPr>
              <a:t>Gibbins - </a:t>
            </a:r>
            <a:r>
              <a:rPr lang="en-GB" dirty="0" err="1" smtClean="0">
                <a:latin typeface="Georgia" charset="0"/>
                <a:ea typeface="ＭＳ Ｐゴシック" charset="0"/>
                <a:cs typeface="ＭＳ Ｐゴシック" charset="0"/>
              </a:rPr>
              <a:t>nmg</a:t>
            </a:r>
            <a:r>
              <a:rPr lang="en-GB" dirty="0" err="1">
                <a:latin typeface="Georgia" charset="0"/>
                <a:ea typeface="ＭＳ Ｐゴシック" charset="0"/>
                <a:cs typeface="ＭＳ Ｐゴシック" charset="0"/>
              </a:rPr>
              <a:t>@ecs.soton.ac.uk</a:t>
            </a:r>
            <a:endParaRPr lang="en-GB" dirty="0">
              <a:latin typeface="Georgia" charset="0"/>
              <a:ea typeface="ＭＳ Ｐゴシック" charset="0"/>
              <a:cs typeface="ＭＳ Ｐゴシック" charset="0"/>
            </a:endParaRPr>
          </a:p>
          <a:p>
            <a:r>
              <a:rPr lang="en-US" dirty="0" smtClean="0"/>
              <a:t>2013-2014</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270000" indent="-180000">
              <a:buFont typeface="Arial"/>
              <a:buChar char="•"/>
              <a:defRPr/>
            </a:pPr>
            <a:r>
              <a:rPr lang="en-US" dirty="0" smtClean="0"/>
              <a:t>After Swiss plans fell through, project relocated to Brussels</a:t>
            </a:r>
          </a:p>
          <a:p>
            <a:pPr marL="270000" indent="-180000">
              <a:buFont typeface="Arial"/>
              <a:buChar char="•"/>
              <a:defRPr/>
            </a:pPr>
            <a:r>
              <a:rPr lang="en-US" dirty="0" smtClean="0"/>
              <a:t>Closed in 1934, damaged in 1940 under Nazi occupation</a:t>
            </a:r>
            <a:endParaRPr lang="en-US" dirty="0"/>
          </a:p>
        </p:txBody>
      </p:sp>
      <p:pic>
        <p:nvPicPr>
          <p:cNvPr id="102402"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p:pic>
      <p:sp>
        <p:nvSpPr>
          <p:cNvPr id="102403" name="Title 4"/>
          <p:cNvSpPr>
            <a:spLocks noGrp="1"/>
          </p:cNvSpPr>
          <p:nvPr>
            <p:ph type="title"/>
          </p:nvPr>
        </p:nvSpPr>
        <p:spPr>
          <a:ln/>
        </p:spPr>
        <p:txBody>
          <a:bodyPr/>
          <a:lstStyle/>
          <a:p>
            <a:r>
              <a:rPr lang="en-US">
                <a:latin typeface="Georgia" charset="0"/>
                <a:ea typeface="ＭＳ Ｐゴシック" charset="0"/>
                <a:cs typeface="ＭＳ Ｐゴシック" charset="0"/>
              </a:rPr>
              <a:t>The Mundaneum</a:t>
            </a:r>
          </a:p>
        </p:txBody>
      </p:sp>
      <p:sp>
        <p:nvSpPr>
          <p:cNvPr id="7" name="TextBox 6"/>
          <p:cNvSpPr txBox="1"/>
          <p:nvPr/>
        </p:nvSpPr>
        <p:spPr>
          <a:xfrm>
            <a:off x="323528" y="6258798"/>
            <a:ext cx="8424936" cy="338554"/>
          </a:xfrm>
          <a:prstGeom prst="rect">
            <a:avLst/>
          </a:prstGeom>
          <a:noFill/>
        </p:spPr>
        <p:txBody>
          <a:bodyPr wrap="square" lIns="0" rIns="0" rtlCol="0">
            <a:noAutofit/>
          </a:bodyPr>
          <a:lstStyle/>
          <a:p>
            <a:r>
              <a:rPr lang="en-US" sz="1600" dirty="0" err="1">
                <a:latin typeface="Georgia"/>
                <a:cs typeface="Georgia"/>
              </a:rPr>
              <a:t>Rayward</a:t>
            </a:r>
            <a:r>
              <a:rPr lang="en-US" sz="1600" dirty="0">
                <a:latin typeface="Georgia"/>
                <a:cs typeface="Georgia"/>
              </a:rPr>
              <a:t>, W.B. (1994) </a:t>
            </a:r>
            <a:r>
              <a:rPr lang="en-US" sz="1600" i="1" dirty="0">
                <a:latin typeface="Georgia"/>
                <a:cs typeface="Georgia"/>
              </a:rPr>
              <a:t>Visions of </a:t>
            </a:r>
            <a:r>
              <a:rPr lang="en-US" sz="1600" i="1" dirty="0" err="1">
                <a:latin typeface="Georgia"/>
                <a:cs typeface="Georgia"/>
              </a:rPr>
              <a:t>Xanadu</a:t>
            </a:r>
            <a:r>
              <a:rPr lang="en-US" sz="1600" i="1" dirty="0">
                <a:latin typeface="Georgia"/>
                <a:cs typeface="Georgia"/>
              </a:rPr>
              <a:t>: Paul </a:t>
            </a:r>
            <a:r>
              <a:rPr lang="en-US" sz="1600" i="1" dirty="0" err="1">
                <a:latin typeface="Georgia"/>
                <a:cs typeface="Georgia"/>
              </a:rPr>
              <a:t>Otlet</a:t>
            </a:r>
            <a:r>
              <a:rPr lang="en-US" sz="1600" i="1" dirty="0">
                <a:latin typeface="Georgia"/>
                <a:cs typeface="Georgia"/>
              </a:rPr>
              <a:t> (1868-1944) and Hypertext</a:t>
            </a:r>
            <a:r>
              <a:rPr lang="en-US" sz="1600" dirty="0">
                <a:latin typeface="Georgia"/>
                <a:cs typeface="Georgia"/>
              </a:rPr>
              <a:t>. Journal of</a:t>
            </a:r>
            <a:br>
              <a:rPr lang="en-US" sz="1600" dirty="0">
                <a:latin typeface="Georgia"/>
                <a:cs typeface="Georgia"/>
              </a:rPr>
            </a:br>
            <a:r>
              <a:rPr lang="en-US" sz="1600" dirty="0">
                <a:latin typeface="Georgia"/>
                <a:cs typeface="Georgia"/>
              </a:rPr>
              <a:t>the American Society of Information Science, 45(4), pp. 235-250.</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1115616" y="55850"/>
            <a:ext cx="6912768" cy="619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3528" y="6258798"/>
            <a:ext cx="7328429" cy="338554"/>
          </a:xfrm>
          <a:prstGeom prst="rect">
            <a:avLst/>
          </a:prstGeom>
          <a:noFill/>
        </p:spPr>
        <p:txBody>
          <a:bodyPr wrap="none" lIns="0" rIns="0" rtlCol="0">
            <a:spAutoFit/>
          </a:bodyPr>
          <a:lstStyle/>
          <a:p>
            <a:r>
              <a:rPr lang="en-US" sz="1600" dirty="0" err="1" smtClean="0">
                <a:latin typeface="Georgia"/>
                <a:cs typeface="Georgia"/>
              </a:rPr>
              <a:t>Otlet</a:t>
            </a:r>
            <a:r>
              <a:rPr lang="en-US" sz="1600" dirty="0" smtClean="0">
                <a:latin typeface="Georgia"/>
                <a:cs typeface="Georgia"/>
              </a:rPr>
              <a:t>, </a:t>
            </a:r>
            <a:r>
              <a:rPr lang="en-US" sz="1600" dirty="0">
                <a:latin typeface="Georgia"/>
                <a:cs typeface="Georgia"/>
              </a:rPr>
              <a:t>P</a:t>
            </a:r>
            <a:r>
              <a:rPr lang="en-US" sz="1600" dirty="0" smtClean="0">
                <a:latin typeface="Georgia"/>
                <a:cs typeface="Georgia"/>
              </a:rPr>
              <a:t>. (1934) </a:t>
            </a:r>
            <a:r>
              <a:rPr lang="en-US" sz="1600" i="1" dirty="0" err="1" smtClean="0">
                <a:latin typeface="Georgia"/>
                <a:cs typeface="Georgia"/>
              </a:rPr>
              <a:t>Traité</a:t>
            </a:r>
            <a:r>
              <a:rPr lang="en-US" sz="1600" i="1" dirty="0" smtClean="0">
                <a:latin typeface="Georgia"/>
                <a:cs typeface="Georgia"/>
              </a:rPr>
              <a:t> de Documentation</a:t>
            </a:r>
            <a:r>
              <a:rPr lang="en-US" sz="1600" dirty="0" smtClean="0">
                <a:latin typeface="Georgia"/>
                <a:cs typeface="Georgia"/>
              </a:rPr>
              <a:t>. Brussels: </a:t>
            </a:r>
            <a:r>
              <a:rPr lang="en-US" sz="1600" dirty="0" err="1" smtClean="0">
                <a:latin typeface="Georgia"/>
                <a:cs typeface="Georgia"/>
              </a:rPr>
              <a:t>Editiones</a:t>
            </a:r>
            <a:r>
              <a:rPr lang="en-US" sz="1600" dirty="0" smtClean="0">
                <a:latin typeface="Georgia"/>
                <a:cs typeface="Georgia"/>
              </a:rPr>
              <a:t> </a:t>
            </a:r>
            <a:r>
              <a:rPr lang="en-US" sz="1600" dirty="0" err="1" smtClean="0">
                <a:latin typeface="Georgia"/>
                <a:cs typeface="Georgia"/>
              </a:rPr>
              <a:t>Mundaneum</a:t>
            </a:r>
            <a:r>
              <a:rPr lang="en-US" sz="1600" dirty="0" smtClean="0">
                <a:latin typeface="Georgia"/>
                <a:cs typeface="Georgia"/>
              </a:rPr>
              <a:t>, p.41.</a:t>
            </a:r>
            <a:endParaRPr lang="en-US" sz="1600" dirty="0">
              <a:latin typeface="Georgia"/>
              <a:cs typeface="Georgia"/>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2821" y="1880964"/>
            <a:ext cx="1871179" cy="2628156"/>
          </a:xfrm>
          <a:prstGeom prst="rect">
            <a:avLst/>
          </a:prstGeom>
        </p:spPr>
      </p:pic>
      <p:sp>
        <p:nvSpPr>
          <p:cNvPr id="3" name="Content Placeholder 2"/>
          <p:cNvSpPr>
            <a:spLocks noGrp="1"/>
          </p:cNvSpPr>
          <p:nvPr>
            <p:ph sz="half" idx="1"/>
          </p:nvPr>
        </p:nvSpPr>
        <p:spPr/>
        <p:txBody>
          <a:bodyPr/>
          <a:lstStyle/>
          <a:p>
            <a:pPr marL="90000" indent="0">
              <a:buNone/>
            </a:pPr>
            <a:r>
              <a:rPr lang="en-US" dirty="0" smtClean="0"/>
              <a:t>German chemist and Nobel Prize winner </a:t>
            </a:r>
          </a:p>
          <a:p>
            <a:r>
              <a:rPr lang="en-US" dirty="0" smtClean="0"/>
              <a:t>Inspired by </a:t>
            </a:r>
            <a:r>
              <a:rPr lang="en-US" dirty="0" err="1" smtClean="0"/>
              <a:t>Otlet</a:t>
            </a:r>
            <a:r>
              <a:rPr lang="en-US" dirty="0" smtClean="0"/>
              <a:t>, established Die </a:t>
            </a:r>
            <a:r>
              <a:rPr lang="en-US" dirty="0" err="1" smtClean="0"/>
              <a:t>Brücke</a:t>
            </a:r>
            <a:r>
              <a:rPr lang="en-US" dirty="0" smtClean="0"/>
              <a:t> (The Bridge) using his prize money</a:t>
            </a:r>
          </a:p>
          <a:p>
            <a:r>
              <a:rPr lang="en-US" dirty="0" smtClean="0"/>
              <a:t>International Institute for the Organizing of Knowledge Work</a:t>
            </a:r>
          </a:p>
          <a:p>
            <a:r>
              <a:rPr lang="en-US" dirty="0" smtClean="0"/>
              <a:t>Reduce literature to small units of recorded knowledge (‘</a:t>
            </a:r>
            <a:r>
              <a:rPr lang="en-US" dirty="0" err="1" smtClean="0"/>
              <a:t>monos</a:t>
            </a:r>
            <a:r>
              <a:rPr lang="en-US" dirty="0" smtClean="0"/>
              <a:t>’) that could be arranged and linked with other units </a:t>
            </a:r>
            <a:endParaRPr lang="en-US" dirty="0"/>
          </a:p>
        </p:txBody>
      </p:sp>
      <p:pic>
        <p:nvPicPr>
          <p:cNvPr id="5" name="Content Placeholder 4"/>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648"/>
          <a:stretch/>
        </p:blipFill>
        <p:spPr>
          <a:xfrm>
            <a:off x="4716016" y="1628800"/>
            <a:ext cx="2540178" cy="3168438"/>
          </a:xfrm>
        </p:spPr>
      </p:pic>
      <p:sp>
        <p:nvSpPr>
          <p:cNvPr id="2" name="Title 1"/>
          <p:cNvSpPr>
            <a:spLocks noGrp="1"/>
          </p:cNvSpPr>
          <p:nvPr>
            <p:ph type="title"/>
          </p:nvPr>
        </p:nvSpPr>
        <p:spPr/>
        <p:txBody>
          <a:bodyPr/>
          <a:lstStyle/>
          <a:p>
            <a:r>
              <a:rPr lang="en-US" dirty="0" smtClean="0"/>
              <a:t>Wilhelm Ostwald</a:t>
            </a:r>
            <a:endParaRPr lang="en-US" dirty="0"/>
          </a:p>
        </p:txBody>
      </p:sp>
      <p:sp>
        <p:nvSpPr>
          <p:cNvPr id="6" name="TextBox 5"/>
          <p:cNvSpPr txBox="1"/>
          <p:nvPr/>
        </p:nvSpPr>
        <p:spPr>
          <a:xfrm>
            <a:off x="323528" y="6021288"/>
            <a:ext cx="8424936" cy="338554"/>
          </a:xfrm>
          <a:prstGeom prst="rect">
            <a:avLst/>
          </a:prstGeom>
          <a:noFill/>
        </p:spPr>
        <p:txBody>
          <a:bodyPr wrap="square" lIns="0" rIns="0" rtlCol="0">
            <a:noAutofit/>
          </a:bodyPr>
          <a:lstStyle/>
          <a:p>
            <a:r>
              <a:rPr lang="en-US" sz="1600" dirty="0" err="1" smtClean="0">
                <a:latin typeface="Georgia"/>
                <a:cs typeface="Georgia"/>
              </a:rPr>
              <a:t>Hapke</a:t>
            </a:r>
            <a:r>
              <a:rPr lang="en-US" sz="1600" dirty="0" smtClean="0">
                <a:latin typeface="Georgia"/>
                <a:cs typeface="Georgia"/>
              </a:rPr>
              <a:t>, T. </a:t>
            </a:r>
            <a:r>
              <a:rPr lang="en-US" sz="1600" dirty="0">
                <a:latin typeface="Georgia"/>
                <a:cs typeface="Georgia"/>
              </a:rPr>
              <a:t>(</a:t>
            </a:r>
            <a:r>
              <a:rPr lang="en-US" sz="1600" dirty="0" smtClean="0">
                <a:latin typeface="Georgia"/>
                <a:cs typeface="Georgia"/>
              </a:rPr>
              <a:t>1998) </a:t>
            </a:r>
            <a:r>
              <a:rPr lang="en-US" sz="1600" i="1" dirty="0">
                <a:latin typeface="Georgia"/>
                <a:cs typeface="Georgia"/>
              </a:rPr>
              <a:t>Wilhelm Ostwald, the “</a:t>
            </a:r>
            <a:r>
              <a:rPr lang="en-US" sz="1600" i="1" dirty="0" err="1">
                <a:latin typeface="Georgia"/>
                <a:cs typeface="Georgia"/>
              </a:rPr>
              <a:t>Brücke</a:t>
            </a:r>
            <a:r>
              <a:rPr lang="en-US" sz="1600" i="1" dirty="0">
                <a:latin typeface="Georgia"/>
                <a:cs typeface="Georgia"/>
              </a:rPr>
              <a:t>” (Bridge), and Connections to Other Bibliographic Activities at the Beginning of the Twentieth </a:t>
            </a:r>
            <a:r>
              <a:rPr lang="en-US" sz="1600" i="1" dirty="0" smtClean="0">
                <a:latin typeface="Georgia"/>
                <a:cs typeface="Georgia"/>
              </a:rPr>
              <a:t>Century</a:t>
            </a:r>
            <a:r>
              <a:rPr lang="en-US" sz="1600" dirty="0">
                <a:latin typeface="Georgia"/>
                <a:cs typeface="Georgia"/>
              </a:rPr>
              <a:t>. Proceedings of the 1998 Conference on </a:t>
            </a:r>
            <a:r>
              <a:rPr lang="en-US" sz="1600" dirty="0" smtClean="0">
                <a:latin typeface="Georgia"/>
                <a:cs typeface="Georgia"/>
              </a:rPr>
              <a:t>the History </a:t>
            </a:r>
            <a:r>
              <a:rPr lang="en-US" sz="1600" dirty="0">
                <a:latin typeface="Georgia"/>
                <a:cs typeface="Georgia"/>
              </a:rPr>
              <a:t>and Heritage of Science Information </a:t>
            </a:r>
            <a:r>
              <a:rPr lang="en-US" sz="1600" dirty="0" smtClean="0">
                <a:latin typeface="Georgia"/>
                <a:cs typeface="Georgia"/>
              </a:rPr>
              <a:t>Systems. pp.139-147.</a:t>
            </a:r>
            <a:endParaRPr lang="en-US" sz="1600" dirty="0">
              <a:latin typeface="Georgia"/>
              <a:cs typeface="Georgia"/>
            </a:endParaRPr>
          </a:p>
        </p:txBody>
      </p:sp>
    </p:spTree>
    <p:extLst>
      <p:ext uri="{BB962C8B-B14F-4D97-AF65-F5344CB8AC3E}">
        <p14:creationId xmlns:p14="http://schemas.microsoft.com/office/powerpoint/2010/main" val="39104279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716016" y="1628800"/>
            <a:ext cx="4095600" cy="4489450"/>
          </a:xfrm>
        </p:spPr>
      </p:pic>
      <p:sp>
        <p:nvSpPr>
          <p:cNvPr id="4" name="Title 3"/>
          <p:cNvSpPr>
            <a:spLocks noGrp="1"/>
          </p:cNvSpPr>
          <p:nvPr>
            <p:ph type="title"/>
          </p:nvPr>
        </p:nvSpPr>
        <p:spPr/>
        <p:txBody>
          <a:bodyPr/>
          <a:lstStyle/>
          <a:p>
            <a:r>
              <a:rPr lang="en-US" dirty="0" smtClean="0"/>
              <a:t>Die </a:t>
            </a:r>
            <a:r>
              <a:rPr lang="en-US" dirty="0" err="1" smtClean="0"/>
              <a:t>Brücke</a:t>
            </a:r>
            <a:endParaRPr lang="en-US" dirty="0"/>
          </a:p>
        </p:txBody>
      </p:sp>
      <p:sp>
        <p:nvSpPr>
          <p:cNvPr id="6" name="Rounded Rectangular Callout 5"/>
          <p:cNvSpPr/>
          <p:nvPr/>
        </p:nvSpPr>
        <p:spPr bwMode="auto">
          <a:xfrm>
            <a:off x="323527" y="1916832"/>
            <a:ext cx="4246885" cy="3456384"/>
          </a:xfrm>
          <a:prstGeom prst="wedgeRoundRectCallout">
            <a:avLst>
              <a:gd name="adj1" fmla="val 63751"/>
              <a:gd name="adj2" fmla="val 16480"/>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0" numCol="1" rtlCol="0" anchor="t" anchorCtr="0" compatLnSpc="1">
            <a:prstTxWarp prst="textNoShape">
              <a:avLst/>
            </a:prstTxWarp>
            <a:noAutofit/>
          </a:bodyPr>
          <a:lstStyle/>
          <a:p>
            <a:pPr algn="ctr"/>
            <a:r>
              <a:rPr lang="en-US" sz="2000" dirty="0">
                <a:latin typeface="Georgia"/>
                <a:ea typeface="ＭＳ Ｐゴシック" pitchFamily="-106" charset="-128"/>
                <a:cs typeface="Georgia"/>
              </a:rPr>
              <a:t>Die </a:t>
            </a:r>
            <a:r>
              <a:rPr lang="en-US" sz="2000" dirty="0" err="1">
                <a:latin typeface="Georgia"/>
                <a:ea typeface="ＭＳ Ｐゴシック" pitchFamily="-106" charset="-128"/>
                <a:cs typeface="Georgia"/>
              </a:rPr>
              <a:t>Brücke</a:t>
            </a:r>
            <a:r>
              <a:rPr lang="en-US" sz="2000" dirty="0">
                <a:latin typeface="Georgia"/>
                <a:ea typeface="ＭＳ Ｐゴシック" pitchFamily="-106" charset="-128"/>
                <a:cs typeface="Georgia"/>
              </a:rPr>
              <a:t> is planned as a central station, where any question which may be raised with respect to any field of intellectual work whatever finds either direct answer or else indirect, in the sense that the inquirer is advised as to the place where he can obtain sufficient </a:t>
            </a:r>
            <a:r>
              <a:rPr lang="en-US" sz="2000" dirty="0" smtClean="0">
                <a:latin typeface="Georgia"/>
                <a:ea typeface="ＭＳ Ｐゴシック" pitchFamily="-106" charset="-128"/>
                <a:cs typeface="Georgia"/>
              </a:rPr>
              <a:t>information </a:t>
            </a:r>
            <a:endParaRPr lang="en-US" sz="2000" dirty="0">
              <a:latin typeface="Georgia"/>
              <a:ea typeface="ＭＳ Ｐゴシック" pitchFamily="-106" charset="-128"/>
              <a:cs typeface="Georgia"/>
            </a:endParaRPr>
          </a:p>
        </p:txBody>
      </p:sp>
      <p:sp>
        <p:nvSpPr>
          <p:cNvPr id="7" name="TextBox 6"/>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Ostwald, W. (1913) </a:t>
            </a:r>
            <a:r>
              <a:rPr lang="en-US" sz="1600" i="1" dirty="0" smtClean="0">
                <a:latin typeface="Georgia"/>
                <a:cs typeface="Georgia"/>
              </a:rPr>
              <a:t>Scientific Management for Scientists</a:t>
            </a:r>
            <a:r>
              <a:rPr lang="en-US" sz="1600" dirty="0" smtClean="0">
                <a:latin typeface="Georgia"/>
                <a:cs typeface="Georgia"/>
              </a:rPr>
              <a:t>. Scientific American, 108(1), pp. 5-6.</a:t>
            </a:r>
            <a:endParaRPr lang="en-US" sz="1600" dirty="0">
              <a:latin typeface="Georgia"/>
              <a:cs typeface="Georgia"/>
            </a:endParaRPr>
          </a:p>
        </p:txBody>
      </p:sp>
    </p:spTree>
    <p:extLst>
      <p:ext uri="{BB962C8B-B14F-4D97-AF65-F5344CB8AC3E}">
        <p14:creationId xmlns:p14="http://schemas.microsoft.com/office/powerpoint/2010/main" val="22747521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Content Placeholder 4"/>
          <p:cNvSpPr>
            <a:spLocks noGrp="1"/>
          </p:cNvSpPr>
          <p:nvPr>
            <p:ph sz="half" idx="1"/>
          </p:nvPr>
        </p:nvSpPr>
        <p:spPr/>
        <p:txBody>
          <a:bodyPr/>
          <a:lstStyle/>
          <a:p>
            <a:pPr marL="90000" indent="0">
              <a:buNone/>
            </a:pPr>
            <a:r>
              <a:rPr lang="en-US" dirty="0">
                <a:latin typeface="Georgia" charset="0"/>
                <a:ea typeface="ＭＳ Ｐゴシック" charset="0"/>
                <a:cs typeface="ＭＳ Ｐゴシック" charset="0"/>
              </a:rPr>
              <a:t>Prewar work on analogue computing – the Differential </a:t>
            </a:r>
            <a:r>
              <a:rPr lang="en-US" dirty="0" err="1">
                <a:latin typeface="Georgia" charset="0"/>
                <a:ea typeface="ＭＳ Ｐゴシック" charset="0"/>
                <a:cs typeface="ＭＳ Ｐゴシック" charset="0"/>
              </a:rPr>
              <a:t>Analyser</a:t>
            </a:r>
            <a:endParaRPr lang="en-US" dirty="0">
              <a:latin typeface="Georgia" charset="0"/>
              <a:ea typeface="ＭＳ Ｐゴシック" charset="0"/>
              <a:cs typeface="ＭＳ Ｐゴシック" charset="0"/>
            </a:endParaRPr>
          </a:p>
          <a:p>
            <a:endParaRPr lang="en-US" dirty="0">
              <a:latin typeface="Georgia" charset="0"/>
              <a:ea typeface="ＭＳ Ｐゴシック" charset="0"/>
              <a:cs typeface="ＭＳ Ｐゴシック" charset="0"/>
            </a:endParaRPr>
          </a:p>
          <a:p>
            <a:pPr marL="90000" indent="0">
              <a:buNone/>
            </a:pPr>
            <a:r>
              <a:rPr lang="en-US" dirty="0">
                <a:latin typeface="Georgia" charset="0"/>
                <a:ea typeface="ＭＳ Ｐゴシック" charset="0"/>
                <a:cs typeface="ＭＳ Ｐゴシック" charset="0"/>
              </a:rPr>
              <a:t>Director of the US Office of Scientific Research and Development during WWII</a:t>
            </a:r>
          </a:p>
          <a:p>
            <a:endParaRPr lang="en-US" dirty="0">
              <a:latin typeface="Georgia" charset="0"/>
              <a:ea typeface="ＭＳ Ｐゴシック" charset="0"/>
              <a:cs typeface="ＭＳ Ｐゴシック" charset="0"/>
            </a:endParaRPr>
          </a:p>
          <a:p>
            <a:pPr marL="90000" indent="0">
              <a:buNone/>
            </a:pPr>
            <a:r>
              <a:rPr lang="en-US" i="1" dirty="0">
                <a:latin typeface="Georgia" charset="0"/>
                <a:ea typeface="ＭＳ Ｐゴシック" charset="0"/>
                <a:cs typeface="ＭＳ Ｐゴシック" charset="0"/>
              </a:rPr>
              <a:t>De facto </a:t>
            </a:r>
            <a:r>
              <a:rPr lang="en-US" dirty="0">
                <a:latin typeface="Georgia" charset="0"/>
                <a:ea typeface="ＭＳ Ｐゴシック" charset="0"/>
                <a:cs typeface="ＭＳ Ｐゴシック" charset="0"/>
              </a:rPr>
              <a:t>director of the Manhattan Project until 1943</a:t>
            </a:r>
          </a:p>
        </p:txBody>
      </p:sp>
      <p:pic>
        <p:nvPicPr>
          <p:cNvPr id="104450"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1682750"/>
            <a:ext cx="4095750" cy="4489450"/>
          </a:xfrm>
        </p:spPr>
      </p:pic>
      <p:sp>
        <p:nvSpPr>
          <p:cNvPr id="104451" name="Title 3"/>
          <p:cNvSpPr>
            <a:spLocks noGrp="1"/>
          </p:cNvSpPr>
          <p:nvPr>
            <p:ph type="title"/>
          </p:nvPr>
        </p:nvSpPr>
        <p:spPr>
          <a:ln/>
        </p:spPr>
        <p:txBody>
          <a:bodyPr/>
          <a:lstStyle/>
          <a:p>
            <a:r>
              <a:rPr lang="en-US">
                <a:latin typeface="Georgia" charset="0"/>
                <a:ea typeface="ＭＳ Ｐゴシック" charset="0"/>
                <a:cs typeface="ＭＳ Ｐゴシック" charset="0"/>
              </a:rPr>
              <a:t>Vannevar Bush</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0013"/>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a:srcRect l="7296" r="7296"/>
          <a:stretch>
            <a:fillRect/>
          </a:stretch>
        </p:blipFill>
        <p:spPr/>
      </p:pic>
      <p:sp>
        <p:nvSpPr>
          <p:cNvPr id="3" name="Text Placeholder 2"/>
          <p:cNvSpPr>
            <a:spLocks noGrp="1"/>
          </p:cNvSpPr>
          <p:nvPr>
            <p:ph type="body" idx="1"/>
          </p:nvPr>
        </p:nvSpPr>
        <p:spPr/>
        <p:txBody>
          <a:bodyPr/>
          <a:lstStyle/>
          <a:p>
            <a:r>
              <a:rPr lang="en-US" dirty="0" smtClean="0"/>
              <a:t>Wikimedia Commons</a:t>
            </a:r>
            <a:endParaRPr lang="en-US" dirty="0"/>
          </a:p>
        </p:txBody>
      </p:sp>
    </p:spTree>
    <p:extLst>
      <p:ext uri="{BB962C8B-B14F-4D97-AF65-F5344CB8AC3E}">
        <p14:creationId xmlns:p14="http://schemas.microsoft.com/office/powerpoint/2010/main" val="34780339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Rapid Selector</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l="-51244" r="-51244"/>
          <a:stretch>
            <a:fillRect/>
          </a:stretch>
        </p:blipFill>
        <p:spPr/>
      </p:pic>
      <p:sp>
        <p:nvSpPr>
          <p:cNvPr id="4" name="TextBox 3"/>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Buckland, M.K. </a:t>
            </a:r>
            <a:r>
              <a:rPr lang="en-US" sz="1600" dirty="0">
                <a:latin typeface="Georgia"/>
                <a:cs typeface="Georgia"/>
              </a:rPr>
              <a:t>(</a:t>
            </a:r>
            <a:r>
              <a:rPr lang="en-US" sz="1600" dirty="0" smtClean="0">
                <a:latin typeface="Georgia"/>
                <a:cs typeface="Georgia"/>
              </a:rPr>
              <a:t>1992) </a:t>
            </a:r>
            <a:r>
              <a:rPr lang="en-US" sz="1600" i="1" dirty="0">
                <a:latin typeface="Georgia"/>
                <a:cs typeface="Georgia"/>
              </a:rPr>
              <a:t>Emanuel Goldberg, electronic document retrieval, and </a:t>
            </a:r>
            <a:r>
              <a:rPr lang="en-US" sz="1600" i="1" dirty="0" err="1">
                <a:latin typeface="Georgia"/>
                <a:cs typeface="Georgia"/>
              </a:rPr>
              <a:t>Vannevar</a:t>
            </a:r>
            <a:r>
              <a:rPr lang="en-US" sz="1600" i="1" dirty="0">
                <a:latin typeface="Georgia"/>
                <a:cs typeface="Georgia"/>
              </a:rPr>
              <a:t> Bush's </a:t>
            </a:r>
            <a:r>
              <a:rPr lang="en-US" sz="1600" i="1" dirty="0" err="1" smtClean="0">
                <a:latin typeface="Georgia"/>
                <a:cs typeface="Georgia"/>
              </a:rPr>
              <a:t>Memex</a:t>
            </a:r>
            <a:r>
              <a:rPr lang="en-US" sz="1600" dirty="0" smtClean="0">
                <a:latin typeface="Georgia"/>
                <a:cs typeface="Georgia"/>
              </a:rPr>
              <a:t>. </a:t>
            </a:r>
            <a:r>
              <a:rPr lang="en-US" sz="1600" dirty="0">
                <a:latin typeface="Georgia"/>
                <a:cs typeface="Georgia"/>
              </a:rPr>
              <a:t>Journal </a:t>
            </a:r>
            <a:r>
              <a:rPr lang="en-US" sz="1600" dirty="0" smtClean="0">
                <a:latin typeface="Georgia"/>
                <a:cs typeface="Georgia"/>
              </a:rPr>
              <a:t>of the </a:t>
            </a:r>
            <a:r>
              <a:rPr lang="en-US" sz="1600" dirty="0">
                <a:latin typeface="Georgia"/>
                <a:cs typeface="Georgia"/>
              </a:rPr>
              <a:t>American Society of Information Science, </a:t>
            </a:r>
            <a:r>
              <a:rPr lang="en-US" sz="1600" dirty="0" smtClean="0">
                <a:latin typeface="Georgia"/>
                <a:cs typeface="Georgia"/>
              </a:rPr>
              <a:t>43(</a:t>
            </a:r>
            <a:r>
              <a:rPr lang="en-US" sz="1600" dirty="0">
                <a:latin typeface="Georgia"/>
                <a:cs typeface="Georgia"/>
              </a:rPr>
              <a:t>4), pp. </a:t>
            </a:r>
            <a:r>
              <a:rPr lang="en-US" sz="1600" dirty="0" smtClean="0">
                <a:latin typeface="Georgia"/>
                <a:cs typeface="Georgia"/>
              </a:rPr>
              <a:t>284-294.</a:t>
            </a:r>
            <a:endParaRPr lang="en-US" sz="1600" dirty="0">
              <a:latin typeface="Georgia"/>
              <a:cs typeface="Georgia"/>
            </a:endParaRPr>
          </a:p>
        </p:txBody>
      </p:sp>
    </p:spTree>
    <p:extLst>
      <p:ext uri="{BB962C8B-B14F-4D97-AF65-F5344CB8AC3E}">
        <p14:creationId xmlns:p14="http://schemas.microsoft.com/office/powerpoint/2010/main" val="24258226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Font typeface="Arial"/>
              <a:buNone/>
              <a:defRPr/>
            </a:pPr>
            <a:r>
              <a:rPr lang="en-GB" i="1" dirty="0"/>
              <a:t>“The difficulty seems to be, not so much that we publish unduly in view of the extent and variety of present-day interests, but rather that publication has been extended far beyond our present ability to make real use of the </a:t>
            </a:r>
            <a:r>
              <a:rPr lang="en-GB" i="1" dirty="0" smtClean="0"/>
              <a:t>record.”</a:t>
            </a:r>
          </a:p>
        </p:txBody>
      </p:sp>
      <p:pic>
        <p:nvPicPr>
          <p:cNvPr id="11267"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l="-4647" r="-4647"/>
          <a:stretch>
            <a:fillRect/>
          </a:stretch>
        </p:blipFill>
        <p:spPr/>
      </p:pic>
      <p:sp>
        <p:nvSpPr>
          <p:cNvPr id="11266" name="Title 4"/>
          <p:cNvSpPr>
            <a:spLocks noGrp="1"/>
          </p:cNvSpPr>
          <p:nvPr>
            <p:ph type="title"/>
          </p:nvPr>
        </p:nvSpPr>
        <p:spPr>
          <a:ln/>
        </p:spPr>
        <p:txBody>
          <a:bodyPr/>
          <a:lstStyle/>
          <a:p>
            <a:r>
              <a:rPr lang="en-US">
                <a:latin typeface="Georgia" charset="0"/>
                <a:ea typeface="ＭＳ Ｐゴシック" charset="0"/>
                <a:cs typeface="ＭＳ Ｐゴシック" charset="0"/>
              </a:rPr>
              <a:t>As We May Think</a:t>
            </a:r>
          </a:p>
        </p:txBody>
      </p:sp>
      <p:sp>
        <p:nvSpPr>
          <p:cNvPr id="6" name="TextBox 5"/>
          <p:cNvSpPr txBox="1"/>
          <p:nvPr/>
        </p:nvSpPr>
        <p:spPr>
          <a:xfrm>
            <a:off x="323528" y="6258798"/>
            <a:ext cx="6624911" cy="338554"/>
          </a:xfrm>
          <a:prstGeom prst="rect">
            <a:avLst/>
          </a:prstGeom>
          <a:noFill/>
        </p:spPr>
        <p:txBody>
          <a:bodyPr wrap="none" lIns="0" rIns="0" rtlCol="0">
            <a:spAutoFit/>
          </a:bodyPr>
          <a:lstStyle/>
          <a:p>
            <a:r>
              <a:rPr lang="en-US" sz="1600" dirty="0" smtClean="0">
                <a:latin typeface="Georgia"/>
                <a:cs typeface="Georgia"/>
              </a:rPr>
              <a:t>Bush, V. (1945) </a:t>
            </a:r>
            <a:r>
              <a:rPr lang="en-US" sz="1600" i="1" dirty="0" smtClean="0">
                <a:latin typeface="Georgia"/>
                <a:cs typeface="Georgia"/>
              </a:rPr>
              <a:t>As We May Think</a:t>
            </a:r>
            <a:r>
              <a:rPr lang="en-US" sz="1600" dirty="0" smtClean="0">
                <a:latin typeface="Georgia"/>
                <a:cs typeface="Georgia"/>
              </a:rPr>
              <a:t>. The Atlantic Monthly, 176, pp.101-108.</a:t>
            </a:r>
            <a:endParaRPr lang="en-US" sz="1600" dirty="0">
              <a:latin typeface="Georgia"/>
              <a:cs typeface="Georgia"/>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smtClean="0"/>
              <a:t>As We May Think</a:t>
            </a:r>
            <a:endParaRPr lang="en-US"/>
          </a:p>
        </p:txBody>
      </p:sp>
      <p:sp>
        <p:nvSpPr>
          <p:cNvPr id="161795" name="Rectangle 3"/>
          <p:cNvSpPr>
            <a:spLocks noGrp="1" noChangeArrowheads="1"/>
          </p:cNvSpPr>
          <p:nvPr>
            <p:ph idx="1"/>
          </p:nvPr>
        </p:nvSpPr>
        <p:spPr/>
        <p:txBody>
          <a:bodyPr/>
          <a:lstStyle/>
          <a:p>
            <a:pPr marL="90000" indent="0">
              <a:buNone/>
            </a:pPr>
            <a:r>
              <a:rPr lang="en-GB" i="1" dirty="0" smtClean="0"/>
              <a:t>“Our ineptitude in getting at the record is largely caused by the artificiality of systems of indexing. […] Having found one item, moreover, one has to emerge from the system and re-enter on a new path.”</a:t>
            </a:r>
          </a:p>
          <a:p>
            <a:pPr marL="90000" indent="0">
              <a:buNone/>
            </a:pPr>
            <a:r>
              <a:rPr lang="en-GB" i="1" dirty="0" smtClean="0"/>
              <a:t>“The human mind does not work that way. It operates by association. With one item in its grasp, it snaps instantly to the next that is suggested by the association of thoughts.”</a:t>
            </a:r>
          </a:p>
          <a:p>
            <a:pPr marL="90000" indent="0">
              <a:buNone/>
            </a:pPr>
            <a:r>
              <a:rPr lang="en-GB" i="1" dirty="0" smtClean="0"/>
              <a:t>“…the speed of action, the intricacy of trails, the detail of mental pictures, is awe-inspiring beyond all else in nature.”</a:t>
            </a:r>
            <a:endParaRPr lang="en-US" i="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79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17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a:stretch/>
        </p:blipFill>
        <p:spPr/>
      </p:pic>
      <p:sp>
        <p:nvSpPr>
          <p:cNvPr id="10" name="Title 9"/>
          <p:cNvSpPr>
            <a:spLocks noGrp="1"/>
          </p:cNvSpPr>
          <p:nvPr>
            <p:ph type="title"/>
          </p:nvPr>
        </p:nvSpPr>
        <p:spPr/>
        <p:txBody>
          <a:bodyPr/>
          <a:lstStyle/>
          <a:p>
            <a:r>
              <a:rPr lang="en-US" dirty="0" smtClean="0"/>
              <a:t>Hypertext Prehistory</a:t>
            </a:r>
            <a:endParaRPr lang="en-US" dirty="0"/>
          </a:p>
        </p:txBody>
      </p:sp>
      <p:sp>
        <p:nvSpPr>
          <p:cNvPr id="7" name="Text Placeholder 6"/>
          <p:cNvSpPr>
            <a:spLocks noGrp="1"/>
          </p:cNvSpPr>
          <p:nvPr>
            <p:ph type="body" idx="1"/>
          </p:nvPr>
        </p:nvSpPr>
        <p:spPr/>
        <p:txBody>
          <a:bodyPr/>
          <a:lstStyle/>
          <a:p>
            <a:r>
              <a:rPr lang="en-US" dirty="0" smtClean="0">
                <a:solidFill>
                  <a:schemeClr val="bg1"/>
                </a:solidFill>
              </a:rPr>
              <a:t>St Cuthbert Gospel, C7</a:t>
            </a:r>
            <a:r>
              <a:rPr lang="en-US" baseline="30000" dirty="0" smtClean="0">
                <a:solidFill>
                  <a:schemeClr val="bg1"/>
                </a:solidFill>
              </a:rPr>
              <a:t>th</a:t>
            </a:r>
            <a:r>
              <a:rPr lang="en-US" dirty="0" smtClean="0">
                <a:solidFill>
                  <a:schemeClr val="bg1"/>
                </a:solidFill>
              </a:rPr>
              <a:t> England</a:t>
            </a:r>
            <a:endParaRPr lang="en-US" dirty="0">
              <a:solidFill>
                <a:schemeClr val="bg1"/>
              </a:solidFill>
            </a:endParaRPr>
          </a:p>
        </p:txBody>
      </p:sp>
    </p:spTree>
    <p:extLst>
      <p:ext uri="{BB962C8B-B14F-4D97-AF65-F5344CB8AC3E}">
        <p14:creationId xmlns:p14="http://schemas.microsoft.com/office/powerpoint/2010/main" val="339402888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Content Placeholder 1"/>
          <p:cNvSpPr>
            <a:spLocks noGrp="1"/>
          </p:cNvSpPr>
          <p:nvPr>
            <p:ph sz="half" idx="1"/>
          </p:nvPr>
        </p:nvSpPr>
        <p:spPr/>
        <p:txBody>
          <a:bodyPr/>
          <a:lstStyle/>
          <a:p>
            <a:pPr marL="90000" indent="0">
              <a:buNone/>
            </a:pPr>
            <a:r>
              <a:rPr lang="en-US" dirty="0">
                <a:latin typeface="Georgia" charset="0"/>
                <a:ea typeface="ＭＳ Ｐゴシック" charset="0"/>
                <a:cs typeface="ＭＳ Ｐゴシック" charset="0"/>
              </a:rPr>
              <a:t>An </a:t>
            </a:r>
            <a:r>
              <a:rPr lang="en-US" dirty="0" smtClean="0">
                <a:latin typeface="Georgia" charset="0"/>
                <a:ea typeface="ＭＳ Ｐゴシック" charset="0"/>
                <a:cs typeface="ＭＳ Ｐゴシック" charset="0"/>
              </a:rPr>
              <a:t>electro-mechanical analogue </a:t>
            </a:r>
            <a:r>
              <a:rPr lang="en-US" dirty="0">
                <a:latin typeface="Georgia" charset="0"/>
                <a:ea typeface="ＭＳ Ｐゴシック" charset="0"/>
                <a:cs typeface="ＭＳ Ｐゴシック" charset="0"/>
              </a:rPr>
              <a:t>device for </a:t>
            </a:r>
            <a:r>
              <a:rPr lang="en-US" dirty="0" err="1">
                <a:latin typeface="Georgia" charset="0"/>
                <a:ea typeface="ＭＳ Ｐゴシック" charset="0"/>
                <a:cs typeface="ＭＳ Ｐゴシック" charset="0"/>
              </a:rPr>
              <a:t>organising</a:t>
            </a:r>
            <a:r>
              <a:rPr lang="en-US" dirty="0">
                <a:latin typeface="Georgia" charset="0"/>
                <a:ea typeface="ＭＳ Ｐゴシック" charset="0"/>
                <a:cs typeface="ＭＳ Ｐゴシック" charset="0"/>
              </a:rPr>
              <a:t> knowledge: microfilm, photocells and </a:t>
            </a:r>
            <a:r>
              <a:rPr lang="en-US" dirty="0" smtClean="0">
                <a:latin typeface="Georgia" charset="0"/>
                <a:ea typeface="ＭＳ Ｐゴシック" charset="0"/>
                <a:cs typeface="ＭＳ Ｐゴシック" charset="0"/>
              </a:rPr>
              <a:t>typewriter.</a:t>
            </a:r>
            <a:endParaRPr lang="en-US" dirty="0">
              <a:latin typeface="Georgia" charset="0"/>
              <a:ea typeface="ＭＳ Ｐゴシック" charset="0"/>
              <a:cs typeface="ＭＳ Ｐゴシック" charset="0"/>
            </a:endParaRPr>
          </a:p>
          <a:p>
            <a:pPr marL="90000" indent="0">
              <a:buNone/>
            </a:pPr>
            <a:endParaRPr lang="en-US" dirty="0" smtClean="0">
              <a:latin typeface="Georgia" charset="0"/>
              <a:ea typeface="ＭＳ Ｐゴシック" charset="0"/>
              <a:cs typeface="ＭＳ Ｐゴシック" charset="0"/>
            </a:endParaRPr>
          </a:p>
          <a:p>
            <a:pPr marL="90000" indent="0">
              <a:buNone/>
            </a:pPr>
            <a:r>
              <a:rPr lang="en-US" dirty="0" smtClean="0">
                <a:latin typeface="Georgia" charset="0"/>
                <a:ea typeface="ＭＳ Ｐゴシック" charset="0"/>
                <a:cs typeface="ＭＳ Ｐゴシック" charset="0"/>
              </a:rPr>
              <a:t>Allows </a:t>
            </a:r>
            <a:r>
              <a:rPr lang="en-US" dirty="0">
                <a:latin typeface="Georgia" charset="0"/>
                <a:ea typeface="ＭＳ Ｐゴシック" charset="0"/>
                <a:cs typeface="ＭＳ Ｐゴシック" charset="0"/>
              </a:rPr>
              <a:t>user to </a:t>
            </a:r>
            <a:r>
              <a:rPr lang="en-US" dirty="0" smtClean="0">
                <a:latin typeface="Georgia" charset="0"/>
                <a:ea typeface="ＭＳ Ｐゴシック" charset="0"/>
                <a:cs typeface="ＭＳ Ｐゴシック" charset="0"/>
              </a:rPr>
              <a:t>create:</a:t>
            </a:r>
          </a:p>
          <a:p>
            <a:r>
              <a:rPr lang="en-US" dirty="0">
                <a:latin typeface="Georgia" charset="0"/>
                <a:ea typeface="ＭＳ Ｐゴシック" charset="0"/>
                <a:cs typeface="ＭＳ Ｐゴシック" charset="0"/>
              </a:rPr>
              <a:t>A</a:t>
            </a:r>
            <a:r>
              <a:rPr lang="en-US" dirty="0" smtClean="0">
                <a:latin typeface="Georgia" charset="0"/>
                <a:ea typeface="ＭＳ Ｐゴシック" charset="0"/>
                <a:cs typeface="ＭＳ Ｐゴシック" charset="0"/>
              </a:rPr>
              <a:t>ssociative </a:t>
            </a:r>
            <a:r>
              <a:rPr lang="en-US" dirty="0">
                <a:latin typeface="Georgia" charset="0"/>
                <a:ea typeface="ＭＳ Ｐゴシック" charset="0"/>
                <a:cs typeface="ＭＳ Ｐゴシック" charset="0"/>
              </a:rPr>
              <a:t>trails – arbitrary sequences of </a:t>
            </a:r>
            <a:r>
              <a:rPr lang="en-US" dirty="0" smtClean="0">
                <a:latin typeface="Georgia" charset="0"/>
                <a:ea typeface="ＭＳ Ｐゴシック" charset="0"/>
                <a:cs typeface="ＭＳ Ｐゴシック" charset="0"/>
              </a:rPr>
              <a:t>pages</a:t>
            </a:r>
            <a:endParaRPr lang="en-US" dirty="0">
              <a:latin typeface="Georgia" charset="0"/>
              <a:ea typeface="ＭＳ Ｐゴシック" charset="0"/>
              <a:cs typeface="ＭＳ Ｐゴシック" charset="0"/>
            </a:endParaRPr>
          </a:p>
          <a:p>
            <a:r>
              <a:rPr lang="en-US" dirty="0">
                <a:latin typeface="Georgia" charset="0"/>
                <a:ea typeface="ＭＳ Ｐゴシック" charset="0"/>
                <a:cs typeface="ＭＳ Ｐゴシック" charset="0"/>
              </a:rPr>
              <a:t>Skip trails – relevant </a:t>
            </a:r>
            <a:r>
              <a:rPr lang="en-US" dirty="0" smtClean="0">
                <a:latin typeface="Georgia" charset="0"/>
                <a:ea typeface="ＭＳ Ｐゴシック" charset="0"/>
                <a:cs typeface="ＭＳ Ｐゴシック" charset="0"/>
              </a:rPr>
              <a:t>summaries</a:t>
            </a:r>
            <a:endParaRPr lang="en-US" dirty="0">
              <a:latin typeface="Georgia" charset="0"/>
              <a:ea typeface="ＭＳ Ｐゴシック" charset="0"/>
              <a:cs typeface="ＭＳ Ｐゴシック" charset="0"/>
            </a:endParaRPr>
          </a:p>
          <a:p>
            <a:r>
              <a:rPr lang="en-US" dirty="0">
                <a:latin typeface="Georgia" charset="0"/>
                <a:ea typeface="ＭＳ Ｐゴシック" charset="0"/>
                <a:cs typeface="ＭＳ Ｐゴシック" charset="0"/>
              </a:rPr>
              <a:t>C</a:t>
            </a:r>
            <a:r>
              <a:rPr lang="en-US" dirty="0" smtClean="0">
                <a:latin typeface="Georgia" charset="0"/>
                <a:ea typeface="ＭＳ Ｐゴシック" charset="0"/>
                <a:cs typeface="ＭＳ Ｐゴシック" charset="0"/>
              </a:rPr>
              <a:t>ommentaries </a:t>
            </a:r>
            <a:r>
              <a:rPr lang="en-US" dirty="0">
                <a:latin typeface="Georgia" charset="0"/>
                <a:ea typeface="ＭＳ Ｐゴシック" charset="0"/>
                <a:cs typeface="ＭＳ Ｐゴシック" charset="0"/>
              </a:rPr>
              <a:t>on works</a:t>
            </a:r>
          </a:p>
        </p:txBody>
      </p:sp>
      <p:pic>
        <p:nvPicPr>
          <p:cNvPr id="106498"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t="-32404" b="-32404"/>
          <a:stretch>
            <a:fillRect/>
          </a:stretch>
        </p:blipFill>
        <p:spPr/>
      </p:pic>
      <p:sp>
        <p:nvSpPr>
          <p:cNvPr id="106499" name="Title 4"/>
          <p:cNvSpPr>
            <a:spLocks noGrp="1"/>
          </p:cNvSpPr>
          <p:nvPr>
            <p:ph type="title"/>
          </p:nvPr>
        </p:nvSpPr>
        <p:spPr>
          <a:ln/>
        </p:spPr>
        <p:txBody>
          <a:bodyPr/>
          <a:lstStyle/>
          <a:p>
            <a:r>
              <a:rPr lang="en-US">
                <a:latin typeface="Georgia" charset="0"/>
                <a:ea typeface="ＭＳ Ｐゴシック" charset="0"/>
                <a:cs typeface="ＭＳ Ｐゴシック" charset="0"/>
              </a:rPr>
              <a:t>The Memex</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3"/>
          <p:cNvSpPr>
            <a:spLocks noGrp="1"/>
          </p:cNvSpPr>
          <p:nvPr>
            <p:ph type="title"/>
          </p:nvPr>
        </p:nvSpPr>
        <p:spPr>
          <a:ln/>
        </p:spPr>
        <p:txBody>
          <a:bodyPr/>
          <a:lstStyle/>
          <a:p>
            <a:r>
              <a:rPr lang="en-US">
                <a:latin typeface="Georgia" charset="0"/>
                <a:ea typeface="ＭＳ Ｐゴシック" charset="0"/>
                <a:cs typeface="ＭＳ Ｐゴシック" charset="0"/>
              </a:rPr>
              <a:t>A Salient Prediction</a:t>
            </a:r>
          </a:p>
        </p:txBody>
      </p:sp>
      <p:sp>
        <p:nvSpPr>
          <p:cNvPr id="107521" name="Content Placeholder 1"/>
          <p:cNvSpPr>
            <a:spLocks noGrp="1"/>
          </p:cNvSpPr>
          <p:nvPr>
            <p:ph idx="1"/>
          </p:nvPr>
        </p:nvSpPr>
        <p:spPr/>
        <p:txBody>
          <a:bodyPr/>
          <a:lstStyle/>
          <a:p>
            <a:pPr marL="0" indent="0" algn="ctr">
              <a:buFont typeface="Arial" charset="0"/>
              <a:buNone/>
            </a:pPr>
            <a:r>
              <a:rPr lang="en-US" i="1" dirty="0">
                <a:latin typeface="Georgia" charset="0"/>
                <a:ea typeface="ＭＳ Ｐゴシック" charset="0"/>
                <a:cs typeface="ＭＳ Ｐゴシック" charset="0"/>
              </a:rPr>
              <a:t>“Wholly new forms of encyclopedias will appear, ready made with a mesh of associative trails running through them, ready to be dropped into the </a:t>
            </a:r>
            <a:r>
              <a:rPr lang="en-US" i="1" dirty="0" err="1">
                <a:latin typeface="Georgia" charset="0"/>
                <a:ea typeface="ＭＳ Ｐゴシック" charset="0"/>
                <a:cs typeface="ＭＳ Ｐゴシック" charset="0"/>
              </a:rPr>
              <a:t>memex</a:t>
            </a:r>
            <a:r>
              <a:rPr lang="en-US" i="1" dirty="0">
                <a:latin typeface="Georgia" charset="0"/>
                <a:ea typeface="ＭＳ Ｐゴシック" charset="0"/>
                <a:cs typeface="ＭＳ Ｐゴシック" charset="0"/>
              </a:rPr>
              <a:t> and there amplified.”</a:t>
            </a:r>
          </a:p>
        </p:txBody>
      </p:sp>
      <p:pic>
        <p:nvPicPr>
          <p:cNvPr id="10752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3716338"/>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Content Placeholder 4"/>
          <p:cNvSpPr>
            <a:spLocks noGrp="1"/>
          </p:cNvSpPr>
          <p:nvPr>
            <p:ph sz="half" idx="1"/>
          </p:nvPr>
        </p:nvSpPr>
        <p:spPr/>
        <p:txBody>
          <a:bodyPr/>
          <a:lstStyle/>
          <a:p>
            <a:pPr marL="90000" indent="0">
              <a:buNone/>
            </a:pPr>
            <a:r>
              <a:rPr lang="en-US" dirty="0">
                <a:latin typeface="Georgia" charset="0"/>
                <a:ea typeface="ＭＳ Ｐゴシック" charset="0"/>
                <a:cs typeface="ＭＳ Ｐゴシック" charset="0"/>
              </a:rPr>
              <a:t>Member of the Stanford Research </a:t>
            </a:r>
            <a:r>
              <a:rPr lang="en-US" dirty="0" smtClean="0">
                <a:latin typeface="Georgia" charset="0"/>
                <a:ea typeface="ＭＳ Ｐゴシック" charset="0"/>
                <a:cs typeface="ＭＳ Ｐゴシック" charset="0"/>
              </a:rPr>
              <a:t>Institute and founder of the Augmentation </a:t>
            </a:r>
            <a:r>
              <a:rPr lang="en-US" dirty="0">
                <a:latin typeface="Georgia" charset="0"/>
                <a:ea typeface="ＭＳ Ｐゴシック" charset="0"/>
                <a:cs typeface="ＭＳ Ｐゴシック" charset="0"/>
              </a:rPr>
              <a:t>Research </a:t>
            </a:r>
            <a:r>
              <a:rPr lang="en-US" dirty="0" smtClean="0">
                <a:latin typeface="Georgia" charset="0"/>
                <a:ea typeface="ＭＳ Ｐゴシック" charset="0"/>
                <a:cs typeface="ＭＳ Ｐゴシック" charset="0"/>
              </a:rPr>
              <a:t>Center</a:t>
            </a:r>
          </a:p>
          <a:p>
            <a:endParaRPr lang="en-US" dirty="0" smtClean="0">
              <a:latin typeface="Georgia" charset="0"/>
              <a:ea typeface="ＭＳ Ｐゴシック" charset="0"/>
              <a:cs typeface="ＭＳ Ｐゴシック" charset="0"/>
            </a:endParaRPr>
          </a:p>
          <a:p>
            <a:pPr marL="90000" indent="0">
              <a:buNone/>
            </a:pPr>
            <a:r>
              <a:rPr lang="en-US" dirty="0" smtClean="0">
                <a:latin typeface="Georgia" charset="0"/>
                <a:ea typeface="ＭＳ Ｐゴシック" charset="0"/>
                <a:cs typeface="ＭＳ Ｐゴシック" charset="0"/>
              </a:rPr>
              <a:t>ARC played key role in early Internet history</a:t>
            </a:r>
          </a:p>
        </p:txBody>
      </p:sp>
      <p:pic>
        <p:nvPicPr>
          <p:cNvPr id="108546" name="Content Placeholder 6" descr="Engelbartmice-small.jpg"/>
          <p:cNvPicPr>
            <a:picLocks noGrp="1" noChangeAspect="1"/>
          </p:cNvPicPr>
          <p:nvPr>
            <p:ph sz="half" idx="2"/>
          </p:nvPr>
        </p:nvPicPr>
        <p:blipFill>
          <a:blip r:embed="rId3">
            <a:extLst>
              <a:ext uri="{28A0092B-C50C-407E-A947-70E740481C1C}">
                <a14:useLocalDpi xmlns:a14="http://schemas.microsoft.com/office/drawing/2010/main" val="0"/>
              </a:ext>
            </a:extLst>
          </a:blip>
          <a:srcRect l="-4581" r="-4581"/>
          <a:stretch>
            <a:fillRect/>
          </a:stretch>
        </p:blipFill>
        <p:spPr/>
      </p:pic>
      <p:sp>
        <p:nvSpPr>
          <p:cNvPr id="108547" name="Title 3"/>
          <p:cNvSpPr>
            <a:spLocks noGrp="1"/>
          </p:cNvSpPr>
          <p:nvPr>
            <p:ph type="title"/>
          </p:nvPr>
        </p:nvSpPr>
        <p:spPr>
          <a:ln/>
        </p:spPr>
        <p:txBody>
          <a:bodyPr/>
          <a:lstStyle/>
          <a:p>
            <a:r>
              <a:rPr lang="en-US">
                <a:latin typeface="Georgia" charset="0"/>
                <a:ea typeface="ＭＳ Ｐゴシック" charset="0"/>
                <a:cs typeface="ＭＳ Ｐゴシック" charset="0"/>
              </a:rPr>
              <a:t>Doug Englebart</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descr="3541541_POSITION_POT.png"/>
          <p:cNvPicPr>
            <a:picLocks noChangeAspect="1"/>
          </p:cNvPicPr>
          <p:nvPr/>
        </p:nvPicPr>
        <p:blipFill rotWithShape="1">
          <a:blip r:embed="rId3" cstate="print">
            <a:extLst>
              <a:ext uri="{28A0092B-C50C-407E-A947-70E740481C1C}">
                <a14:useLocalDpi xmlns:a14="http://schemas.microsoft.com/office/drawing/2010/main" val="0"/>
              </a:ext>
            </a:extLst>
          </a:blip>
          <a:srcRect b="4403"/>
          <a:stretch/>
        </p:blipFill>
        <p:spPr bwMode="auto">
          <a:xfrm>
            <a:off x="2268538" y="1"/>
            <a:ext cx="4883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ln/>
        </p:spPr>
        <p:txBody>
          <a:bodyPr/>
          <a:lstStyle/>
          <a:p>
            <a:r>
              <a:rPr lang="is-IS">
                <a:latin typeface="Georgia" charset="0"/>
                <a:ea typeface="ＭＳ Ｐゴシック" charset="0"/>
                <a:cs typeface="ＭＳ Ｐゴシック" charset="0"/>
              </a:rPr>
              <a:t>Augmenting Human Intellect</a:t>
            </a:r>
            <a:endParaRPr lang="en-US">
              <a:latin typeface="Georgia" charset="0"/>
              <a:ea typeface="ＭＳ Ｐゴシック" charset="0"/>
              <a:cs typeface="ＭＳ Ｐゴシック" charset="0"/>
            </a:endParaRPr>
          </a:p>
        </p:txBody>
      </p:sp>
      <p:sp>
        <p:nvSpPr>
          <p:cNvPr id="14337" name="Rectangle 3"/>
          <p:cNvSpPr>
            <a:spLocks noGrp="1" noChangeArrowheads="1"/>
          </p:cNvSpPr>
          <p:nvPr>
            <p:ph idx="1"/>
          </p:nvPr>
        </p:nvSpPr>
        <p:spPr/>
        <p:txBody>
          <a:bodyPr/>
          <a:lstStyle/>
          <a:p>
            <a:pPr marL="0" indent="0">
              <a:buNone/>
            </a:pPr>
            <a:r>
              <a:rPr lang="en-GB" dirty="0">
                <a:latin typeface="Georgia" charset="0"/>
                <a:ea typeface="ＭＳ Ｐゴシック" charset="0"/>
                <a:cs typeface="ＭＳ Ｐゴシック" charset="0"/>
              </a:rPr>
              <a:t>a new stage of human evolution, characterized by </a:t>
            </a:r>
            <a:r>
              <a:rPr lang="en-GB" dirty="0" smtClean="0">
                <a:latin typeface="Georgia" charset="0"/>
                <a:ea typeface="ＭＳ Ｐゴシック" charset="0"/>
                <a:cs typeface="ＭＳ Ｐゴシック" charset="0"/>
              </a:rPr>
              <a:t/>
            </a:r>
            <a:br>
              <a:rPr lang="en-GB" dirty="0" smtClean="0">
                <a:latin typeface="Georgia" charset="0"/>
                <a:ea typeface="ＭＳ Ｐゴシック" charset="0"/>
                <a:cs typeface="ＭＳ Ｐゴシック" charset="0"/>
              </a:rPr>
            </a:br>
            <a:r>
              <a:rPr lang="en-GB" dirty="0" smtClean="0">
                <a:latin typeface="Georgia" charset="0"/>
                <a:ea typeface="ＭＳ Ｐゴシック" charset="0"/>
                <a:cs typeface="ＭＳ Ｐゴシック" charset="0"/>
              </a:rPr>
              <a:t>"</a:t>
            </a:r>
            <a:r>
              <a:rPr lang="en-GB" dirty="0">
                <a:latin typeface="Georgia" charset="0"/>
                <a:ea typeface="ＭＳ Ｐゴシック" charset="0"/>
                <a:cs typeface="ＭＳ Ｐゴシック" charset="0"/>
              </a:rPr>
              <a:t>automated external symbol manipulation”</a:t>
            </a:r>
          </a:p>
          <a:p>
            <a:pPr marL="0" indent="-125">
              <a:buNone/>
            </a:pPr>
            <a:endParaRPr lang="en-GB" sz="2000" i="1" dirty="0" smtClean="0">
              <a:latin typeface="Georgia" charset="0"/>
              <a:ea typeface="ＭＳ Ｐゴシック" charset="0"/>
            </a:endParaRPr>
          </a:p>
          <a:p>
            <a:pPr marL="0" indent="-125">
              <a:buNone/>
            </a:pPr>
            <a:r>
              <a:rPr lang="en-GB" sz="2000" i="1" dirty="0" smtClean="0">
                <a:latin typeface="Georgia" charset="0"/>
                <a:ea typeface="ＭＳ Ｐゴシック" charset="0"/>
              </a:rPr>
              <a:t>“</a:t>
            </a:r>
            <a:r>
              <a:rPr lang="en-GB" sz="2000" i="1" dirty="0">
                <a:latin typeface="Georgia" charset="0"/>
                <a:ea typeface="ＭＳ Ｐゴシック" charset="0"/>
              </a:rPr>
              <a:t>we are concentrating fully upon reaching the point where we can do all of our work on </a:t>
            </a:r>
            <a:r>
              <a:rPr lang="en-GB" sz="2000" i="1" dirty="0" smtClean="0">
                <a:latin typeface="Georgia" charset="0"/>
                <a:ea typeface="ＭＳ Ｐゴシック" charset="0"/>
              </a:rPr>
              <a:t>line — placing </a:t>
            </a:r>
            <a:r>
              <a:rPr lang="en-GB" sz="2000" i="1" dirty="0">
                <a:latin typeface="Georgia" charset="0"/>
                <a:ea typeface="ＭＳ Ｐゴシック" charset="0"/>
              </a:rPr>
              <a:t>in computer store all of our specifications, plans, designs, programs, documentation, reports, memos, bibliography and reference notes, etc., and doing all of our scratch work, planning, designing, debugging, etc., and a good deal of our intercommunication, via the consoles”.</a:t>
            </a:r>
          </a:p>
        </p:txBody>
      </p:sp>
      <p:sp>
        <p:nvSpPr>
          <p:cNvPr id="5" name="TextBox 4"/>
          <p:cNvSpPr txBox="1"/>
          <p:nvPr/>
        </p:nvSpPr>
        <p:spPr>
          <a:xfrm>
            <a:off x="323528" y="6258798"/>
            <a:ext cx="8424936" cy="338554"/>
          </a:xfrm>
          <a:prstGeom prst="rect">
            <a:avLst/>
          </a:prstGeom>
          <a:noFill/>
        </p:spPr>
        <p:txBody>
          <a:bodyPr wrap="square" lIns="0" rIns="0" rtlCol="0">
            <a:noAutofit/>
          </a:bodyPr>
          <a:lstStyle/>
          <a:p>
            <a:r>
              <a:rPr lang="en-US" sz="1600" dirty="0" err="1" smtClean="0">
                <a:latin typeface="Georgia"/>
                <a:cs typeface="Georgia"/>
              </a:rPr>
              <a:t>Engelbart</a:t>
            </a:r>
            <a:r>
              <a:rPr lang="en-US" sz="1600" dirty="0">
                <a:latin typeface="Georgia"/>
                <a:cs typeface="Georgia"/>
              </a:rPr>
              <a:t>, </a:t>
            </a:r>
            <a:r>
              <a:rPr lang="en-US" sz="1600" dirty="0" smtClean="0">
                <a:latin typeface="Georgia"/>
                <a:cs typeface="Georgia"/>
              </a:rPr>
              <a:t>D.C. and English</a:t>
            </a:r>
            <a:r>
              <a:rPr lang="en-US" sz="1600" dirty="0">
                <a:latin typeface="Georgia"/>
                <a:cs typeface="Georgia"/>
              </a:rPr>
              <a:t>, </a:t>
            </a:r>
            <a:r>
              <a:rPr lang="en-US" sz="1600" dirty="0" smtClean="0">
                <a:latin typeface="Georgia"/>
                <a:cs typeface="Georgia"/>
              </a:rPr>
              <a:t>W.K. (1968) </a:t>
            </a:r>
            <a:r>
              <a:rPr lang="en-US" sz="1600" i="1" dirty="0">
                <a:latin typeface="Georgia"/>
                <a:cs typeface="Georgia"/>
              </a:rPr>
              <a:t>A research center for augmenting human </a:t>
            </a:r>
            <a:r>
              <a:rPr lang="en-US" sz="1600" i="1" dirty="0" smtClean="0">
                <a:latin typeface="Georgia"/>
                <a:cs typeface="Georgia"/>
              </a:rPr>
              <a:t>intellect.</a:t>
            </a:r>
            <a:endParaRPr lang="en-US" sz="1600" i="1" dirty="0">
              <a:latin typeface="Georgia"/>
              <a:cs typeface="Georgia"/>
            </a:endParaRPr>
          </a:p>
          <a:p>
            <a:r>
              <a:rPr lang="en-US" sz="1600" dirty="0" smtClean="0">
                <a:latin typeface="Georgia"/>
                <a:cs typeface="Georgia"/>
              </a:rPr>
              <a:t>Proceedings </a:t>
            </a:r>
            <a:r>
              <a:rPr lang="en-US" sz="1600" dirty="0">
                <a:latin typeface="Georgia"/>
                <a:cs typeface="Georgia"/>
              </a:rPr>
              <a:t>of the 1968 Fall Joint Computer Conference, San Francisco, </a:t>
            </a:r>
            <a:r>
              <a:rPr lang="en-US" sz="1600" dirty="0" smtClean="0">
                <a:latin typeface="Georgia"/>
                <a:cs typeface="Georgia"/>
              </a:rPr>
              <a:t>CA. pp</a:t>
            </a:r>
            <a:r>
              <a:rPr lang="en-US" sz="1600" dirty="0">
                <a:latin typeface="Georgia"/>
                <a:cs typeface="Georgia"/>
              </a:rPr>
              <a:t>. 395-410</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ln/>
        </p:spPr>
        <p:txBody>
          <a:bodyPr/>
          <a:lstStyle/>
          <a:p>
            <a:r>
              <a:rPr lang="en-GB">
                <a:latin typeface="Georgia" charset="0"/>
                <a:ea typeface="ＭＳ Ｐゴシック" charset="0"/>
                <a:cs typeface="ＭＳ Ｐゴシック" charset="0"/>
              </a:rPr>
              <a:t>NLS </a:t>
            </a:r>
            <a:r>
              <a:rPr lang="en-US">
                <a:latin typeface="Georgia" charset="0"/>
                <a:ea typeface="ＭＳ Ｐゴシック" charset="0"/>
                <a:cs typeface="ＭＳ Ｐゴシック" charset="0"/>
              </a:rPr>
              <a:t>–</a:t>
            </a:r>
            <a:r>
              <a:rPr lang="en-GB">
                <a:latin typeface="Georgia" charset="0"/>
                <a:ea typeface="ＭＳ Ｐゴシック" charset="0"/>
                <a:cs typeface="ＭＳ Ｐゴシック" charset="0"/>
              </a:rPr>
              <a:t> the oN-Line System</a:t>
            </a:r>
            <a:endParaRPr lang="en-US">
              <a:latin typeface="Georgia" charset="0"/>
              <a:ea typeface="ＭＳ Ｐゴシック" charset="0"/>
              <a:cs typeface="ＭＳ Ｐゴシック" charset="0"/>
            </a:endParaRPr>
          </a:p>
        </p:txBody>
      </p:sp>
      <p:sp>
        <p:nvSpPr>
          <p:cNvPr id="16385" name="Rectangle 3"/>
          <p:cNvSpPr>
            <a:spLocks noGrp="1" noChangeArrowheads="1"/>
          </p:cNvSpPr>
          <p:nvPr>
            <p:ph idx="1"/>
          </p:nvPr>
        </p:nvSpPr>
        <p:spPr/>
        <p:txBody>
          <a:bodyPr/>
          <a:lstStyle/>
          <a:p>
            <a:pPr marL="0" indent="0">
              <a:buNone/>
            </a:pPr>
            <a:r>
              <a:rPr lang="en-GB" dirty="0">
                <a:latin typeface="Georgia" charset="0"/>
                <a:ea typeface="ＭＳ Ｐゴシック" charset="0"/>
                <a:cs typeface="ＭＳ Ｐゴシック" charset="0"/>
              </a:rPr>
              <a:t>Timesharing computer </a:t>
            </a:r>
            <a:r>
              <a:rPr lang="en-GB" dirty="0" smtClean="0">
                <a:latin typeface="Georgia" charset="0"/>
                <a:ea typeface="ＭＳ Ｐゴシック" charset="0"/>
                <a:cs typeface="ＭＳ Ｐゴシック" charset="0"/>
              </a:rPr>
              <a:t>with </a:t>
            </a:r>
            <a:r>
              <a:rPr lang="en-GB" dirty="0">
                <a:latin typeface="Georgia" charset="0"/>
                <a:ea typeface="ＭＳ Ｐゴシック" charset="0"/>
                <a:cs typeface="ＭＳ Ｐゴシック" charset="0"/>
              </a:rPr>
              <a:t>multiple </a:t>
            </a:r>
            <a:r>
              <a:rPr lang="en-GB" dirty="0" smtClean="0">
                <a:latin typeface="Georgia" charset="0"/>
                <a:ea typeface="ＭＳ Ｐゴシック" charset="0"/>
                <a:cs typeface="ＭＳ Ｐゴシック" charset="0"/>
              </a:rPr>
              <a:t>consoles</a:t>
            </a:r>
            <a:endParaRPr lang="en-GB" dirty="0">
              <a:latin typeface="Georgia" charset="0"/>
              <a:ea typeface="ＭＳ Ｐゴシック" charset="0"/>
              <a:cs typeface="ＭＳ Ｐゴシック" charset="0"/>
            </a:endParaRPr>
          </a:p>
          <a:p>
            <a:pPr marL="0" indent="0">
              <a:buNone/>
            </a:pPr>
            <a:r>
              <a:rPr lang="en-GB" dirty="0">
                <a:latin typeface="Georgia" charset="0"/>
                <a:ea typeface="ＭＳ Ｐゴシック" charset="0"/>
                <a:cs typeface="ＭＳ Ｐゴシック" charset="0"/>
              </a:rPr>
              <a:t>UI features:</a:t>
            </a:r>
          </a:p>
          <a:p>
            <a:pPr marL="539750" lvl="1" indent="-269875">
              <a:buFont typeface="Arial" charset="0"/>
              <a:buChar char="•"/>
            </a:pPr>
            <a:r>
              <a:rPr lang="en-GB" dirty="0">
                <a:latin typeface="Georgia" charset="0"/>
                <a:ea typeface="ＭＳ Ｐゴシック" charset="0"/>
              </a:rPr>
              <a:t>Windowed display</a:t>
            </a:r>
          </a:p>
          <a:p>
            <a:pPr marL="539750" lvl="1" indent="-269875">
              <a:buFont typeface="Arial" charset="0"/>
              <a:buChar char="•"/>
            </a:pPr>
            <a:r>
              <a:rPr lang="en-GB" dirty="0">
                <a:latin typeface="Georgia" charset="0"/>
                <a:ea typeface="ＭＳ Ｐゴシック" charset="0"/>
              </a:rPr>
              <a:t>Mouse</a:t>
            </a:r>
          </a:p>
          <a:p>
            <a:pPr marL="539750" lvl="1" indent="-269875">
              <a:buFont typeface="Arial" charset="0"/>
              <a:buChar char="•"/>
            </a:pPr>
            <a:r>
              <a:rPr lang="en-GB" dirty="0">
                <a:latin typeface="Georgia" charset="0"/>
                <a:ea typeface="ＭＳ Ｐゴシック" charset="0"/>
              </a:rPr>
              <a:t>Chorded keyboard</a:t>
            </a:r>
          </a:p>
          <a:p>
            <a:pPr marL="539750" lvl="1" indent="-269875">
              <a:buFont typeface="Arial" charset="0"/>
              <a:buChar char="•"/>
            </a:pPr>
            <a:r>
              <a:rPr lang="en-GB" dirty="0">
                <a:latin typeface="Georgia" charset="0"/>
                <a:ea typeface="ＭＳ Ｐゴシック" charset="0"/>
              </a:rPr>
              <a:t>Videoconferencing</a:t>
            </a:r>
          </a:p>
          <a:p>
            <a:pPr marL="539750" lvl="1" indent="-269875">
              <a:buFont typeface="Arial" charset="0"/>
              <a:buChar char="•"/>
            </a:pPr>
            <a:r>
              <a:rPr lang="en-GB" dirty="0">
                <a:latin typeface="Georgia" charset="0"/>
                <a:ea typeface="ＭＳ Ｐゴシック" charset="0"/>
              </a:rPr>
              <a:t>Links in </a:t>
            </a:r>
            <a:r>
              <a:rPr lang="en-GB" dirty="0" smtClean="0">
                <a:latin typeface="Georgia" charset="0"/>
                <a:ea typeface="ＭＳ Ｐゴシック" charset="0"/>
              </a:rPr>
              <a:t>content</a:t>
            </a:r>
            <a:endParaRPr lang="en-GB" dirty="0">
              <a:latin typeface="Georgia"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4788024" y="1628800"/>
            <a:ext cx="4044972" cy="2898665"/>
          </a:xfrm>
          <a:prstGeom prst="rect">
            <a:avLst/>
          </a:prstGeom>
        </p:spPr>
      </p:pic>
      <p:pic>
        <p:nvPicPr>
          <p:cNvPr id="110594" name="Content Placeholder 6"/>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p:pic>
      <p:sp>
        <p:nvSpPr>
          <p:cNvPr id="110595" name="Title 3"/>
          <p:cNvSpPr>
            <a:spLocks noGrp="1"/>
          </p:cNvSpPr>
          <p:nvPr>
            <p:ph type="title"/>
          </p:nvPr>
        </p:nvSpPr>
        <p:spPr>
          <a:ln/>
        </p:spPr>
        <p:txBody>
          <a:bodyPr/>
          <a:lstStyle/>
          <a:p>
            <a:r>
              <a:rPr lang="en-US" dirty="0">
                <a:latin typeface="Georgia" charset="0"/>
                <a:ea typeface="ＭＳ Ｐゴシック" charset="0"/>
                <a:cs typeface="ＭＳ Ｐゴシック" charset="0"/>
              </a:rPr>
              <a:t>The Mother of all Demos</a:t>
            </a:r>
          </a:p>
        </p:txBody>
      </p:sp>
      <p:sp>
        <p:nvSpPr>
          <p:cNvPr id="5" name="Rectangle 4"/>
          <p:cNvSpPr/>
          <p:nvPr/>
        </p:nvSpPr>
        <p:spPr>
          <a:xfrm>
            <a:off x="395536" y="6396335"/>
            <a:ext cx="6966520" cy="276999"/>
          </a:xfrm>
          <a:prstGeom prst="rect">
            <a:avLst/>
          </a:prstGeom>
        </p:spPr>
        <p:txBody>
          <a:bodyPr wrap="square">
            <a:spAutoFit/>
          </a:bodyPr>
          <a:lstStyle/>
          <a:p>
            <a:r>
              <a:rPr lang="en-US" sz="1200" dirty="0">
                <a:latin typeface="+mn-lt"/>
              </a:rPr>
              <a:t>http://</a:t>
            </a:r>
            <a:r>
              <a:rPr lang="en-US" sz="1200" dirty="0" err="1">
                <a:latin typeface="+mn-lt"/>
              </a:rPr>
              <a:t>sloan.stanford.edu</a:t>
            </a:r>
            <a:r>
              <a:rPr lang="en-US" sz="1200" dirty="0">
                <a:latin typeface="+mn-lt"/>
              </a:rPr>
              <a:t>/</a:t>
            </a:r>
            <a:r>
              <a:rPr lang="en-US" sz="1200" dirty="0" err="1">
                <a:latin typeface="+mn-lt"/>
              </a:rPr>
              <a:t>MouseSite</a:t>
            </a:r>
            <a:r>
              <a:rPr lang="en-US" sz="1200" dirty="0">
                <a:latin typeface="+mn-lt"/>
              </a:rPr>
              <a:t>/1968Demo.html</a:t>
            </a: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788024" y="4509120"/>
            <a:ext cx="4047973" cy="202387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pPr marL="90000" indent="0">
              <a:buNone/>
              <a:defRPr/>
            </a:pPr>
            <a:r>
              <a:rPr lang="en-US" dirty="0" smtClean="0"/>
              <a:t>Sociologist, philosopher and film maker</a:t>
            </a:r>
          </a:p>
          <a:p>
            <a:pPr>
              <a:defRPr/>
            </a:pPr>
            <a:r>
              <a:rPr lang="en-US" dirty="0" smtClean="0"/>
              <a:t>Coined </a:t>
            </a:r>
            <a:r>
              <a:rPr lang="en-US" dirty="0"/>
              <a:t>the term “hypertext</a:t>
            </a:r>
            <a:r>
              <a:rPr lang="en-US" dirty="0" smtClean="0"/>
              <a:t>”</a:t>
            </a:r>
          </a:p>
          <a:p>
            <a:pPr marL="90000" indent="0">
              <a:buNone/>
              <a:defRPr/>
            </a:pPr>
            <a:endParaRPr lang="en-US" dirty="0"/>
          </a:p>
          <a:p>
            <a:pPr marL="90000" indent="0">
              <a:buFont typeface="Arial"/>
              <a:buNone/>
              <a:defRPr/>
            </a:pPr>
            <a:r>
              <a:rPr lang="en-US" i="1" dirty="0" smtClean="0"/>
              <a:t>“A </a:t>
            </a:r>
            <a:r>
              <a:rPr lang="en-US" i="1" dirty="0"/>
              <a:t>user interface should be so simple that a beginner in an emergency can understand it within ten </a:t>
            </a:r>
            <a:r>
              <a:rPr lang="en-US" i="1" dirty="0" smtClean="0"/>
              <a:t>seconds.”</a:t>
            </a:r>
            <a:endParaRPr lang="en-US" i="1" dirty="0"/>
          </a:p>
          <a:p>
            <a:pPr marL="90000" indent="0">
              <a:buFont typeface="Arial"/>
              <a:buNone/>
              <a:defRPr/>
            </a:pPr>
            <a:r>
              <a:rPr lang="en-US" i="1" dirty="0" smtClean="0"/>
              <a:t>“Most </a:t>
            </a:r>
            <a:r>
              <a:rPr lang="en-US" i="1" dirty="0"/>
              <a:t>people are fools, most authority is malignant, God does not exist, and everything is </a:t>
            </a:r>
            <a:r>
              <a:rPr lang="en-US" i="1" dirty="0" smtClean="0"/>
              <a:t>wrong.”</a:t>
            </a:r>
            <a:endParaRPr lang="en-US" i="1" dirty="0"/>
          </a:p>
        </p:txBody>
      </p:sp>
      <p:pic>
        <p:nvPicPr>
          <p:cNvPr id="11161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p:pic>
      <p:sp>
        <p:nvSpPr>
          <p:cNvPr id="111618" name="Title 3"/>
          <p:cNvSpPr>
            <a:spLocks noGrp="1"/>
          </p:cNvSpPr>
          <p:nvPr>
            <p:ph type="title"/>
          </p:nvPr>
        </p:nvSpPr>
        <p:spPr>
          <a:ln/>
        </p:spPr>
        <p:txBody>
          <a:bodyPr/>
          <a:lstStyle/>
          <a:p>
            <a:r>
              <a:rPr lang="en-US">
                <a:latin typeface="Georgia" charset="0"/>
                <a:ea typeface="ＭＳ Ｐゴシック" charset="0"/>
                <a:cs typeface="ＭＳ Ｐゴシック" charset="0"/>
              </a:rPr>
              <a:t>Ted Nelson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0"/>
            <a:ext cx="8542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lgn="ctr">
              <a:buFont typeface="Arial"/>
              <a:buNone/>
              <a:defRPr/>
            </a:pPr>
            <a:r>
              <a:rPr lang="en-US" i="1" dirty="0" smtClean="0"/>
              <a:t>“No </a:t>
            </a:r>
            <a:r>
              <a:rPr lang="en-US" i="1" dirty="0"/>
              <a:t>one's life has yet been simplified by a computer</a:t>
            </a:r>
            <a:r>
              <a:rPr lang="en-US" i="1" dirty="0" smtClean="0"/>
              <a:t>.”</a:t>
            </a:r>
          </a:p>
          <a:p>
            <a:pPr marL="90000" indent="0">
              <a:buFont typeface="Arial"/>
              <a:buNone/>
              <a:defRPr/>
            </a:pPr>
            <a:endParaRPr lang="en-US" dirty="0"/>
          </a:p>
          <a:p>
            <a:pPr marL="90000" indent="0">
              <a:buNone/>
              <a:defRPr/>
            </a:pPr>
            <a:r>
              <a:rPr lang="en-US" dirty="0" smtClean="0"/>
              <a:t>Two books in a dos-a-dos binding:</a:t>
            </a:r>
            <a:endParaRPr lang="en-US" dirty="0"/>
          </a:p>
          <a:p>
            <a:pPr marL="270000" indent="-180000">
              <a:buFont typeface="Arial"/>
              <a:buChar char="•"/>
              <a:defRPr/>
            </a:pPr>
            <a:r>
              <a:rPr lang="en-US" dirty="0" smtClean="0"/>
              <a:t>Computer Lib is a </a:t>
            </a:r>
            <a:r>
              <a:rPr lang="en-US" dirty="0"/>
              <a:t>clarion call for people to understand computers </a:t>
            </a:r>
            <a:r>
              <a:rPr lang="en-US" dirty="0" smtClean="0"/>
              <a:t>deeply</a:t>
            </a:r>
            <a:endParaRPr lang="en-US" dirty="0"/>
          </a:p>
          <a:p>
            <a:pPr marL="270000" indent="-180000">
              <a:buFont typeface="Arial"/>
              <a:buChar char="•"/>
              <a:defRPr/>
            </a:pPr>
            <a:r>
              <a:rPr lang="en-US" dirty="0" smtClean="0"/>
              <a:t>Dream Machines is a sketch of the flexible media potential of computers</a:t>
            </a:r>
            <a:endParaRPr lang="en-US" dirty="0"/>
          </a:p>
        </p:txBody>
      </p:sp>
      <p:pic>
        <p:nvPicPr>
          <p:cNvPr id="11366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l="-9657" r="-9657"/>
          <a:stretch>
            <a:fillRect/>
          </a:stretch>
        </p:blipFill>
        <p:spPr/>
      </p:pic>
      <p:sp>
        <p:nvSpPr>
          <p:cNvPr id="113667" name="Title 4"/>
          <p:cNvSpPr>
            <a:spLocks noGrp="1"/>
          </p:cNvSpPr>
          <p:nvPr>
            <p:ph type="title"/>
          </p:nvPr>
        </p:nvSpPr>
        <p:spPr>
          <a:ln/>
        </p:spPr>
        <p:txBody>
          <a:bodyPr/>
          <a:lstStyle/>
          <a:p>
            <a:r>
              <a:rPr lang="en-US">
                <a:latin typeface="Georgia" charset="0"/>
                <a:ea typeface="ＭＳ Ｐゴシック" charset="0"/>
                <a:cs typeface="ＭＳ Ｐゴシック" charset="0"/>
              </a:rPr>
              <a:t>Computer Lib/Dream Machines</a:t>
            </a:r>
          </a:p>
        </p:txBody>
      </p:sp>
      <p:sp>
        <p:nvSpPr>
          <p:cNvPr id="6" name="TextBox 5"/>
          <p:cNvSpPr txBox="1"/>
          <p:nvPr/>
        </p:nvSpPr>
        <p:spPr>
          <a:xfrm>
            <a:off x="323528" y="6258798"/>
            <a:ext cx="7158811" cy="338554"/>
          </a:xfrm>
          <a:prstGeom prst="rect">
            <a:avLst/>
          </a:prstGeom>
          <a:noFill/>
        </p:spPr>
        <p:txBody>
          <a:bodyPr wrap="none" lIns="0" rIns="0" rtlCol="0">
            <a:spAutoFit/>
          </a:bodyPr>
          <a:lstStyle/>
          <a:p>
            <a:r>
              <a:rPr lang="en-US" sz="1600" dirty="0" smtClean="0">
                <a:latin typeface="Georgia"/>
                <a:cs typeface="Georgia"/>
              </a:rPr>
              <a:t>Nelson, T.H. (1974</a:t>
            </a:r>
            <a:r>
              <a:rPr lang="en-US" sz="1600" dirty="0">
                <a:latin typeface="Georgia"/>
                <a:cs typeface="Georgia"/>
              </a:rPr>
              <a:t>) </a:t>
            </a:r>
            <a:r>
              <a:rPr lang="en-US" sz="1600" i="1" dirty="0">
                <a:latin typeface="Georgia"/>
                <a:cs typeface="Georgia"/>
              </a:rPr>
              <a:t>Computer Lib/Dream </a:t>
            </a:r>
            <a:r>
              <a:rPr lang="en-US" sz="1600" i="1" dirty="0" smtClean="0">
                <a:latin typeface="Georgia"/>
                <a:cs typeface="Georgia"/>
              </a:rPr>
              <a:t>Machines</a:t>
            </a:r>
            <a:r>
              <a:rPr lang="en-US" sz="1600" dirty="0">
                <a:latin typeface="Georgia"/>
                <a:cs typeface="Georgia"/>
              </a:rPr>
              <a:t>.</a:t>
            </a:r>
            <a:r>
              <a:rPr lang="en-US" sz="1600" dirty="0" smtClean="0">
                <a:latin typeface="Georgia"/>
                <a:cs typeface="Georgia"/>
              </a:rPr>
              <a:t> Chicago, IL: Nelson, T.H.</a:t>
            </a:r>
            <a:endParaRPr lang="en-US" sz="1600" dirty="0">
              <a:latin typeface="Georgia"/>
              <a:cs typeface="Georgia"/>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Revisiting Nelson’s Definition</a:t>
            </a:r>
            <a:endParaRPr lang="en-US" dirty="0"/>
          </a:p>
        </p:txBody>
      </p:sp>
      <p:pic>
        <p:nvPicPr>
          <p:cNvPr id="8" name="Picture 7" descr="p84-nelson.pdf"/>
          <p:cNvPicPr>
            <a:picLocks noChangeAspect="1"/>
          </p:cNvPicPr>
          <p:nvPr/>
        </p:nvPicPr>
        <p:blipFill rotWithShape="1">
          <a:blip r:embed="rId2">
            <a:extLst>
              <a:ext uri="{28A0092B-C50C-407E-A947-70E740481C1C}">
                <a14:useLocalDpi xmlns:a14="http://schemas.microsoft.com/office/drawing/2010/main" val="0"/>
              </a:ext>
            </a:extLst>
          </a:blip>
          <a:srcRect l="8621" t="48374" r="7754" b="37258"/>
          <a:stretch/>
        </p:blipFill>
        <p:spPr>
          <a:xfrm>
            <a:off x="249298" y="2638640"/>
            <a:ext cx="8584925" cy="1883178"/>
          </a:xfrm>
          <a:prstGeom prst="rect">
            <a:avLst/>
          </a:prstGeom>
        </p:spPr>
      </p:pic>
      <p:sp>
        <p:nvSpPr>
          <p:cNvPr id="9" name="TextBox 8"/>
          <p:cNvSpPr txBox="1"/>
          <p:nvPr/>
        </p:nvSpPr>
        <p:spPr>
          <a:xfrm>
            <a:off x="323528" y="6258798"/>
            <a:ext cx="8111395" cy="584776"/>
          </a:xfrm>
          <a:prstGeom prst="rect">
            <a:avLst/>
          </a:prstGeom>
          <a:noFill/>
        </p:spPr>
        <p:txBody>
          <a:bodyPr wrap="none" lIns="0" rIns="0" rtlCol="0">
            <a:spAutoFit/>
          </a:bodyPr>
          <a:lstStyle/>
          <a:p>
            <a:r>
              <a:rPr lang="en-US" sz="1600" dirty="0" smtClean="0">
                <a:latin typeface="Georgia"/>
                <a:cs typeface="Georgia"/>
              </a:rPr>
              <a:t>Nelson, T.H. (1965) </a:t>
            </a:r>
            <a:r>
              <a:rPr lang="en-US" sz="1600" i="1" dirty="0" smtClean="0"/>
              <a:t>A file structure for the complex, the changing and the indeterminate</a:t>
            </a:r>
            <a:r>
              <a:rPr lang="en-US" sz="1600" dirty="0" smtClean="0"/>
              <a:t>. </a:t>
            </a:r>
          </a:p>
          <a:p>
            <a:r>
              <a:rPr lang="en-US" sz="1600" dirty="0" smtClean="0"/>
              <a:t>Proceedings of the 20</a:t>
            </a:r>
            <a:r>
              <a:rPr lang="en-US" sz="1600" baseline="30000" dirty="0" smtClean="0"/>
              <a:t>th</a:t>
            </a:r>
            <a:r>
              <a:rPr lang="en-US" sz="1600" dirty="0" smtClean="0"/>
              <a:t> ACM National Conference.</a:t>
            </a:r>
            <a:r>
              <a:rPr lang="en-US" sz="1600" dirty="0" smtClean="0">
                <a:latin typeface="Georgia"/>
                <a:cs typeface="Georgia"/>
              </a:rPr>
              <a:t>.</a:t>
            </a:r>
            <a:endParaRPr lang="en-US" sz="1600" dirty="0">
              <a:latin typeface="Georgia"/>
              <a:cs typeface="Georgia"/>
            </a:endParaRPr>
          </a:p>
        </p:txBody>
      </p:sp>
      <p:sp>
        <p:nvSpPr>
          <p:cNvPr id="10" name="Rectangle 9"/>
          <p:cNvSpPr/>
          <p:nvPr/>
        </p:nvSpPr>
        <p:spPr bwMode="auto">
          <a:xfrm>
            <a:off x="7225430" y="4291895"/>
            <a:ext cx="1379400" cy="383205"/>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210370713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Font typeface="Arial"/>
              <a:buNone/>
              <a:defRPr/>
            </a:pPr>
            <a:r>
              <a:rPr lang="en-US" dirty="0" smtClean="0"/>
              <a:t>In 1797, Samuel Taylor Coleridge wrote the poem </a:t>
            </a:r>
            <a:r>
              <a:rPr lang="en-US" i="1" dirty="0" err="1" smtClean="0"/>
              <a:t>Kubla</a:t>
            </a:r>
            <a:r>
              <a:rPr lang="en-US" i="1" dirty="0" smtClean="0"/>
              <a:t> Khan </a:t>
            </a:r>
            <a:r>
              <a:rPr lang="en-US" dirty="0" smtClean="0"/>
              <a:t>after awaking from an opium dream:</a:t>
            </a:r>
          </a:p>
          <a:p>
            <a:pPr marL="270000" indent="-180000">
              <a:buFont typeface="Arial"/>
              <a:buChar char="•"/>
              <a:defRPr/>
            </a:pPr>
            <a:endParaRPr lang="en-US" dirty="0"/>
          </a:p>
          <a:p>
            <a:pPr marL="90000" indent="0">
              <a:buFont typeface="Arial"/>
              <a:buNone/>
              <a:defRPr/>
            </a:pPr>
            <a:r>
              <a:rPr lang="en-US" sz="1800" i="1" dirty="0" smtClean="0"/>
              <a:t>In </a:t>
            </a:r>
            <a:r>
              <a:rPr lang="en-US" sz="1800" i="1" dirty="0" err="1"/>
              <a:t>Xanadu</a:t>
            </a:r>
            <a:r>
              <a:rPr lang="en-US" sz="1800" i="1" dirty="0"/>
              <a:t> did </a:t>
            </a:r>
            <a:r>
              <a:rPr lang="en-US" sz="1800" i="1" dirty="0" err="1"/>
              <a:t>Kubla</a:t>
            </a:r>
            <a:r>
              <a:rPr lang="en-US" sz="1800" i="1" dirty="0"/>
              <a:t> </a:t>
            </a:r>
            <a:r>
              <a:rPr lang="en-US" sz="1800" i="1" dirty="0" smtClean="0"/>
              <a:t>Khan</a:t>
            </a:r>
            <a:br>
              <a:rPr lang="en-US" sz="1800" i="1" dirty="0" smtClean="0"/>
            </a:br>
            <a:r>
              <a:rPr lang="en-US" sz="1800" i="1" dirty="0" smtClean="0"/>
              <a:t>A </a:t>
            </a:r>
            <a:r>
              <a:rPr lang="en-US" sz="1800" i="1" dirty="0"/>
              <a:t>stately pleasure-dome decree: Where </a:t>
            </a:r>
            <a:r>
              <a:rPr lang="en-US" sz="1800" i="1" dirty="0" err="1"/>
              <a:t>Alph</a:t>
            </a:r>
            <a:r>
              <a:rPr lang="en-US" sz="1800" i="1" dirty="0"/>
              <a:t>, the sacred river, ran Through caverns measureless to man </a:t>
            </a:r>
            <a:r>
              <a:rPr lang="en-US" sz="1800" i="1" dirty="0" smtClean="0"/>
              <a:t/>
            </a:r>
            <a:br>
              <a:rPr lang="en-US" sz="1800" i="1" dirty="0" smtClean="0"/>
            </a:br>
            <a:r>
              <a:rPr lang="en-US" sz="1800" i="1" dirty="0" smtClean="0"/>
              <a:t>Down </a:t>
            </a:r>
            <a:r>
              <a:rPr lang="en-US" sz="1800" i="1" dirty="0"/>
              <a:t>to a sunless sea</a:t>
            </a:r>
            <a:r>
              <a:rPr lang="en-US" sz="1800" i="1" dirty="0" smtClean="0"/>
              <a:t>.</a:t>
            </a:r>
          </a:p>
          <a:p>
            <a:pPr marL="90000" indent="0">
              <a:buFont typeface="Arial"/>
              <a:buNone/>
              <a:defRPr/>
            </a:pPr>
            <a:endParaRPr lang="en-US" dirty="0" smtClean="0"/>
          </a:p>
          <a:p>
            <a:pPr marL="90000" indent="0">
              <a:buFont typeface="Arial"/>
              <a:buNone/>
              <a:defRPr/>
            </a:pPr>
            <a:r>
              <a:rPr lang="en-US" dirty="0" smtClean="0"/>
              <a:t>He was interrupted by a visitor from </a:t>
            </a:r>
            <a:r>
              <a:rPr lang="en-US" dirty="0" err="1" smtClean="0"/>
              <a:t>Porlock</a:t>
            </a:r>
            <a:r>
              <a:rPr lang="en-US" dirty="0" smtClean="0"/>
              <a:t>, and never completed the poem…</a:t>
            </a:r>
            <a:endParaRPr lang="en-US" dirty="0"/>
          </a:p>
        </p:txBody>
      </p:sp>
      <p:pic>
        <p:nvPicPr>
          <p:cNvPr id="114690"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p:pic>
      <p:sp>
        <p:nvSpPr>
          <p:cNvPr id="114691" name="Title 4"/>
          <p:cNvSpPr>
            <a:spLocks noGrp="1"/>
          </p:cNvSpPr>
          <p:nvPr>
            <p:ph type="title"/>
          </p:nvPr>
        </p:nvSpPr>
        <p:spPr>
          <a:ln/>
        </p:spPr>
        <p:txBody>
          <a:bodyPr/>
          <a:lstStyle/>
          <a:p>
            <a:r>
              <a:rPr lang="en-US">
                <a:latin typeface="Georgia" charset="0"/>
                <a:ea typeface="ＭＳ Ｐゴシック" charset="0"/>
                <a:cs typeface="ＭＳ Ｐゴシック" charset="0"/>
              </a:rPr>
              <a:t>A Vision in a Dream</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Content Placeholder 7"/>
          <p:cNvSpPr>
            <a:spLocks noGrp="1"/>
          </p:cNvSpPr>
          <p:nvPr>
            <p:ph sz="half" idx="1"/>
          </p:nvPr>
        </p:nvSpPr>
        <p:spPr/>
        <p:txBody>
          <a:bodyPr/>
          <a:lstStyle/>
          <a:p>
            <a:pPr marL="90000" indent="0">
              <a:buNone/>
            </a:pPr>
            <a:r>
              <a:rPr lang="en-US" dirty="0">
                <a:latin typeface="Georgia" charset="0"/>
                <a:ea typeface="ＭＳ Ｐゴシック" charset="0"/>
                <a:cs typeface="ＭＳ Ｐゴシック" charset="0"/>
              </a:rPr>
              <a:t>Founded in 1960, still </a:t>
            </a:r>
            <a:r>
              <a:rPr lang="en-US" dirty="0" smtClean="0">
                <a:latin typeface="Georgia" charset="0"/>
                <a:ea typeface="ＭＳ Ｐゴシック" charset="0"/>
                <a:cs typeface="ＭＳ Ｐゴシック" charset="0"/>
              </a:rPr>
              <a:t>ongoing (</a:t>
            </a:r>
            <a:r>
              <a:rPr lang="en-US" dirty="0">
                <a:latin typeface="Georgia" charset="0"/>
                <a:ea typeface="ＭＳ Ｐゴシック" charset="0"/>
                <a:cs typeface="ＭＳ Ｐゴシック" charset="0"/>
              </a:rPr>
              <a:t>famously never finished)</a:t>
            </a:r>
          </a:p>
          <a:p>
            <a:endParaRPr lang="en-US" dirty="0">
              <a:latin typeface="Georgia" charset="0"/>
              <a:ea typeface="ＭＳ Ｐゴシック" charset="0"/>
              <a:cs typeface="ＭＳ Ｐゴシック" charset="0"/>
            </a:endParaRPr>
          </a:p>
          <a:p>
            <a:pPr marL="90000" indent="0">
              <a:buNone/>
            </a:pPr>
            <a:r>
              <a:rPr lang="en-US" dirty="0">
                <a:latin typeface="Georgia" charset="0"/>
                <a:ea typeface="ＭＳ Ｐゴシック" charset="0"/>
                <a:cs typeface="ＭＳ Ｐゴシック" charset="0"/>
              </a:rPr>
              <a:t>Hugely influential, nonetheless</a:t>
            </a:r>
          </a:p>
          <a:p>
            <a:endParaRPr lang="en-US" dirty="0">
              <a:latin typeface="Georgia" charset="0"/>
              <a:ea typeface="ＭＳ Ｐゴシック" charset="0"/>
              <a:cs typeface="ＭＳ Ｐゴシック" charset="0"/>
            </a:endParaRPr>
          </a:p>
          <a:p>
            <a:pPr marL="90000" indent="0">
              <a:buNone/>
            </a:pPr>
            <a:r>
              <a:rPr lang="en-US" dirty="0">
                <a:latin typeface="Georgia" charset="0"/>
                <a:ea typeface="ＭＳ Ｐゴシック" charset="0"/>
                <a:cs typeface="ＭＳ Ｐゴシック" charset="0"/>
              </a:rPr>
              <a:t>Described in </a:t>
            </a:r>
            <a:r>
              <a:rPr lang="en-US" i="1" dirty="0">
                <a:latin typeface="Georgia" charset="0"/>
                <a:ea typeface="ＭＳ Ｐゴシック" charset="0"/>
                <a:cs typeface="ＭＳ Ｐゴシック" charset="0"/>
              </a:rPr>
              <a:t>Dream Machines</a:t>
            </a:r>
            <a:r>
              <a:rPr lang="en-US" dirty="0">
                <a:latin typeface="Georgia" charset="0"/>
                <a:ea typeface="ＭＳ Ｐゴシック" charset="0"/>
                <a:cs typeface="ＭＳ Ｐゴシック" charset="0"/>
              </a:rPr>
              <a:t>, and Nelson’s subsequent book </a:t>
            </a:r>
            <a:r>
              <a:rPr lang="en-US" i="1" dirty="0">
                <a:latin typeface="Georgia" charset="0"/>
                <a:ea typeface="ＭＳ Ｐゴシック" charset="0"/>
                <a:cs typeface="ＭＳ Ｐゴシック" charset="0"/>
              </a:rPr>
              <a:t>Literary Machines</a:t>
            </a:r>
          </a:p>
          <a:p>
            <a:endParaRPr lang="en-US" dirty="0">
              <a:latin typeface="Georgia" charset="0"/>
              <a:ea typeface="ＭＳ Ｐゴシック" charset="0"/>
              <a:cs typeface="ＭＳ Ｐゴシック" charset="0"/>
            </a:endParaRPr>
          </a:p>
          <a:p>
            <a:endParaRPr lang="en-US" dirty="0">
              <a:latin typeface="Georgia" charset="0"/>
              <a:ea typeface="ＭＳ Ｐゴシック" charset="0"/>
              <a:cs typeface="ＭＳ Ｐゴシック" charset="0"/>
            </a:endParaRPr>
          </a:p>
          <a:p>
            <a:endParaRPr lang="en-US" dirty="0">
              <a:latin typeface="Georgia" charset="0"/>
              <a:ea typeface="ＭＳ Ｐゴシック" charset="0"/>
              <a:cs typeface="ＭＳ Ｐゴシック" charset="0"/>
            </a:endParaRPr>
          </a:p>
          <a:p>
            <a:endParaRPr lang="en-US" dirty="0">
              <a:latin typeface="Georgia" charset="0"/>
              <a:ea typeface="ＭＳ Ｐゴシック" charset="0"/>
              <a:cs typeface="ＭＳ Ｐゴシック" charset="0"/>
            </a:endParaRPr>
          </a:p>
        </p:txBody>
      </p:sp>
      <p:pic>
        <p:nvPicPr>
          <p:cNvPr id="3" name="Content Placeholder 2" descr="xanadu.pdf"/>
          <p:cNvPicPr>
            <a:picLocks noGrp="1" noChangeAspect="1"/>
          </p:cNvPicPr>
          <p:nvPr>
            <p:ph sz="half" idx="2"/>
          </p:nvPr>
        </p:nvPicPr>
        <p:blipFill>
          <a:blip r:embed="rId3">
            <a:extLst>
              <a:ext uri="{28A0092B-C50C-407E-A947-70E740481C1C}">
                <a14:useLocalDpi xmlns:a14="http://schemas.microsoft.com/office/drawing/2010/main" val="0"/>
              </a:ext>
            </a:extLst>
          </a:blip>
          <a:srcRect l="-27558" r="-27558"/>
          <a:stretch>
            <a:fillRect/>
          </a:stretch>
        </p:blipFill>
        <p:spPr>
          <a:xfrm>
            <a:off x="4724400" y="908720"/>
            <a:ext cx="4095600" cy="4489449"/>
          </a:xfrm>
        </p:spPr>
      </p:pic>
      <p:sp>
        <p:nvSpPr>
          <p:cNvPr id="115715" name="Title 5"/>
          <p:cNvSpPr>
            <a:spLocks noGrp="1"/>
          </p:cNvSpPr>
          <p:nvPr>
            <p:ph type="title"/>
          </p:nvPr>
        </p:nvSpPr>
        <p:spPr>
          <a:ln/>
        </p:spPr>
        <p:txBody>
          <a:bodyPr/>
          <a:lstStyle/>
          <a:p>
            <a:r>
              <a:rPr lang="en-US">
                <a:latin typeface="Georgia" charset="0"/>
                <a:ea typeface="ＭＳ Ｐゴシック" charset="0"/>
                <a:cs typeface="ＭＳ Ｐゴシック" charset="0"/>
              </a:rPr>
              <a:t>Project Xanadu</a:t>
            </a:r>
          </a:p>
        </p:txBody>
      </p:sp>
      <p:sp>
        <p:nvSpPr>
          <p:cNvPr id="6" name="TextBox 5"/>
          <p:cNvSpPr txBox="1"/>
          <p:nvPr/>
        </p:nvSpPr>
        <p:spPr>
          <a:xfrm>
            <a:off x="323528" y="6258798"/>
            <a:ext cx="6284272" cy="338554"/>
          </a:xfrm>
          <a:prstGeom prst="rect">
            <a:avLst/>
          </a:prstGeom>
          <a:noFill/>
        </p:spPr>
        <p:txBody>
          <a:bodyPr wrap="none" lIns="0" rIns="0" rtlCol="0">
            <a:spAutoFit/>
          </a:bodyPr>
          <a:lstStyle/>
          <a:p>
            <a:r>
              <a:rPr lang="en-US" sz="1600" dirty="0" smtClean="0">
                <a:latin typeface="Georgia"/>
                <a:cs typeface="Georgia"/>
              </a:rPr>
              <a:t>Nelson, T.H. (1993) </a:t>
            </a:r>
            <a:r>
              <a:rPr lang="en-US" sz="1600" i="1" dirty="0" smtClean="0">
                <a:latin typeface="Georgia"/>
                <a:cs typeface="Georgia"/>
              </a:rPr>
              <a:t>Literary Machines</a:t>
            </a:r>
            <a:r>
              <a:rPr lang="en-US" sz="1600" dirty="0" smtClean="0">
                <a:latin typeface="Georgia"/>
                <a:cs typeface="Georgia"/>
              </a:rPr>
              <a:t>. Sausalito, CA: Mindful Press.</a:t>
            </a:r>
            <a:endParaRPr lang="en-US" sz="1600" dirty="0">
              <a:latin typeface="Georgia"/>
              <a:cs typeface="Georgia"/>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smtClean="0"/>
              <a:t>Project </a:t>
            </a:r>
            <a:r>
              <a:rPr lang="en-US" dirty="0" err="1" smtClean="0"/>
              <a:t>Xanadu</a:t>
            </a:r>
            <a:r>
              <a:rPr lang="en-US" dirty="0" smtClean="0"/>
              <a:t> Mission Statement</a:t>
            </a:r>
            <a:endParaRPr lang="en-US" dirty="0"/>
          </a:p>
        </p:txBody>
      </p:sp>
      <p:sp>
        <p:nvSpPr>
          <p:cNvPr id="18433" name="Rectangle 3"/>
          <p:cNvSpPr>
            <a:spLocks noGrp="1" noChangeArrowheads="1"/>
          </p:cNvSpPr>
          <p:nvPr>
            <p:ph idx="1"/>
          </p:nvPr>
        </p:nvSpPr>
        <p:spPr/>
        <p:txBody>
          <a:bodyPr lIns="0"/>
          <a:lstStyle/>
          <a:p>
            <a:pPr marL="90000" indent="0">
              <a:buNone/>
            </a:pPr>
            <a:r>
              <a:rPr lang="en-GB" sz="2000" dirty="0" smtClean="0"/>
              <a:t>DEEP INTERCONNECTION WITH INTERCOMPARISON AND RE-USE </a:t>
            </a:r>
          </a:p>
          <a:p>
            <a:pPr marL="90000" indent="0">
              <a:buNone/>
            </a:pPr>
            <a:r>
              <a:rPr lang="en-GB" sz="2000" dirty="0" smtClean="0"/>
              <a:t>Since 1960, we have fought for a world of deep electronic documents-- with side-by-side </a:t>
            </a:r>
            <a:r>
              <a:rPr lang="en-GB" sz="2000" dirty="0" err="1" smtClean="0"/>
              <a:t>intercomparison</a:t>
            </a:r>
            <a:r>
              <a:rPr lang="en-GB" sz="2000" dirty="0" smtClean="0"/>
              <a:t> and frictionless re-use of copyrighted material. </a:t>
            </a:r>
          </a:p>
          <a:p>
            <a:pPr marL="90000" indent="0">
              <a:buNone/>
            </a:pPr>
            <a:r>
              <a:rPr lang="en-GB" sz="2000" dirty="0" smtClean="0"/>
              <a:t>We have an exact and simple structure. Our model handles automatic version management and rights management through deep connection.</a:t>
            </a:r>
          </a:p>
          <a:p>
            <a:pPr marL="90000" indent="0">
              <a:buNone/>
            </a:pPr>
            <a:r>
              <a:rPr lang="en-GB" sz="2000" dirty="0" smtClean="0"/>
              <a:t>Today's popular software simulates paper. The World Wide Web (another imitation of paper) trivializes our original hypertext model with one-way ever-breaking links and no management of version or contents.</a:t>
            </a:r>
          </a:p>
          <a:p>
            <a:pPr marL="90000" indent="0">
              <a:buNone/>
            </a:pPr>
            <a:r>
              <a:rPr lang="en-GB" sz="2000" dirty="0" smtClean="0"/>
              <a:t>WE FIGHT ON. </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Project Xanadu</a:t>
            </a:r>
          </a:p>
        </p:txBody>
      </p:sp>
      <p:sp>
        <p:nvSpPr>
          <p:cNvPr id="20481" name="Rectangle 3"/>
          <p:cNvSpPr>
            <a:spLocks noGrp="1" noChangeArrowheads="1"/>
          </p:cNvSpPr>
          <p:nvPr>
            <p:ph idx="1"/>
          </p:nvPr>
        </p:nvSpPr>
        <p:spPr/>
        <p:txBody>
          <a:bodyPr/>
          <a:lstStyle/>
          <a:p>
            <a:pPr marL="269875" indent="-269875">
              <a:buFont typeface="Arial" charset="0"/>
              <a:buChar char="•"/>
            </a:pPr>
            <a:r>
              <a:rPr lang="en-GB" dirty="0" err="1">
                <a:latin typeface="Georgia" charset="0"/>
                <a:ea typeface="ＭＳ Ｐゴシック" charset="0"/>
                <a:cs typeface="ＭＳ Ｐゴシック" charset="0"/>
              </a:rPr>
              <a:t>Intercomparison</a:t>
            </a:r>
            <a:r>
              <a:rPr lang="en-GB" dirty="0">
                <a:latin typeface="Georgia" charset="0"/>
                <a:ea typeface="ＭＳ Ｐゴシック" charset="0"/>
                <a:cs typeface="ＭＳ Ｐゴシック" charset="0"/>
              </a:rPr>
              <a:t> of parallel </a:t>
            </a:r>
            <a:r>
              <a:rPr lang="en-GB" dirty="0" smtClean="0">
                <a:latin typeface="Georgia" charset="0"/>
                <a:ea typeface="ＭＳ Ｐゴシック" charset="0"/>
                <a:cs typeface="ＭＳ Ｐゴシック" charset="0"/>
              </a:rPr>
              <a:t>documents</a:t>
            </a:r>
            <a:endParaRPr lang="en-GB" dirty="0">
              <a:latin typeface="Georgia" charset="0"/>
              <a:ea typeface="ＭＳ Ｐゴシック" charset="0"/>
              <a:cs typeface="ＭＳ Ｐゴシック" charset="0"/>
            </a:endParaRPr>
          </a:p>
          <a:p>
            <a:pPr marL="269875" indent="-269875">
              <a:buFont typeface="Arial" charset="0"/>
              <a:buChar char="•"/>
            </a:pPr>
            <a:r>
              <a:rPr lang="en-GB" dirty="0">
                <a:latin typeface="Georgia" charset="0"/>
                <a:ea typeface="ＭＳ Ｐゴシック" charset="0"/>
                <a:cs typeface="ＭＳ Ｐゴシック" charset="0"/>
              </a:rPr>
              <a:t>World-wide publishing without </a:t>
            </a:r>
            <a:r>
              <a:rPr lang="en-GB" dirty="0" smtClean="0">
                <a:latin typeface="Georgia" charset="0"/>
                <a:ea typeface="ＭＳ Ｐゴシック" charset="0"/>
                <a:cs typeface="ＭＳ Ｐゴシック" charset="0"/>
              </a:rPr>
              <a:t>barriers</a:t>
            </a:r>
            <a:endParaRPr lang="en-GB" dirty="0">
              <a:latin typeface="Georgia" charset="0"/>
              <a:ea typeface="ＭＳ Ｐゴシック" charset="0"/>
              <a:cs typeface="ＭＳ Ｐゴシック" charset="0"/>
            </a:endParaRPr>
          </a:p>
          <a:p>
            <a:pPr marL="269875" indent="-269875">
              <a:buFont typeface="Arial" charset="0"/>
              <a:buChar char="•"/>
            </a:pPr>
            <a:r>
              <a:rPr lang="en-GB" dirty="0">
                <a:latin typeface="Georgia" charset="0"/>
                <a:ea typeface="ＭＳ Ｐゴシック" charset="0"/>
                <a:cs typeface="ＭＳ Ｐゴシック" charset="0"/>
              </a:rPr>
              <a:t>Links that don't </a:t>
            </a:r>
            <a:r>
              <a:rPr lang="en-GB" dirty="0" smtClean="0">
                <a:latin typeface="Georgia" charset="0"/>
                <a:ea typeface="ＭＳ Ｐゴシック" charset="0"/>
                <a:cs typeface="ＭＳ Ｐゴシック" charset="0"/>
              </a:rPr>
              <a:t>break</a:t>
            </a:r>
            <a:endParaRPr lang="en-GB" dirty="0">
              <a:latin typeface="Georgia" charset="0"/>
              <a:ea typeface="ＭＳ Ｐゴシック" charset="0"/>
              <a:cs typeface="ＭＳ Ｐゴシック" charset="0"/>
            </a:endParaRPr>
          </a:p>
          <a:p>
            <a:pPr marL="269875" indent="-269875">
              <a:buFont typeface="Arial" charset="0"/>
              <a:buChar char="•"/>
            </a:pPr>
            <a:r>
              <a:rPr lang="en-GB" dirty="0" smtClean="0">
                <a:latin typeface="Georgia" charset="0"/>
                <a:ea typeface="ＭＳ Ｐゴシック" charset="0"/>
                <a:cs typeface="ＭＳ Ｐゴシック" charset="0"/>
              </a:rPr>
              <a:t>Versioning</a:t>
            </a:r>
            <a:endParaRPr lang="en-GB" dirty="0">
              <a:latin typeface="Georgia" charset="0"/>
              <a:ea typeface="ＭＳ Ｐゴシック" charset="0"/>
              <a:cs typeface="ＭＳ Ｐゴシック" charset="0"/>
            </a:endParaRPr>
          </a:p>
          <a:p>
            <a:pPr marL="269875" indent="-269875">
              <a:buFont typeface="Arial" charset="0"/>
              <a:buChar char="•"/>
            </a:pPr>
            <a:r>
              <a:rPr lang="en-GB" dirty="0" err="1">
                <a:latin typeface="Georgia" charset="0"/>
                <a:ea typeface="ＭＳ Ｐゴシック" charset="0"/>
                <a:cs typeface="ＭＳ Ｐゴシック" charset="0"/>
              </a:rPr>
              <a:t>Transclusion</a:t>
            </a:r>
            <a:r>
              <a:rPr lang="en-GB" dirty="0">
                <a:latin typeface="Georgia" charset="0"/>
                <a:ea typeface="ＭＳ Ｐゴシック" charset="0"/>
                <a:cs typeface="ＭＳ Ｐゴシック" charset="0"/>
              </a:rPr>
              <a:t> </a:t>
            </a:r>
          </a:p>
          <a:p>
            <a:pPr marL="269875" indent="-269875">
              <a:buFont typeface="Arial" charset="0"/>
              <a:buChar char="•"/>
            </a:pPr>
            <a:r>
              <a:rPr lang="en-GB" dirty="0" err="1" smtClean="0">
                <a:latin typeface="Georgia" charset="0"/>
                <a:ea typeface="ＭＳ Ｐゴシック" charset="0"/>
                <a:cs typeface="ＭＳ Ｐゴシック" charset="0"/>
              </a:rPr>
              <a:t>Transcopyright</a:t>
            </a:r>
            <a:endParaRPr lang="en-US" dirty="0">
              <a:latin typeface="Georgi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3528" y="908720"/>
            <a:ext cx="8510036" cy="5400600"/>
          </a:xfrm>
          <a:prstGeom prst="rect">
            <a:avLst/>
          </a:prstGeom>
        </p:spPr>
      </p:pic>
      <p:sp>
        <p:nvSpPr>
          <p:cNvPr id="6" name="TextBox 5"/>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Nelson, T.H. (1972) </a:t>
            </a:r>
            <a:r>
              <a:rPr lang="en-US" sz="1600" i="1" dirty="0" smtClean="0">
                <a:latin typeface="Georgia"/>
                <a:cs typeface="Georgia"/>
              </a:rPr>
              <a:t>As We Will Think</a:t>
            </a:r>
            <a:r>
              <a:rPr lang="en-US" sz="1600" dirty="0">
                <a:latin typeface="Georgia"/>
                <a:cs typeface="Georgia"/>
              </a:rPr>
              <a:t>. Proceedings of Online 72 </a:t>
            </a:r>
            <a:r>
              <a:rPr lang="en-US" sz="1600" dirty="0" smtClean="0">
                <a:latin typeface="Georgia"/>
                <a:cs typeface="Georgia"/>
              </a:rPr>
              <a:t>Conference, Uxbridge</a:t>
            </a:r>
            <a:r>
              <a:rPr lang="en-US" sz="1600" dirty="0">
                <a:latin typeface="Georgia"/>
                <a:cs typeface="Georgia"/>
              </a:rPr>
              <a:t>, </a:t>
            </a:r>
            <a:r>
              <a:rPr lang="en-US" sz="1600" dirty="0" smtClean="0">
                <a:latin typeface="Georgia"/>
                <a:cs typeface="Georgia"/>
              </a:rPr>
              <a:t>England. </a:t>
            </a:r>
            <a:endParaRPr lang="en-US" sz="1600" dirty="0">
              <a:latin typeface="Georgia"/>
              <a:cs typeface="Georgia"/>
            </a:endParaRPr>
          </a:p>
        </p:txBody>
      </p:sp>
    </p:spTree>
    <p:extLst>
      <p:ext uri="{BB962C8B-B14F-4D97-AF65-F5344CB8AC3E}">
        <p14:creationId xmlns:p14="http://schemas.microsoft.com/office/powerpoint/2010/main" val="384965800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Content Placeholder 5"/>
          <p:cNvSpPr>
            <a:spLocks noGrp="1"/>
          </p:cNvSpPr>
          <p:nvPr>
            <p:ph sz="half" idx="4294967295"/>
          </p:nvPr>
        </p:nvSpPr>
        <p:spPr>
          <a:xfrm>
            <a:off x="0" y="188913"/>
            <a:ext cx="4427538" cy="6553200"/>
          </a:xfrm>
        </p:spPr>
        <p:txBody>
          <a:bodyPr/>
          <a:lstStyle/>
          <a:p>
            <a:pPr marL="431800" indent="-342900">
              <a:buFont typeface="+mj-lt"/>
              <a:buAutoNum type="arabicPeriod"/>
            </a:pPr>
            <a:r>
              <a:rPr lang="en-US" sz="1400" dirty="0">
                <a:latin typeface="Georgia" charset="0"/>
                <a:ea typeface="ＭＳ Ｐゴシック" charset="0"/>
                <a:cs typeface="ＭＳ Ｐゴシック" charset="0"/>
              </a:rPr>
              <a:t>Every </a:t>
            </a:r>
            <a:r>
              <a:rPr lang="en-US" sz="1400" dirty="0" err="1">
                <a:latin typeface="Georgia" charset="0"/>
                <a:ea typeface="ＭＳ Ｐゴシック" charset="0"/>
                <a:cs typeface="ＭＳ Ｐゴシック" charset="0"/>
              </a:rPr>
              <a:t>Xanadu</a:t>
            </a:r>
            <a:r>
              <a:rPr lang="en-US" sz="1400" dirty="0">
                <a:latin typeface="Georgia" charset="0"/>
                <a:ea typeface="ＭＳ Ｐゴシック" charset="0"/>
                <a:cs typeface="ＭＳ Ｐゴシック" charset="0"/>
              </a:rPr>
              <a:t> server is uniquely and securely identified. </a:t>
            </a:r>
          </a:p>
          <a:p>
            <a:pPr marL="431800" indent="-342900">
              <a:buFont typeface="+mj-lt"/>
              <a:buAutoNum type="arabicPeriod"/>
            </a:pPr>
            <a:r>
              <a:rPr lang="en-US" sz="1400" dirty="0">
                <a:latin typeface="Georgia" charset="0"/>
                <a:ea typeface="ＭＳ Ｐゴシック" charset="0"/>
                <a:cs typeface="ＭＳ Ｐゴシック" charset="0"/>
              </a:rPr>
              <a:t>Every </a:t>
            </a:r>
            <a:r>
              <a:rPr lang="en-US" sz="1400" dirty="0" err="1">
                <a:latin typeface="Georgia" charset="0"/>
                <a:ea typeface="ＭＳ Ｐゴシック" charset="0"/>
                <a:cs typeface="ＭＳ Ｐゴシック" charset="0"/>
              </a:rPr>
              <a:t>Xanadu</a:t>
            </a:r>
            <a:r>
              <a:rPr lang="en-US" sz="1400" dirty="0">
                <a:latin typeface="Georgia" charset="0"/>
                <a:ea typeface="ＭＳ Ｐゴシック" charset="0"/>
                <a:cs typeface="ＭＳ Ｐゴシック" charset="0"/>
              </a:rPr>
              <a:t> server can be operated independently or in a network. </a:t>
            </a:r>
          </a:p>
          <a:p>
            <a:pPr marL="431800" indent="-342900">
              <a:buFont typeface="+mj-lt"/>
              <a:buAutoNum type="arabicPeriod"/>
            </a:pPr>
            <a:r>
              <a:rPr lang="en-US" sz="1400" dirty="0">
                <a:latin typeface="Georgia" charset="0"/>
                <a:ea typeface="ＭＳ Ｐゴシック" charset="0"/>
                <a:cs typeface="ＭＳ Ｐゴシック" charset="0"/>
              </a:rPr>
              <a:t>Every user is uniquely and securely identified. </a:t>
            </a:r>
          </a:p>
          <a:p>
            <a:pPr marL="431800" indent="-342900">
              <a:buFont typeface="+mj-lt"/>
              <a:buAutoNum type="arabicPeriod"/>
            </a:pPr>
            <a:r>
              <a:rPr lang="en-US" sz="1400" dirty="0">
                <a:latin typeface="Georgia" charset="0"/>
                <a:ea typeface="ＭＳ Ｐゴシック" charset="0"/>
                <a:cs typeface="ＭＳ Ｐゴシック" charset="0"/>
              </a:rPr>
              <a:t>Every user can search, retrieve, create and store documents. </a:t>
            </a:r>
          </a:p>
          <a:p>
            <a:pPr marL="431800" indent="-342900">
              <a:buFont typeface="+mj-lt"/>
              <a:buAutoNum type="arabicPeriod"/>
            </a:pPr>
            <a:r>
              <a:rPr lang="en-US" sz="1400" dirty="0">
                <a:latin typeface="Georgia" charset="0"/>
                <a:ea typeface="ＭＳ Ｐゴシック" charset="0"/>
                <a:cs typeface="ＭＳ Ｐゴシック" charset="0"/>
              </a:rPr>
              <a:t>Every document can consist of any number of parts each of which may be of any data type. </a:t>
            </a:r>
          </a:p>
          <a:p>
            <a:pPr marL="431800" indent="-342900">
              <a:buFont typeface="+mj-lt"/>
              <a:buAutoNum type="arabicPeriod"/>
            </a:pPr>
            <a:r>
              <a:rPr lang="en-US" sz="1400" dirty="0">
                <a:latin typeface="Georgia" charset="0"/>
                <a:ea typeface="ＭＳ Ｐゴシック" charset="0"/>
                <a:cs typeface="ＭＳ Ｐゴシック" charset="0"/>
              </a:rPr>
              <a:t>Every document can contain links of any type including virtual copies ("</a:t>
            </a:r>
            <a:r>
              <a:rPr lang="en-US" sz="1400" dirty="0" err="1">
                <a:latin typeface="Georgia" charset="0"/>
                <a:ea typeface="ＭＳ Ｐゴシック" charset="0"/>
                <a:cs typeface="ＭＳ Ｐゴシック" charset="0"/>
              </a:rPr>
              <a:t>transclusions</a:t>
            </a:r>
            <a:r>
              <a:rPr lang="en-US" sz="1400" dirty="0">
                <a:latin typeface="Georgia" charset="0"/>
                <a:ea typeface="ＭＳ Ｐゴシック" charset="0"/>
                <a:cs typeface="ＭＳ Ｐゴシック" charset="0"/>
              </a:rPr>
              <a:t>") to any other document in the system accessible to its owner. </a:t>
            </a:r>
          </a:p>
          <a:p>
            <a:pPr marL="431800" indent="-342900">
              <a:buFont typeface="+mj-lt"/>
              <a:buAutoNum type="arabicPeriod"/>
            </a:pPr>
            <a:r>
              <a:rPr lang="en-US" sz="1400" dirty="0">
                <a:latin typeface="Georgia" charset="0"/>
                <a:ea typeface="ＭＳ Ｐゴシック" charset="0"/>
                <a:cs typeface="ＭＳ Ｐゴシック" charset="0"/>
              </a:rPr>
              <a:t>Links are visible and can be followed from all endpoints. </a:t>
            </a:r>
          </a:p>
          <a:p>
            <a:pPr marL="431800" indent="-342900">
              <a:buFont typeface="+mj-lt"/>
              <a:buAutoNum type="arabicPeriod"/>
            </a:pPr>
            <a:r>
              <a:rPr lang="en-US" sz="1400" dirty="0">
                <a:latin typeface="Georgia" charset="0"/>
                <a:ea typeface="ＭＳ Ｐゴシック" charset="0"/>
                <a:cs typeface="ＭＳ Ｐゴシック" charset="0"/>
              </a:rPr>
              <a:t>Permission to link to a document is explicitly granted by the act of publication. </a:t>
            </a:r>
          </a:p>
          <a:p>
            <a:pPr marL="431800" indent="-342900">
              <a:buFont typeface="+mj-lt"/>
              <a:buAutoNum type="arabicPeriod"/>
            </a:pPr>
            <a:r>
              <a:rPr lang="en-US" sz="1400" dirty="0">
                <a:latin typeface="Georgia" charset="0"/>
                <a:ea typeface="ＭＳ Ｐゴシック" charset="0"/>
                <a:cs typeface="ＭＳ Ｐゴシック" charset="0"/>
              </a:rPr>
              <a:t>Every document can contain a royalty mechanism at any desired degree of granularity to ensure payment on any portion accessed, including virtual copies of all or part of the document. </a:t>
            </a:r>
          </a:p>
        </p:txBody>
      </p:sp>
      <p:sp>
        <p:nvSpPr>
          <p:cNvPr id="7" name="Content Placeholder 6"/>
          <p:cNvSpPr>
            <a:spLocks noGrp="1"/>
          </p:cNvSpPr>
          <p:nvPr>
            <p:ph sz="half" idx="4294967295"/>
          </p:nvPr>
        </p:nvSpPr>
        <p:spPr>
          <a:xfrm>
            <a:off x="4714875" y="188913"/>
            <a:ext cx="4429125" cy="6553200"/>
          </a:xfrm>
        </p:spPr>
        <p:txBody>
          <a:bodyPr/>
          <a:lstStyle/>
          <a:p>
            <a:pPr marL="547200" indent="-457200">
              <a:buFont typeface="+mj-lt"/>
              <a:buAutoNum type="arabicPeriod" startAt="10"/>
              <a:defRPr/>
            </a:pPr>
            <a:r>
              <a:rPr lang="en-US" sz="1400" dirty="0" smtClean="0"/>
              <a:t>Every </a:t>
            </a:r>
            <a:r>
              <a:rPr lang="en-US" sz="1400" dirty="0"/>
              <a:t>document is uniquely and securely identified. </a:t>
            </a:r>
          </a:p>
          <a:p>
            <a:pPr marL="547200" indent="-457200">
              <a:buFont typeface="+mj-lt"/>
              <a:buAutoNum type="arabicPeriod" startAt="10"/>
              <a:defRPr/>
            </a:pPr>
            <a:r>
              <a:rPr lang="en-US" sz="1400" dirty="0"/>
              <a:t>Every document can have secure access controls. </a:t>
            </a:r>
          </a:p>
          <a:p>
            <a:pPr marL="547200" indent="-457200">
              <a:buFont typeface="+mj-lt"/>
              <a:buAutoNum type="arabicPeriod" startAt="10"/>
              <a:defRPr/>
            </a:pPr>
            <a:r>
              <a:rPr lang="en-US" sz="1400" dirty="0"/>
              <a:t>Every document can be rapidly searched, stored and retrieved without user knowledge of where it is physically stored. </a:t>
            </a:r>
          </a:p>
          <a:p>
            <a:pPr marL="547200" indent="-457200">
              <a:buFont typeface="+mj-lt"/>
              <a:buAutoNum type="arabicPeriod" startAt="10"/>
              <a:defRPr/>
            </a:pPr>
            <a:r>
              <a:rPr lang="en-US" sz="1400" dirty="0"/>
              <a:t>Every document is automatically moved to physical storage appropriate to its frequency of access from any given location. </a:t>
            </a:r>
          </a:p>
          <a:p>
            <a:pPr marL="547200" indent="-457200">
              <a:buFont typeface="+mj-lt"/>
              <a:buAutoNum type="arabicPeriod" startAt="10"/>
              <a:defRPr/>
            </a:pPr>
            <a:r>
              <a:rPr lang="en-US" sz="1400" dirty="0"/>
              <a:t>Every document is automatically stored redundantly to maintain availability even in case of a disaster. </a:t>
            </a:r>
          </a:p>
          <a:p>
            <a:pPr marL="547200" indent="-457200">
              <a:buFont typeface="+mj-lt"/>
              <a:buAutoNum type="arabicPeriod" startAt="10"/>
              <a:defRPr/>
            </a:pPr>
            <a:r>
              <a:rPr lang="en-US" sz="1400" dirty="0"/>
              <a:t>Every </a:t>
            </a:r>
            <a:r>
              <a:rPr lang="en-US" sz="1400" dirty="0" err="1"/>
              <a:t>Xanadu</a:t>
            </a:r>
            <a:r>
              <a:rPr lang="en-US" sz="1400" dirty="0"/>
              <a:t> service provider can charge their users at any rate they choose for the storage, retrieval and publishing of documents. </a:t>
            </a:r>
          </a:p>
          <a:p>
            <a:pPr marL="547200" indent="-457200">
              <a:buFont typeface="+mj-lt"/>
              <a:buAutoNum type="arabicPeriod" startAt="10"/>
              <a:defRPr/>
            </a:pPr>
            <a:r>
              <a:rPr lang="en-US" sz="1400" dirty="0"/>
              <a:t>Every transaction is secure and auditable only by the parties to that transaction.</a:t>
            </a:r>
          </a:p>
          <a:p>
            <a:pPr marL="547200" indent="-457200">
              <a:buFont typeface="+mj-lt"/>
              <a:buAutoNum type="arabicPeriod" startAt="10"/>
              <a:defRPr/>
            </a:pPr>
            <a:r>
              <a:rPr lang="en-US" sz="1400" dirty="0"/>
              <a:t>The </a:t>
            </a:r>
            <a:r>
              <a:rPr lang="en-US" sz="1400" dirty="0" err="1"/>
              <a:t>Xanadu</a:t>
            </a:r>
            <a:r>
              <a:rPr lang="en-US" sz="1400" dirty="0"/>
              <a:t> client-server communication protocol is an openly published standard. Third-party software development and integration is encouraged.</a:t>
            </a:r>
          </a:p>
          <a:p>
            <a:pPr marL="270000" indent="-180000">
              <a:buFont typeface="Arial"/>
              <a:buChar char="•"/>
              <a:defRPr/>
            </a:pP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3"/>
          <p:cNvSpPr>
            <a:spLocks noGrp="1"/>
          </p:cNvSpPr>
          <p:nvPr>
            <p:ph type="title"/>
          </p:nvPr>
        </p:nvSpPr>
        <p:spPr>
          <a:ln/>
        </p:spPr>
        <p:txBody>
          <a:bodyPr/>
          <a:lstStyle/>
          <a:p>
            <a:r>
              <a:rPr lang="en-US">
                <a:latin typeface="Georgia" charset="0"/>
                <a:ea typeface="ＭＳ Ｐゴシック" charset="0"/>
                <a:cs typeface="ＭＳ Ｐゴシック" charset="0"/>
              </a:rPr>
              <a:t>XanaduSpace</a:t>
            </a:r>
          </a:p>
        </p:txBody>
      </p:sp>
      <p:pic>
        <p:nvPicPr>
          <p:cNvPr id="11878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4897" r="-489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a:stretch/>
        </p:blipFill>
        <p:spPr/>
      </p:pic>
      <p:sp>
        <p:nvSpPr>
          <p:cNvPr id="4" name="Title 3"/>
          <p:cNvSpPr>
            <a:spLocks noGrp="1"/>
          </p:cNvSpPr>
          <p:nvPr>
            <p:ph type="title"/>
          </p:nvPr>
        </p:nvSpPr>
        <p:spPr/>
        <p:txBody>
          <a:bodyPr/>
          <a:lstStyle/>
          <a:p>
            <a:r>
              <a:rPr lang="en-US" dirty="0" smtClean="0"/>
              <a:t>Nelson on the Web</a:t>
            </a:r>
            <a:endParaRPr lang="en-US" dirty="0"/>
          </a:p>
        </p:txBody>
      </p:sp>
      <p:sp>
        <p:nvSpPr>
          <p:cNvPr id="10" name="Rounded Rectangular Callout 9"/>
          <p:cNvSpPr/>
          <p:nvPr/>
        </p:nvSpPr>
        <p:spPr bwMode="auto">
          <a:xfrm>
            <a:off x="4788024" y="1700808"/>
            <a:ext cx="3816424" cy="2808312"/>
          </a:xfrm>
          <a:prstGeom prst="wedgeRoundRectCallout">
            <a:avLst>
              <a:gd name="adj1" fmla="val -52202"/>
              <a:gd name="adj2" fmla="val 67656"/>
              <a:gd name="adj3" fmla="val 16667"/>
            </a:avLst>
          </a:prstGeom>
          <a:noFill/>
          <a:ln w="25400" cap="sq"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a:lnSpc>
                <a:spcPct val="90000"/>
              </a:lnSpc>
            </a:pPr>
            <a:r>
              <a:rPr lang="en-US" sz="2000" dirty="0">
                <a:latin typeface="Georgia" charset="0"/>
              </a:rPr>
              <a:t>The </a:t>
            </a:r>
            <a:r>
              <a:rPr lang="en-US" sz="2000" dirty="0" err="1">
                <a:latin typeface="Georgia" charset="0"/>
              </a:rPr>
              <a:t>Xanadu</a:t>
            </a:r>
            <a:r>
              <a:rPr lang="en-US" sz="2000" dirty="0">
                <a:latin typeface="Georgia" charset="0"/>
              </a:rPr>
              <a:t> project did not ‘fail to invent HTML’.  HTML is precisely what we were trying to PREVENT - ever-breaking links, links going outward only, quotes you can't follow to their origins, no version management, no rights management</a:t>
            </a:r>
            <a:r>
              <a:rPr lang="en-US" sz="2000" dirty="0" smtClean="0">
                <a:latin typeface="Georgia" charset="0"/>
              </a:rPr>
              <a:t>.</a:t>
            </a:r>
            <a:endParaRPr kumimoji="0" lang="en-US" sz="2000" b="0" i="0" u="none" strike="noStrike" cap="none" normalizeH="0" baseline="0" dirty="0">
              <a:ln>
                <a:noFill/>
              </a:ln>
              <a:solidFill>
                <a:schemeClr val="tx1"/>
              </a:solidFill>
              <a:effectLst/>
              <a:latin typeface="Georgia"/>
              <a:ea typeface="ＭＳ Ｐゴシック" pitchFamily="-106" charset="-128"/>
              <a:cs typeface="Georgia"/>
            </a:endParaRPr>
          </a:p>
        </p:txBody>
      </p:sp>
    </p:spTree>
    <p:extLst>
      <p:ext uri="{BB962C8B-B14F-4D97-AF65-F5344CB8AC3E}">
        <p14:creationId xmlns:p14="http://schemas.microsoft.com/office/powerpoint/2010/main" val="15462735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p:pic>
      <p:sp>
        <p:nvSpPr>
          <p:cNvPr id="5" name="Title 4"/>
          <p:cNvSpPr>
            <a:spLocks noGrp="1"/>
          </p:cNvSpPr>
          <p:nvPr>
            <p:ph type="title"/>
          </p:nvPr>
        </p:nvSpPr>
        <p:spPr/>
        <p:txBody>
          <a:bodyPr/>
          <a:lstStyle/>
          <a:p>
            <a:r>
              <a:rPr lang="en-US" dirty="0" smtClean="0"/>
              <a:t>Hypertext Systems</a:t>
            </a:r>
            <a:endParaRPr lang="en-US" dirty="0"/>
          </a:p>
        </p:txBody>
      </p:sp>
      <p:sp>
        <p:nvSpPr>
          <p:cNvPr id="8" name="Text Placeholder 7"/>
          <p:cNvSpPr>
            <a:spLocks noGrp="1"/>
          </p:cNvSpPr>
          <p:nvPr>
            <p:ph type="body" idx="1"/>
          </p:nvPr>
        </p:nvSpPr>
        <p:spPr/>
        <p:txBody>
          <a:bodyPr/>
          <a:lstStyle/>
          <a:p>
            <a:r>
              <a:rPr lang="en-US" dirty="0"/>
              <a:t>http://</a:t>
            </a:r>
            <a:r>
              <a:rPr lang="en-US" dirty="0" err="1"/>
              <a:t>www.flickr.com</a:t>
            </a:r>
            <a:r>
              <a:rPr lang="en-US" dirty="0"/>
              <a:t>/photos/</a:t>
            </a:r>
            <a:r>
              <a:rPr lang="en-US" dirty="0" err="1"/>
              <a:t>mwichary</a:t>
            </a:r>
            <a:r>
              <a:rPr lang="en-US" dirty="0"/>
              <a:t>/2355783479/</a:t>
            </a:r>
          </a:p>
        </p:txBody>
      </p:sp>
    </p:spTree>
    <p:extLst>
      <p:ext uri="{BB962C8B-B14F-4D97-AF65-F5344CB8AC3E}">
        <p14:creationId xmlns:p14="http://schemas.microsoft.com/office/powerpoint/2010/main" val="371455453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90000" indent="0">
              <a:buNone/>
            </a:pPr>
            <a:r>
              <a:rPr lang="en-US" dirty="0" smtClean="0"/>
              <a:t>Hypertext Editing System developed at Brown University</a:t>
            </a:r>
          </a:p>
          <a:p>
            <a:pPr marL="90000" indent="0">
              <a:buNone/>
            </a:pPr>
            <a:endParaRPr lang="en-US" dirty="0" smtClean="0"/>
          </a:p>
          <a:p>
            <a:pPr marL="90000" indent="0">
              <a:buNone/>
            </a:pPr>
            <a:r>
              <a:rPr lang="en-US" dirty="0" smtClean="0"/>
              <a:t>Used by NASA to produce and manage documentation for the Apollo </a:t>
            </a:r>
            <a:r>
              <a:rPr lang="en-US" dirty="0" err="1" smtClean="0"/>
              <a:t>programme</a:t>
            </a:r>
            <a:endParaRPr lang="en-US" dirty="0"/>
          </a:p>
        </p:txBody>
      </p:sp>
      <p:pic>
        <p:nvPicPr>
          <p:cNvPr id="7" name="Content Placeholder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4724400" y="1682750"/>
            <a:ext cx="4095750" cy="4268788"/>
          </a:xfrm>
        </p:spPr>
      </p:pic>
      <p:sp>
        <p:nvSpPr>
          <p:cNvPr id="2" name="Title 1"/>
          <p:cNvSpPr>
            <a:spLocks noGrp="1"/>
          </p:cNvSpPr>
          <p:nvPr>
            <p:ph type="title"/>
          </p:nvPr>
        </p:nvSpPr>
        <p:spPr/>
        <p:txBody>
          <a:bodyPr/>
          <a:lstStyle/>
          <a:p>
            <a:r>
              <a:rPr lang="en-US" dirty="0" smtClean="0"/>
              <a:t>HES/FRESS (1967)</a:t>
            </a:r>
            <a:endParaRPr lang="en-US" dirty="0"/>
          </a:p>
        </p:txBody>
      </p:sp>
      <p:sp>
        <p:nvSpPr>
          <p:cNvPr id="8" name="TextBox 7"/>
          <p:cNvSpPr txBox="1"/>
          <p:nvPr/>
        </p:nvSpPr>
        <p:spPr>
          <a:xfrm>
            <a:off x="323528" y="6021288"/>
            <a:ext cx="8424936" cy="338554"/>
          </a:xfrm>
          <a:prstGeom prst="rect">
            <a:avLst/>
          </a:prstGeom>
          <a:noFill/>
        </p:spPr>
        <p:txBody>
          <a:bodyPr wrap="square" lIns="0" rIns="0" rtlCol="0">
            <a:noAutofit/>
          </a:bodyPr>
          <a:lstStyle/>
          <a:p>
            <a:r>
              <a:rPr lang="en-US" sz="1600" dirty="0" err="1" smtClean="0">
                <a:latin typeface="Georgia"/>
                <a:cs typeface="Georgia"/>
              </a:rPr>
              <a:t>Carmody</a:t>
            </a:r>
            <a:r>
              <a:rPr lang="en-US" sz="1600" dirty="0" smtClean="0">
                <a:latin typeface="Georgia"/>
                <a:cs typeface="Georgia"/>
              </a:rPr>
              <a:t>, S. et al (1969) </a:t>
            </a:r>
            <a:r>
              <a:rPr lang="en-US" sz="1600" i="1" dirty="0" smtClean="0">
                <a:latin typeface="Georgia"/>
                <a:cs typeface="Georgia"/>
              </a:rPr>
              <a:t>A Hypertext Editing System for the /360</a:t>
            </a:r>
            <a:r>
              <a:rPr lang="en-US" sz="1600" dirty="0" smtClean="0">
                <a:latin typeface="Georgia"/>
                <a:cs typeface="Georgia"/>
              </a:rPr>
              <a:t>. Pertinent Concepts in Computer Graphics: Proceedings of the Second University of Illinois Conference on Computer Graphics, pp.291-330.</a:t>
            </a:r>
            <a:endParaRPr lang="en-US" sz="1600" dirty="0">
              <a:latin typeface="Georgia"/>
              <a:cs typeface="Georgia"/>
            </a:endParaRPr>
          </a:p>
        </p:txBody>
      </p:sp>
    </p:spTree>
    <p:extLst>
      <p:ext uri="{BB962C8B-B14F-4D97-AF65-F5344CB8AC3E}">
        <p14:creationId xmlns:p14="http://schemas.microsoft.com/office/powerpoint/2010/main" val="37463682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marL="0" indent="0">
              <a:buNone/>
            </a:pPr>
            <a:r>
              <a:rPr lang="en-US" dirty="0" smtClean="0"/>
              <a:t>Central text of Rabbinical Judaism</a:t>
            </a:r>
          </a:p>
          <a:p>
            <a:r>
              <a:rPr lang="en-US" dirty="0" smtClean="0"/>
              <a:t>Encoding of oral tradition</a:t>
            </a:r>
          </a:p>
          <a:p>
            <a:r>
              <a:rPr lang="en-US" dirty="0" smtClean="0"/>
              <a:t>Commentaries on original text</a:t>
            </a:r>
          </a:p>
          <a:p>
            <a:r>
              <a:rPr lang="en-US" dirty="0" smtClean="0"/>
              <a:t>Commentaries on commentaries</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l="-1494" r="-1494"/>
          <a:stretch>
            <a:fillRect/>
          </a:stretch>
        </p:blipFill>
        <p:spPr>
          <a:xfrm>
            <a:off x="4724400" y="908720"/>
            <a:ext cx="4095600" cy="5617493"/>
          </a:xfrm>
        </p:spPr>
      </p:pic>
      <p:sp>
        <p:nvSpPr>
          <p:cNvPr id="2" name="Title 1"/>
          <p:cNvSpPr>
            <a:spLocks noGrp="1"/>
          </p:cNvSpPr>
          <p:nvPr>
            <p:ph type="title"/>
          </p:nvPr>
        </p:nvSpPr>
        <p:spPr/>
        <p:txBody>
          <a:bodyPr/>
          <a:lstStyle/>
          <a:p>
            <a:r>
              <a:rPr lang="en-US" dirty="0" smtClean="0"/>
              <a:t>The Talmud</a:t>
            </a:r>
            <a:endParaRPr lang="en-US" dirty="0"/>
          </a:p>
        </p:txBody>
      </p:sp>
    </p:spTree>
    <p:extLst>
      <p:ext uri="{BB962C8B-B14F-4D97-AF65-F5344CB8AC3E}">
        <p14:creationId xmlns:p14="http://schemas.microsoft.com/office/powerpoint/2010/main" val="283174870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90000" indent="0">
              <a:buNone/>
            </a:pPr>
            <a:r>
              <a:rPr lang="en-US" dirty="0" smtClean="0"/>
              <a:t>Developed at Carnegie Mellon University</a:t>
            </a:r>
          </a:p>
          <a:p>
            <a:pPr marL="90000" indent="0">
              <a:buNone/>
            </a:pPr>
            <a:endParaRPr lang="en-US" dirty="0"/>
          </a:p>
          <a:p>
            <a:pPr marL="90000" indent="0">
              <a:buNone/>
            </a:pPr>
            <a:r>
              <a:rPr lang="en-US" dirty="0" smtClean="0"/>
              <a:t>Features:</a:t>
            </a:r>
          </a:p>
          <a:p>
            <a:r>
              <a:rPr lang="en-US" dirty="0" smtClean="0"/>
              <a:t>Early proponent of the “card” or “frame” model of hypertext </a:t>
            </a:r>
            <a:br>
              <a:rPr lang="en-US" dirty="0" smtClean="0"/>
            </a:br>
            <a:r>
              <a:rPr lang="en-US" dirty="0" smtClean="0"/>
              <a:t>(c.f. index cards)</a:t>
            </a:r>
          </a:p>
          <a:p>
            <a:r>
              <a:rPr lang="en-US" dirty="0" smtClean="0"/>
              <a:t>One-way links, embedded in frames</a:t>
            </a:r>
            <a:endParaRPr lang="en-US" dirty="0"/>
          </a:p>
          <a:p>
            <a:pPr marL="90000" indent="0">
              <a:buNone/>
            </a:pPr>
            <a:r>
              <a:rPr lang="en-US" dirty="0" err="1" smtClean="0"/>
              <a:t>Commercialised</a:t>
            </a:r>
            <a:r>
              <a:rPr lang="en-US" dirty="0" smtClean="0"/>
              <a:t> as KMS</a:t>
            </a:r>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t="-50016" b="-50016"/>
          <a:stretch>
            <a:fillRect/>
          </a:stretch>
        </p:blipFill>
        <p:spPr>
          <a:xfrm>
            <a:off x="4724400" y="1682750"/>
            <a:ext cx="4095750" cy="4489450"/>
          </a:xfrm>
        </p:spPr>
      </p:pic>
      <p:sp>
        <p:nvSpPr>
          <p:cNvPr id="2" name="Title 1"/>
          <p:cNvSpPr>
            <a:spLocks noGrp="1"/>
          </p:cNvSpPr>
          <p:nvPr>
            <p:ph type="title"/>
          </p:nvPr>
        </p:nvSpPr>
        <p:spPr/>
        <p:txBody>
          <a:bodyPr/>
          <a:lstStyle/>
          <a:p>
            <a:r>
              <a:rPr lang="en-US" dirty="0" smtClean="0"/>
              <a:t>ZOG (1975)</a:t>
            </a:r>
            <a:endParaRPr lang="en-US" dirty="0"/>
          </a:p>
        </p:txBody>
      </p:sp>
      <p:sp>
        <p:nvSpPr>
          <p:cNvPr id="7" name="TextBox 6"/>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Robertson, G. et al (1981) </a:t>
            </a:r>
            <a:r>
              <a:rPr lang="en-US" sz="1600" i="1" dirty="0" smtClean="0">
                <a:latin typeface="Georgia"/>
                <a:cs typeface="Georgia"/>
              </a:rPr>
              <a:t>The ZOG approach to man-machine communication</a:t>
            </a:r>
            <a:r>
              <a:rPr lang="en-US" sz="1600" dirty="0" smtClean="0">
                <a:latin typeface="Georgia"/>
                <a:cs typeface="Georgia"/>
              </a:rPr>
              <a:t>. Int. J. Man-Machine Studies, 14, pp.461-488.</a:t>
            </a:r>
            <a:endParaRPr lang="en-US" sz="1600" dirty="0">
              <a:latin typeface="Georgia"/>
              <a:cs typeface="Georgia"/>
            </a:endParaRPr>
          </a:p>
        </p:txBody>
      </p:sp>
    </p:spTree>
    <p:extLst>
      <p:ext uri="{BB962C8B-B14F-4D97-AF65-F5344CB8AC3E}">
        <p14:creationId xmlns:p14="http://schemas.microsoft.com/office/powerpoint/2010/main" val="56662340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Management System (1983)</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38" r="-18"/>
          <a:stretch/>
        </p:blipFill>
        <p:spPr>
          <a:xfrm>
            <a:off x="1256481" y="1597610"/>
            <a:ext cx="6627864" cy="4567694"/>
          </a:xfrm>
        </p:spPr>
      </p:pic>
      <p:sp>
        <p:nvSpPr>
          <p:cNvPr id="7" name="TextBox 6"/>
          <p:cNvSpPr txBox="1"/>
          <p:nvPr/>
        </p:nvSpPr>
        <p:spPr>
          <a:xfrm>
            <a:off x="323528" y="6258798"/>
            <a:ext cx="8424936" cy="338554"/>
          </a:xfrm>
          <a:prstGeom prst="rect">
            <a:avLst/>
          </a:prstGeom>
          <a:noFill/>
        </p:spPr>
        <p:txBody>
          <a:bodyPr wrap="square" lIns="0" rIns="0" rtlCol="0">
            <a:noAutofit/>
          </a:bodyPr>
          <a:lstStyle/>
          <a:p>
            <a:r>
              <a:rPr lang="en-US" sz="1600" dirty="0" err="1">
                <a:latin typeface="Georgia"/>
                <a:cs typeface="Georgia"/>
              </a:rPr>
              <a:t>Akscyn</a:t>
            </a:r>
            <a:r>
              <a:rPr lang="en-US" sz="1600" dirty="0">
                <a:latin typeface="Georgia"/>
                <a:cs typeface="Georgia"/>
              </a:rPr>
              <a:t>, R.M. et al (1988) </a:t>
            </a:r>
            <a:r>
              <a:rPr lang="en-US" sz="1600" i="1" dirty="0">
                <a:latin typeface="Georgia"/>
                <a:cs typeface="Georgia"/>
              </a:rPr>
              <a:t>KMS: A distributed hypermedia system for managing knowledge in organizations.</a:t>
            </a:r>
            <a:r>
              <a:rPr lang="en-US" sz="1600" dirty="0">
                <a:latin typeface="Georgia"/>
                <a:cs typeface="Georgia"/>
              </a:rPr>
              <a:t> Communications of the ACM, 31(7), pp. 820-835.</a:t>
            </a:r>
          </a:p>
        </p:txBody>
      </p:sp>
    </p:spTree>
    <p:extLst>
      <p:ext uri="{BB962C8B-B14F-4D97-AF65-F5344CB8AC3E}">
        <p14:creationId xmlns:p14="http://schemas.microsoft.com/office/powerpoint/2010/main" val="148271620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marL="90000" indent="0">
              <a:buNone/>
            </a:pPr>
            <a:r>
              <a:rPr lang="en-US" dirty="0" smtClean="0"/>
              <a:t>Developed by Ben </a:t>
            </a:r>
            <a:r>
              <a:rPr lang="en-US" dirty="0" err="1" smtClean="0"/>
              <a:t>Schneiderman</a:t>
            </a:r>
            <a:r>
              <a:rPr lang="en-US" dirty="0" smtClean="0"/>
              <a:t> at the University of Maryland</a:t>
            </a:r>
          </a:p>
          <a:p>
            <a:pPr marL="90000" indent="0">
              <a:buNone/>
            </a:pPr>
            <a:endParaRPr lang="en-US" dirty="0" smtClean="0"/>
          </a:p>
          <a:p>
            <a:pPr marL="90000" indent="0">
              <a:buNone/>
            </a:pPr>
            <a:r>
              <a:rPr lang="en-US" dirty="0" smtClean="0"/>
              <a:t>Features:</a:t>
            </a:r>
          </a:p>
          <a:p>
            <a:r>
              <a:rPr lang="en-US" dirty="0" smtClean="0"/>
              <a:t>Link previews</a:t>
            </a:r>
          </a:p>
          <a:p>
            <a:r>
              <a:rPr lang="en-US" dirty="0" smtClean="0"/>
              <a:t>Links point to whole documents</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t="-32575" b="-32575"/>
          <a:stretch>
            <a:fillRect/>
          </a:stretch>
        </p:blipFill>
        <p:spPr/>
      </p:pic>
      <p:sp>
        <p:nvSpPr>
          <p:cNvPr id="2" name="Title 1"/>
          <p:cNvSpPr>
            <a:spLocks noGrp="1"/>
          </p:cNvSpPr>
          <p:nvPr>
            <p:ph type="title"/>
          </p:nvPr>
        </p:nvSpPr>
        <p:spPr/>
        <p:txBody>
          <a:bodyPr/>
          <a:lstStyle/>
          <a:p>
            <a:r>
              <a:rPr lang="en-US" dirty="0" err="1" smtClean="0"/>
              <a:t>Hyperties</a:t>
            </a:r>
            <a:r>
              <a:rPr lang="en-US" dirty="0" smtClean="0"/>
              <a:t> (1983)</a:t>
            </a:r>
            <a:endParaRPr lang="en-US" dirty="0"/>
          </a:p>
        </p:txBody>
      </p:sp>
    </p:spTree>
    <p:extLst>
      <p:ext uri="{BB962C8B-B14F-4D97-AF65-F5344CB8AC3E}">
        <p14:creationId xmlns:p14="http://schemas.microsoft.com/office/powerpoint/2010/main" val="104613831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90000" indent="0">
              <a:buNone/>
            </a:pPr>
            <a:r>
              <a:rPr lang="en-US" dirty="0" smtClean="0"/>
              <a:t>Developed at Brown University</a:t>
            </a:r>
          </a:p>
          <a:p>
            <a:pPr marL="90000" indent="0">
              <a:buNone/>
            </a:pPr>
            <a:endParaRPr lang="en-US" dirty="0"/>
          </a:p>
          <a:p>
            <a:pPr marL="90000" indent="0">
              <a:buNone/>
            </a:pPr>
            <a:r>
              <a:rPr lang="en-US" dirty="0" smtClean="0"/>
              <a:t>Features:</a:t>
            </a:r>
          </a:p>
          <a:p>
            <a:r>
              <a:rPr lang="en-US" dirty="0" smtClean="0"/>
              <a:t>A/UX-based</a:t>
            </a:r>
          </a:p>
          <a:p>
            <a:r>
              <a:rPr lang="en-US" dirty="0" smtClean="0"/>
              <a:t>Bidirectional linking</a:t>
            </a:r>
          </a:p>
          <a:p>
            <a:r>
              <a:rPr lang="en-US" dirty="0" smtClean="0"/>
              <a:t>Graphics</a:t>
            </a:r>
            <a:endParaRPr lang="en-US"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rcRect t="-24363" b="-24363"/>
          <a:stretch>
            <a:fillRect/>
          </a:stretch>
        </p:blipFill>
        <p:spPr/>
      </p:pic>
      <p:sp>
        <p:nvSpPr>
          <p:cNvPr id="2" name="Title 1"/>
          <p:cNvSpPr>
            <a:spLocks noGrp="1"/>
          </p:cNvSpPr>
          <p:nvPr>
            <p:ph type="title"/>
          </p:nvPr>
        </p:nvSpPr>
        <p:spPr/>
        <p:txBody>
          <a:bodyPr/>
          <a:lstStyle/>
          <a:p>
            <a:r>
              <a:rPr lang="en-US" dirty="0" err="1" smtClean="0"/>
              <a:t>Intermedia</a:t>
            </a:r>
            <a:r>
              <a:rPr lang="en-US" dirty="0" smtClean="0"/>
              <a:t> (1985)</a:t>
            </a:r>
            <a:endParaRPr lang="en-US" dirty="0"/>
          </a:p>
        </p:txBody>
      </p:sp>
      <p:sp>
        <p:nvSpPr>
          <p:cNvPr id="7" name="TextBox 6"/>
          <p:cNvSpPr txBox="1"/>
          <p:nvPr/>
        </p:nvSpPr>
        <p:spPr>
          <a:xfrm>
            <a:off x="323528" y="6021288"/>
            <a:ext cx="8424936" cy="338554"/>
          </a:xfrm>
          <a:prstGeom prst="rect">
            <a:avLst/>
          </a:prstGeom>
          <a:noFill/>
        </p:spPr>
        <p:txBody>
          <a:bodyPr wrap="square" lIns="0" rIns="0" rtlCol="0">
            <a:noAutofit/>
          </a:bodyPr>
          <a:lstStyle/>
          <a:p>
            <a:r>
              <a:rPr lang="en-US" sz="1600" dirty="0" smtClean="0">
                <a:latin typeface="Georgia"/>
                <a:cs typeface="Georgia"/>
              </a:rPr>
              <a:t>Garrett, L.N. et al (1986) </a:t>
            </a:r>
            <a:r>
              <a:rPr lang="en-US" sz="1600" i="1" dirty="0" err="1" smtClean="0">
                <a:latin typeface="Georgia"/>
                <a:cs typeface="Georgia"/>
              </a:rPr>
              <a:t>Intermedia</a:t>
            </a:r>
            <a:r>
              <a:rPr lang="en-US" sz="1600" i="1" dirty="0">
                <a:latin typeface="Georgia"/>
                <a:cs typeface="Georgia"/>
              </a:rPr>
              <a:t>: issues, strategies, and tactics in the design of a hypermedia document </a:t>
            </a:r>
            <a:r>
              <a:rPr lang="en-US" sz="1600" i="1" dirty="0" smtClean="0">
                <a:latin typeface="Georgia"/>
                <a:cs typeface="Georgia"/>
              </a:rPr>
              <a:t>system</a:t>
            </a:r>
            <a:r>
              <a:rPr lang="en-US" sz="1600" i="1" dirty="0">
                <a:latin typeface="Georgia"/>
                <a:cs typeface="Georgia"/>
              </a:rPr>
              <a:t>. </a:t>
            </a:r>
            <a:r>
              <a:rPr lang="en-US" sz="1600" dirty="0">
                <a:latin typeface="Georgia"/>
                <a:cs typeface="Georgia"/>
              </a:rPr>
              <a:t>Proceedings of the 1986 ACM conference on Computer-supported cooperative </a:t>
            </a:r>
            <a:r>
              <a:rPr lang="en-US" sz="1600" dirty="0" smtClean="0">
                <a:latin typeface="Georgia"/>
                <a:cs typeface="Georgia"/>
              </a:rPr>
              <a:t>work, pp.163-174.</a:t>
            </a:r>
            <a:endParaRPr lang="en-US" sz="1600" dirty="0">
              <a:latin typeface="Georgia"/>
              <a:cs typeface="Georgia"/>
            </a:endParaRPr>
          </a:p>
        </p:txBody>
      </p:sp>
    </p:spTree>
    <p:extLst>
      <p:ext uri="{BB962C8B-B14F-4D97-AF65-F5344CB8AC3E}">
        <p14:creationId xmlns:p14="http://schemas.microsoft.com/office/powerpoint/2010/main" val="68482870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Grp="1" noChangeArrowheads="1"/>
          </p:cNvSpPr>
          <p:nvPr>
            <p:ph sz="half" idx="1"/>
          </p:nvPr>
        </p:nvSpPr>
        <p:spPr/>
        <p:txBody>
          <a:bodyPr/>
          <a:lstStyle/>
          <a:p>
            <a:pPr marL="90000" indent="0">
              <a:buNone/>
            </a:pPr>
            <a:r>
              <a:rPr lang="en-US" dirty="0" smtClean="0"/>
              <a:t>Developed at Xerox PARC (Trigg, Moran and </a:t>
            </a:r>
            <a:r>
              <a:rPr lang="en-US" dirty="0" err="1" smtClean="0"/>
              <a:t>Halasz</a:t>
            </a:r>
            <a:r>
              <a:rPr lang="en-US" dirty="0" smtClean="0"/>
              <a:t>) </a:t>
            </a:r>
          </a:p>
          <a:p>
            <a:endParaRPr lang="en-US" dirty="0" smtClean="0"/>
          </a:p>
          <a:p>
            <a:pPr marL="90000" indent="0">
              <a:buNone/>
            </a:pPr>
            <a:r>
              <a:rPr lang="en-US" dirty="0" smtClean="0"/>
              <a:t>Features:</a:t>
            </a:r>
          </a:p>
          <a:p>
            <a:r>
              <a:rPr lang="en-US" dirty="0" smtClean="0"/>
              <a:t>Hierarchical browser</a:t>
            </a:r>
          </a:p>
          <a:p>
            <a:r>
              <a:rPr lang="en-US" dirty="0" smtClean="0"/>
              <a:t>Programmable API</a:t>
            </a:r>
          </a:p>
          <a:p>
            <a:r>
              <a:rPr lang="en-US" dirty="0" smtClean="0"/>
              <a:t>Graphics</a:t>
            </a:r>
          </a:p>
        </p:txBody>
      </p:sp>
      <p:sp>
        <p:nvSpPr>
          <p:cNvPr id="9" name="Content Placeholder 8"/>
          <p:cNvSpPr>
            <a:spLocks noGrp="1"/>
          </p:cNvSpPr>
          <p:nvPr>
            <p:ph sz="half" idx="2"/>
          </p:nvPr>
        </p:nvSpPr>
        <p:spPr/>
        <p:txBody>
          <a:bodyPr/>
          <a:lstStyle/>
          <a:p>
            <a:endParaRPr lang="en-US"/>
          </a:p>
        </p:txBody>
      </p:sp>
      <p:sp>
        <p:nvSpPr>
          <p:cNvPr id="34818" name="Rectangle 2"/>
          <p:cNvSpPr>
            <a:spLocks noGrp="1" noChangeArrowheads="1"/>
          </p:cNvSpPr>
          <p:nvPr>
            <p:ph type="title"/>
          </p:nvPr>
        </p:nvSpPr>
        <p:spPr/>
        <p:txBody>
          <a:bodyPr/>
          <a:lstStyle/>
          <a:p>
            <a:r>
              <a:rPr lang="en-US" smtClean="0"/>
              <a:t>NoteCards (1985) </a:t>
            </a:r>
            <a:endParaRPr lang="en-US" dirty="0"/>
          </a:p>
        </p:txBody>
      </p:sp>
      <p:sp>
        <p:nvSpPr>
          <p:cNvPr id="12" name="TextBox 11"/>
          <p:cNvSpPr txBox="1"/>
          <p:nvPr/>
        </p:nvSpPr>
        <p:spPr>
          <a:xfrm>
            <a:off x="323528" y="6258798"/>
            <a:ext cx="8424936" cy="338554"/>
          </a:xfrm>
          <a:prstGeom prst="rect">
            <a:avLst/>
          </a:prstGeom>
          <a:noFill/>
        </p:spPr>
        <p:txBody>
          <a:bodyPr wrap="square" lIns="0" rIns="0" rtlCol="0">
            <a:noAutofit/>
          </a:bodyPr>
          <a:lstStyle/>
          <a:p>
            <a:r>
              <a:rPr lang="en-US" sz="1600" dirty="0" err="1" smtClean="0">
                <a:latin typeface="Georgia"/>
                <a:cs typeface="Georgia"/>
              </a:rPr>
              <a:t>Halasz</a:t>
            </a:r>
            <a:r>
              <a:rPr lang="en-US" sz="1600" dirty="0" smtClean="0">
                <a:latin typeface="Georgia"/>
                <a:cs typeface="Georgia"/>
              </a:rPr>
              <a:t>, F.G. et al (1986) </a:t>
            </a:r>
            <a:r>
              <a:rPr lang="en-US" sz="1600" i="1" dirty="0" err="1" smtClean="0">
                <a:latin typeface="Georgia"/>
                <a:cs typeface="Georgia"/>
              </a:rPr>
              <a:t>NoteCards</a:t>
            </a:r>
            <a:r>
              <a:rPr lang="en-US" sz="1600" i="1" dirty="0" smtClean="0">
                <a:latin typeface="Georgia"/>
                <a:cs typeface="Georgia"/>
              </a:rPr>
              <a:t> in a Nutshell</a:t>
            </a:r>
            <a:r>
              <a:rPr lang="en-US" sz="1600" dirty="0" smtClean="0">
                <a:latin typeface="Georgia"/>
                <a:cs typeface="Georgia"/>
              </a:rPr>
              <a:t>. SIGCHI Bulletin, 18(4), pp.45-52.</a:t>
            </a:r>
            <a:endParaRPr lang="en-US" sz="1600" dirty="0">
              <a:latin typeface="Georgia"/>
              <a:cs typeface="Georgia"/>
            </a:endParaRPr>
          </a:p>
        </p:txBody>
      </p:sp>
      <p:pic>
        <p:nvPicPr>
          <p:cNvPr id="13" name="Content Placeholder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4139952" y="2636912"/>
            <a:ext cx="4666506" cy="27320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ln/>
        </p:spPr>
        <p:txBody>
          <a:bodyPr/>
          <a:lstStyle/>
          <a:p>
            <a:r>
              <a:rPr lang="en-US" dirty="0" err="1" smtClean="0">
                <a:latin typeface="Georgia" charset="0"/>
                <a:ea typeface="ＭＳ Ｐゴシック" charset="0"/>
                <a:cs typeface="ＭＳ Ｐゴシック" charset="0"/>
              </a:rPr>
              <a:t>NoteCards</a:t>
            </a:r>
            <a:r>
              <a:rPr lang="en-US" dirty="0" smtClean="0">
                <a:latin typeface="Georgia" charset="0"/>
                <a:ea typeface="ＭＳ Ｐゴシック" charset="0"/>
                <a:cs typeface="ＭＳ Ｐゴシック" charset="0"/>
              </a:rPr>
              <a:t>: </a:t>
            </a:r>
            <a:r>
              <a:rPr lang="en-US" sz="2800" dirty="0" smtClean="0">
                <a:latin typeface="Georgia" charset="0"/>
                <a:ea typeface="ＭＳ Ｐゴシック" charset="0"/>
                <a:cs typeface="ＭＳ Ｐゴシック" charset="0"/>
              </a:rPr>
              <a:t>Showing </a:t>
            </a:r>
            <a:r>
              <a:rPr lang="en-US" sz="2800" dirty="0">
                <a:latin typeface="Georgia" charset="0"/>
                <a:ea typeface="ＭＳ Ｐゴシック" charset="0"/>
                <a:cs typeface="ＭＳ Ｐゴシック" charset="0"/>
              </a:rPr>
              <a:t>card with iconic anchors</a:t>
            </a:r>
            <a:r>
              <a:rPr lang="en-US" dirty="0">
                <a:latin typeface="Georgia" charset="0"/>
                <a:ea typeface="ＭＳ Ｐゴシック" charset="0"/>
                <a:cs typeface="ＭＳ Ｐゴシック" charset="0"/>
              </a:rPr>
              <a:t> </a:t>
            </a:r>
          </a:p>
        </p:txBody>
      </p:sp>
      <p:pic>
        <p:nvPicPr>
          <p:cNvPr id="182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484784"/>
            <a:ext cx="7239000" cy="474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ln/>
        </p:spPr>
        <p:txBody>
          <a:bodyPr/>
          <a:lstStyle/>
          <a:p>
            <a:r>
              <a:rPr lang="en-US" dirty="0" err="1" smtClean="0">
                <a:latin typeface="Georgia" charset="0"/>
                <a:ea typeface="ＭＳ Ｐゴシック" charset="0"/>
                <a:cs typeface="ＭＳ Ｐゴシック" charset="0"/>
              </a:rPr>
              <a:t>NoteCards</a:t>
            </a:r>
            <a:r>
              <a:rPr lang="en-US" dirty="0" smtClean="0">
                <a:latin typeface="Georgia" charset="0"/>
                <a:ea typeface="ＭＳ Ｐゴシック" charset="0"/>
                <a:cs typeface="ＭＳ Ｐゴシック" charset="0"/>
              </a:rPr>
              <a:t>: </a:t>
            </a:r>
            <a:r>
              <a:rPr lang="en-US" sz="2800" dirty="0" smtClean="0">
                <a:latin typeface="Georgia" charset="0"/>
                <a:ea typeface="ＭＳ Ｐゴシック" charset="0"/>
                <a:cs typeface="ＭＳ Ｐゴシック" charset="0"/>
              </a:rPr>
              <a:t>Showing </a:t>
            </a:r>
            <a:r>
              <a:rPr lang="en-US" sz="2800" dirty="0">
                <a:latin typeface="Georgia" charset="0"/>
                <a:ea typeface="ＭＳ Ｐゴシック" charset="0"/>
                <a:cs typeface="ＭＳ Ｐゴシック" charset="0"/>
              </a:rPr>
              <a:t>browser</a:t>
            </a:r>
            <a:r>
              <a:rPr lang="en-US" dirty="0">
                <a:latin typeface="Georgia" charset="0"/>
                <a:ea typeface="ＭＳ Ｐゴシック" charset="0"/>
                <a:cs typeface="ＭＳ Ｐゴシック" charset="0"/>
              </a:rPr>
              <a:t> </a:t>
            </a:r>
          </a:p>
        </p:txBody>
      </p:sp>
      <p:pic>
        <p:nvPicPr>
          <p:cNvPr id="184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556792"/>
            <a:ext cx="5867400" cy="484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90000" indent="0">
              <a:buNone/>
            </a:pPr>
            <a:r>
              <a:rPr lang="en-US" dirty="0" smtClean="0"/>
              <a:t>Developed by Apple Computer Inc., and bundled with new Mac SEs.</a:t>
            </a:r>
          </a:p>
          <a:p>
            <a:pPr marL="90000" indent="0">
              <a:buNone/>
            </a:pPr>
            <a:r>
              <a:rPr lang="en-US" dirty="0" smtClean="0"/>
              <a:t>Features:</a:t>
            </a:r>
          </a:p>
          <a:p>
            <a:r>
              <a:rPr lang="en-US" dirty="0" smtClean="0"/>
              <a:t>OO programming language (</a:t>
            </a:r>
            <a:r>
              <a:rPr lang="en-US" dirty="0" err="1" smtClean="0"/>
              <a:t>Hypertalk</a:t>
            </a:r>
            <a:r>
              <a:rPr lang="en-US" dirty="0" smtClean="0"/>
              <a:t>)</a:t>
            </a:r>
          </a:p>
          <a:p>
            <a:r>
              <a:rPr lang="en-US" dirty="0" smtClean="0"/>
              <a:t>Graphics</a:t>
            </a:r>
          </a:p>
          <a:p>
            <a:r>
              <a:rPr lang="en-US" dirty="0"/>
              <a:t>Widely used for application development</a:t>
            </a:r>
          </a:p>
          <a:p>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t="-27853" b="-27853"/>
          <a:stretch>
            <a:fillRect/>
          </a:stretch>
        </p:blipFill>
        <p:spPr/>
      </p:pic>
      <p:sp>
        <p:nvSpPr>
          <p:cNvPr id="2" name="Title 1"/>
          <p:cNvSpPr>
            <a:spLocks noGrp="1"/>
          </p:cNvSpPr>
          <p:nvPr>
            <p:ph type="title"/>
          </p:nvPr>
        </p:nvSpPr>
        <p:spPr/>
        <p:txBody>
          <a:bodyPr/>
          <a:lstStyle/>
          <a:p>
            <a:r>
              <a:rPr lang="en-US" dirty="0" err="1" smtClean="0"/>
              <a:t>Hypercard</a:t>
            </a:r>
            <a:r>
              <a:rPr lang="en-US" dirty="0" smtClean="0"/>
              <a:t> (1987)</a:t>
            </a:r>
            <a:endParaRPr lang="en-US" dirty="0"/>
          </a:p>
        </p:txBody>
      </p:sp>
    </p:spTree>
    <p:extLst>
      <p:ext uri="{BB962C8B-B14F-4D97-AF65-F5344CB8AC3E}">
        <p14:creationId xmlns:p14="http://schemas.microsoft.com/office/powerpoint/2010/main" val="323220374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Conklin on Hypertext</a:t>
            </a:r>
            <a:endParaRPr lang="en-US" dirty="0"/>
          </a:p>
        </p:txBody>
      </p:sp>
    </p:spTree>
    <p:extLst>
      <p:ext uri="{BB962C8B-B14F-4D97-AF65-F5344CB8AC3E}">
        <p14:creationId xmlns:p14="http://schemas.microsoft.com/office/powerpoint/2010/main" val="427738397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Hypertext: An Introduction and Survey</a:t>
            </a:r>
            <a:endParaRPr lang="en-US" dirty="0"/>
          </a:p>
        </p:txBody>
      </p:sp>
      <p:sp>
        <p:nvSpPr>
          <p:cNvPr id="22529" name="Rectangle 3"/>
          <p:cNvSpPr>
            <a:spLocks noGrp="1" noChangeArrowheads="1"/>
          </p:cNvSpPr>
          <p:nvPr>
            <p:ph idx="1"/>
          </p:nvPr>
        </p:nvSpPr>
        <p:spPr/>
        <p:txBody>
          <a:bodyPr/>
          <a:lstStyle/>
          <a:p>
            <a:pPr marL="90000" indent="0">
              <a:buNone/>
            </a:pPr>
            <a:endParaRPr lang="en-GB" i="1" dirty="0" smtClean="0"/>
          </a:p>
          <a:p>
            <a:pPr marL="90000" indent="0">
              <a:buNone/>
            </a:pPr>
            <a:endParaRPr lang="en-GB" i="1" dirty="0"/>
          </a:p>
          <a:p>
            <a:pPr marL="90000" indent="0">
              <a:buNone/>
            </a:pPr>
            <a:r>
              <a:rPr lang="en-GB" i="1" dirty="0" smtClean="0"/>
              <a:t>“The concept of hypertext is quite simple: windows on the screen are associated with objects in a data base and links are provided between these objects, both graphically (i.e. as labelled icons) and in the data base (i.e. as pointers).”</a:t>
            </a:r>
          </a:p>
        </p:txBody>
      </p:sp>
      <p:sp>
        <p:nvSpPr>
          <p:cNvPr id="4" name="TextBox 3"/>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Conklin, J. (1987) </a:t>
            </a:r>
            <a:r>
              <a:rPr lang="en-US" sz="1600" i="1" dirty="0" smtClean="0">
                <a:latin typeface="Georgia"/>
                <a:cs typeface="Georgia"/>
              </a:rPr>
              <a:t>Hypertext: An introduction and survey</a:t>
            </a:r>
            <a:r>
              <a:rPr lang="en-US" sz="1600" dirty="0" smtClean="0">
                <a:latin typeface="Georgia"/>
                <a:cs typeface="Georgia"/>
              </a:rPr>
              <a:t>. IEEE Computer, 20(9), pp.17-41.</a:t>
            </a:r>
            <a:endParaRPr lang="en-US" sz="1600" dirty="0">
              <a:latin typeface="Georgia"/>
              <a:cs typeface="Georgia"/>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US" dirty="0" smtClean="0"/>
              <a:t>Author of </a:t>
            </a:r>
            <a:r>
              <a:rPr lang="en-US" i="1" dirty="0" err="1" smtClean="0"/>
              <a:t>Historiarum</a:t>
            </a:r>
            <a:r>
              <a:rPr lang="en-US" i="1" dirty="0" smtClean="0"/>
              <a:t> </a:t>
            </a:r>
            <a:r>
              <a:rPr lang="en-US" i="1" dirty="0" err="1" smtClean="0"/>
              <a:t>libri</a:t>
            </a:r>
            <a:r>
              <a:rPr lang="en-US" i="1" dirty="0" smtClean="0"/>
              <a:t> cum </a:t>
            </a:r>
            <a:r>
              <a:rPr lang="en-US" i="1" dirty="0" err="1"/>
              <a:t>notis</a:t>
            </a:r>
            <a:r>
              <a:rPr lang="en-US" i="1" dirty="0"/>
              <a:t> </a:t>
            </a:r>
            <a:r>
              <a:rPr lang="en-US" i="1" dirty="0" err="1"/>
              <a:t>antiquitatum</a:t>
            </a:r>
            <a:r>
              <a:rPr lang="en-US" i="1" dirty="0"/>
              <a:t> </a:t>
            </a:r>
            <a:r>
              <a:rPr lang="en-US" i="1" dirty="0" err="1" smtClean="0"/>
              <a:t>Britannicarum</a:t>
            </a:r>
            <a:r>
              <a:rPr lang="en-US" i="1" dirty="0"/>
              <a:t> </a:t>
            </a:r>
            <a:r>
              <a:rPr lang="en-US" i="1" dirty="0" smtClean="0"/>
              <a:t>(1597-1607)</a:t>
            </a:r>
            <a:endParaRPr lang="en-US" dirty="0" smtClean="0"/>
          </a:p>
          <a:p>
            <a:pPr marL="0" indent="0">
              <a:buNone/>
            </a:pPr>
            <a:r>
              <a:rPr lang="en-US" dirty="0" smtClean="0"/>
              <a:t>"</a:t>
            </a:r>
            <a:r>
              <a:rPr lang="en-US" dirty="0"/>
              <a:t>as bees take honey from different flowers, so we must take materials from all sorts of different authors and, once they have been systematically collected, store them away, as it were, in the proper combs</a:t>
            </a:r>
            <a:r>
              <a:rPr lang="en-US" dirty="0" smtClean="0"/>
              <a:t>.”</a:t>
            </a:r>
          </a:p>
          <a:p>
            <a:pPr marL="0" indent="0">
              <a:buNone/>
            </a:pPr>
            <a:r>
              <a:rPr lang="en-US" dirty="0" smtClean="0"/>
              <a:t>One of the earliest scholars to make use of endnotes</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t="-3861" b="-3861"/>
          <a:stretch>
            <a:fillRect/>
          </a:stretch>
        </p:blipFill>
        <p:spPr/>
      </p:pic>
      <p:sp>
        <p:nvSpPr>
          <p:cNvPr id="4" name="Title 3"/>
          <p:cNvSpPr>
            <a:spLocks noGrp="1"/>
          </p:cNvSpPr>
          <p:nvPr>
            <p:ph type="title"/>
          </p:nvPr>
        </p:nvSpPr>
        <p:spPr/>
        <p:txBody>
          <a:bodyPr/>
          <a:lstStyle/>
          <a:p>
            <a:r>
              <a:rPr lang="en-US" dirty="0" smtClean="0"/>
              <a:t>Richard White of Basingstoke</a:t>
            </a:r>
            <a:endParaRPr lang="en-US" dirty="0"/>
          </a:p>
        </p:txBody>
      </p:sp>
    </p:spTree>
    <p:extLst>
      <p:ext uri="{BB962C8B-B14F-4D97-AF65-F5344CB8AC3E}">
        <p14:creationId xmlns:p14="http://schemas.microsoft.com/office/powerpoint/2010/main" val="117774422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smtClean="0"/>
              <a:t>Macro Literary Systems</a:t>
            </a:r>
            <a:endParaRPr lang="en-US" dirty="0"/>
          </a:p>
        </p:txBody>
      </p:sp>
      <p:sp>
        <p:nvSpPr>
          <p:cNvPr id="24577" name="Rectangle 3"/>
          <p:cNvSpPr>
            <a:spLocks noGrp="1" noChangeArrowheads="1"/>
          </p:cNvSpPr>
          <p:nvPr>
            <p:ph idx="1"/>
          </p:nvPr>
        </p:nvSpPr>
        <p:spPr/>
        <p:txBody>
          <a:bodyPr/>
          <a:lstStyle/>
          <a:p>
            <a:pPr marL="0" indent="0">
              <a:buNone/>
            </a:pPr>
            <a:r>
              <a:rPr lang="en-GB" dirty="0" smtClean="0"/>
              <a:t>Large on-line libraries in which inter-document links are machine supported; all publishing, reading, collaboration, and criticism takes place within the network</a:t>
            </a:r>
          </a:p>
          <a:p>
            <a:pPr marL="0" indent="0">
              <a:buNone/>
            </a:pPr>
            <a:r>
              <a:rPr lang="en-GB" dirty="0" smtClean="0"/>
              <a:t>e.g. </a:t>
            </a:r>
            <a:r>
              <a:rPr lang="en-GB" dirty="0" err="1" smtClean="0"/>
              <a:t>Memex</a:t>
            </a:r>
            <a:r>
              <a:rPr lang="en-GB" dirty="0" smtClean="0"/>
              <a:t>, NLS/Augment, Nelson's </a:t>
            </a:r>
            <a:r>
              <a:rPr lang="en-GB" dirty="0" err="1" smtClean="0"/>
              <a:t>Xanadu</a:t>
            </a:r>
            <a:endParaRPr lang="en-GB" dirty="0" smtClean="0"/>
          </a:p>
          <a:p>
            <a:endParaRPr lang="en-GB"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smtClean="0"/>
              <a:t>Problem Exploration Tools</a:t>
            </a:r>
            <a:endParaRPr lang="en-US" dirty="0"/>
          </a:p>
        </p:txBody>
      </p:sp>
      <p:sp>
        <p:nvSpPr>
          <p:cNvPr id="24577" name="Rectangle 3"/>
          <p:cNvSpPr>
            <a:spLocks noGrp="1" noChangeArrowheads="1"/>
          </p:cNvSpPr>
          <p:nvPr>
            <p:ph idx="1"/>
          </p:nvPr>
        </p:nvSpPr>
        <p:spPr/>
        <p:txBody>
          <a:bodyPr/>
          <a:lstStyle/>
          <a:p>
            <a:pPr marL="0" indent="0">
              <a:buNone/>
            </a:pPr>
            <a:r>
              <a:rPr lang="en-GB" dirty="0" smtClean="0"/>
              <a:t>Tools to support early unstructured thinking on a problem when many disconnected ideas come to mind</a:t>
            </a:r>
          </a:p>
          <a:p>
            <a:pPr lvl="1"/>
            <a:r>
              <a:rPr lang="en-GB" dirty="0" smtClean="0"/>
              <a:t>Early authoring and outlining</a:t>
            </a:r>
          </a:p>
          <a:p>
            <a:pPr lvl="1"/>
            <a:r>
              <a:rPr lang="en-GB" dirty="0" smtClean="0"/>
              <a:t>Problem solving</a:t>
            </a:r>
          </a:p>
          <a:p>
            <a:pPr lvl="1"/>
            <a:r>
              <a:rPr lang="en-GB" dirty="0" smtClean="0"/>
              <a:t>Programming and design</a:t>
            </a:r>
          </a:p>
          <a:p>
            <a:pPr marL="90000" indent="0">
              <a:buNone/>
            </a:pPr>
            <a:endParaRPr lang="en-GB" dirty="0" smtClean="0"/>
          </a:p>
          <a:p>
            <a:pPr marL="0" indent="0">
              <a:buNone/>
            </a:pPr>
            <a:r>
              <a:rPr lang="en-GB" dirty="0" smtClean="0"/>
              <a:t>e.g. IBIS</a:t>
            </a:r>
            <a:endParaRPr lang="en-GB" dirty="0"/>
          </a:p>
        </p:txBody>
      </p:sp>
    </p:spTree>
    <p:extLst>
      <p:ext uri="{BB962C8B-B14F-4D97-AF65-F5344CB8AC3E}">
        <p14:creationId xmlns:p14="http://schemas.microsoft.com/office/powerpoint/2010/main" val="175129671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smtClean="0"/>
              <a:t>Structured browsing Systems</a:t>
            </a:r>
            <a:endParaRPr lang="en-US" dirty="0"/>
          </a:p>
        </p:txBody>
      </p:sp>
      <p:sp>
        <p:nvSpPr>
          <p:cNvPr id="24577" name="Rectangle 3"/>
          <p:cNvSpPr>
            <a:spLocks noGrp="1" noChangeArrowheads="1"/>
          </p:cNvSpPr>
          <p:nvPr>
            <p:ph idx="1"/>
          </p:nvPr>
        </p:nvSpPr>
        <p:spPr/>
        <p:txBody>
          <a:bodyPr/>
          <a:lstStyle/>
          <a:p>
            <a:pPr marL="0" indent="0">
              <a:buNone/>
            </a:pPr>
            <a:r>
              <a:rPr lang="en-GB" dirty="0" smtClean="0"/>
              <a:t>Smaller-scale systems for teaching, reference, and public information, where speed of access and ease of use is crucial</a:t>
            </a:r>
          </a:p>
          <a:p>
            <a:pPr lvl="1"/>
            <a:r>
              <a:rPr lang="en-GB" dirty="0" smtClean="0"/>
              <a:t>Typically designed only for reading, not for authoring</a:t>
            </a:r>
          </a:p>
          <a:p>
            <a:pPr marL="90000" indent="0">
              <a:buNone/>
            </a:pPr>
            <a:endParaRPr lang="en-GB" dirty="0" smtClean="0"/>
          </a:p>
          <a:p>
            <a:pPr marL="0" indent="0">
              <a:buNone/>
            </a:pPr>
            <a:r>
              <a:rPr lang="en-GB" dirty="0" smtClean="0"/>
              <a:t>e.g. ZOG/KMS, </a:t>
            </a:r>
            <a:r>
              <a:rPr lang="en-GB" dirty="0" err="1" smtClean="0"/>
              <a:t>Hyperties</a:t>
            </a:r>
            <a:endParaRPr lang="en-GB" dirty="0" smtClean="0"/>
          </a:p>
          <a:p>
            <a:endParaRPr lang="en-GB" dirty="0"/>
          </a:p>
        </p:txBody>
      </p:sp>
    </p:spTree>
    <p:extLst>
      <p:ext uri="{BB962C8B-B14F-4D97-AF65-F5344CB8AC3E}">
        <p14:creationId xmlns:p14="http://schemas.microsoft.com/office/powerpoint/2010/main" val="175129671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smtClean="0"/>
              <a:t>General Hypertext Technology</a:t>
            </a:r>
            <a:endParaRPr lang="en-US" dirty="0"/>
          </a:p>
        </p:txBody>
      </p:sp>
      <p:sp>
        <p:nvSpPr>
          <p:cNvPr id="24577" name="Rectangle 3"/>
          <p:cNvSpPr>
            <a:spLocks noGrp="1" noChangeArrowheads="1"/>
          </p:cNvSpPr>
          <p:nvPr>
            <p:ph idx="1"/>
          </p:nvPr>
        </p:nvSpPr>
        <p:spPr/>
        <p:txBody>
          <a:bodyPr/>
          <a:lstStyle/>
          <a:p>
            <a:pPr marL="90000" indent="0">
              <a:buNone/>
            </a:pPr>
            <a:r>
              <a:rPr lang="en-GB" dirty="0" smtClean="0"/>
              <a:t>Research platforms to allow experimentation with a range of hypertext applications; most commonly applied to reading, writing, collaboration</a:t>
            </a:r>
          </a:p>
          <a:p>
            <a:pPr marL="90000" indent="0">
              <a:buNone/>
            </a:pPr>
            <a:endParaRPr lang="en-GB" dirty="0" smtClean="0"/>
          </a:p>
          <a:p>
            <a:pPr marL="90000" indent="0">
              <a:buNone/>
            </a:pPr>
            <a:r>
              <a:rPr lang="en-GB" dirty="0" smtClean="0"/>
              <a:t>e.g. </a:t>
            </a:r>
            <a:r>
              <a:rPr lang="en-GB" dirty="0" err="1" smtClean="0"/>
              <a:t>NoteCards</a:t>
            </a:r>
            <a:r>
              <a:rPr lang="en-GB" dirty="0" smtClean="0"/>
              <a:t>, </a:t>
            </a:r>
            <a:r>
              <a:rPr lang="en-GB" dirty="0" err="1" smtClean="0"/>
              <a:t>Intermedia</a:t>
            </a:r>
            <a:r>
              <a:rPr lang="en-GB" dirty="0" smtClean="0"/>
              <a:t>, HES/FRESS</a:t>
            </a:r>
            <a:endParaRPr lang="en-GB" dirty="0"/>
          </a:p>
        </p:txBody>
      </p:sp>
    </p:spTree>
    <p:extLst>
      <p:ext uri="{BB962C8B-B14F-4D97-AF65-F5344CB8AC3E}">
        <p14:creationId xmlns:p14="http://schemas.microsoft.com/office/powerpoint/2010/main" val="175129671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ln/>
        </p:spPr>
        <p:txBody>
          <a:bodyPr/>
          <a:lstStyle/>
          <a:p>
            <a:r>
              <a:rPr lang="en-GB">
                <a:latin typeface="Georgia" charset="0"/>
                <a:ea typeface="ＭＳ Ｐゴシック" charset="0"/>
                <a:cs typeface="ＭＳ Ｐゴシック" charset="0"/>
              </a:rPr>
              <a:t>The </a:t>
            </a:r>
            <a:r>
              <a:rPr lang="en-US">
                <a:latin typeface="Georgia" charset="0"/>
                <a:ea typeface="ＭＳ Ｐゴシック" charset="0"/>
                <a:cs typeface="ＭＳ Ｐゴシック" charset="0"/>
              </a:rPr>
              <a:t>Essence of Hypertext</a:t>
            </a:r>
          </a:p>
        </p:txBody>
      </p:sp>
      <p:sp>
        <p:nvSpPr>
          <p:cNvPr id="26625" name="Rectangle 3"/>
          <p:cNvSpPr>
            <a:spLocks noGrp="1" noChangeArrowheads="1"/>
          </p:cNvSpPr>
          <p:nvPr>
            <p:ph idx="1"/>
          </p:nvPr>
        </p:nvSpPr>
        <p:spPr/>
        <p:txBody>
          <a:bodyPr/>
          <a:lstStyle/>
          <a:p>
            <a:pPr marL="269875" indent="-269875">
              <a:buFont typeface="Arial" charset="0"/>
              <a:buChar char="•"/>
            </a:pPr>
            <a:r>
              <a:rPr lang="en-US" dirty="0">
                <a:latin typeface="Georgia" charset="0"/>
                <a:ea typeface="ＭＳ Ｐゴシック" charset="0"/>
                <a:cs typeface="ＭＳ Ｐゴシック" charset="0"/>
              </a:rPr>
              <a:t>Nodes</a:t>
            </a:r>
          </a:p>
          <a:p>
            <a:pPr marL="539750" lvl="1" indent="-269875">
              <a:buFont typeface="Arial" charset="0"/>
              <a:buChar char="•"/>
            </a:pPr>
            <a:r>
              <a:rPr lang="en-US" dirty="0">
                <a:latin typeface="Georgia" charset="0"/>
                <a:ea typeface="ＭＳ Ｐゴシック" charset="0"/>
              </a:rPr>
              <a:t>The power to chunk information </a:t>
            </a:r>
            <a:endParaRPr lang="en-US" dirty="0">
              <a:latin typeface="Georgia" charset="0"/>
              <a:ea typeface="ＭＳ Ｐゴシック" charset="0"/>
              <a:cs typeface="ＭＳ Ｐゴシック" charset="0"/>
            </a:endParaRPr>
          </a:p>
          <a:p>
            <a:pPr marL="269875" indent="-269875">
              <a:buFont typeface="Arial" charset="0"/>
              <a:buChar char="•"/>
            </a:pPr>
            <a:r>
              <a:rPr lang="en-US" dirty="0">
                <a:latin typeface="Georgia" charset="0"/>
                <a:ea typeface="ＭＳ Ｐゴシック" charset="0"/>
                <a:cs typeface="ＭＳ Ｐゴシック" charset="0"/>
              </a:rPr>
              <a:t>Links</a:t>
            </a:r>
          </a:p>
          <a:p>
            <a:pPr marL="539750" lvl="1" indent="-269875">
              <a:buFont typeface="Arial" charset="0"/>
              <a:buChar char="•"/>
            </a:pPr>
            <a:r>
              <a:rPr lang="en-US" dirty="0">
                <a:latin typeface="Georgia" charset="0"/>
                <a:ea typeface="ＭＳ Ｐゴシック" charset="0"/>
              </a:rPr>
              <a:t>Importance of speed of link resolution</a:t>
            </a:r>
          </a:p>
          <a:p>
            <a:pPr marL="539750" lvl="1" indent="-269875">
              <a:buFont typeface="Arial" charset="0"/>
              <a:buChar char="•"/>
            </a:pPr>
            <a:r>
              <a:rPr lang="en-US" dirty="0" smtClean="0">
                <a:latin typeface="Georgia" charset="0"/>
                <a:ea typeface="ＭＳ Ｐゴシック" charset="0"/>
              </a:rPr>
              <a:t>Direction/</a:t>
            </a:r>
            <a:r>
              <a:rPr lang="en-US" dirty="0" err="1" smtClean="0">
                <a:latin typeface="Georgia" charset="0"/>
                <a:ea typeface="ＭＳ Ｐゴシック" charset="0"/>
              </a:rPr>
              <a:t>arity</a:t>
            </a:r>
            <a:r>
              <a:rPr lang="en-US" dirty="0" smtClean="0">
                <a:latin typeface="Georgia" charset="0"/>
                <a:ea typeface="ＭＳ Ｐゴシック" charset="0"/>
              </a:rPr>
              <a:t>?</a:t>
            </a:r>
            <a:endParaRPr lang="en-US" dirty="0">
              <a:latin typeface="Georgia" charset="0"/>
              <a:ea typeface="ＭＳ Ｐゴシック" charset="0"/>
            </a:endParaRPr>
          </a:p>
          <a:p>
            <a:pPr marL="539750" lvl="1" indent="-269875">
              <a:buFont typeface="Arial" charset="0"/>
              <a:buChar char="•"/>
            </a:pPr>
            <a:r>
              <a:rPr lang="en-US" dirty="0">
                <a:latin typeface="Georgia" charset="0"/>
                <a:ea typeface="ＭＳ Ｐゴシック" charset="0"/>
              </a:rPr>
              <a:t>Names?</a:t>
            </a:r>
          </a:p>
          <a:p>
            <a:pPr marL="539750" lvl="1" indent="-269875">
              <a:buFont typeface="Arial" charset="0"/>
              <a:buChar char="•"/>
            </a:pPr>
            <a:r>
              <a:rPr lang="en-US" dirty="0">
                <a:latin typeface="Georgia" charset="0"/>
                <a:ea typeface="ＭＳ Ｐゴシック" charset="0"/>
              </a:rPr>
              <a:t>Properties?</a:t>
            </a:r>
          </a:p>
          <a:p>
            <a:pPr marL="539750" lvl="1" indent="-269875">
              <a:buFont typeface="Arial" charset="0"/>
              <a:buChar char="•"/>
            </a:pPr>
            <a:r>
              <a:rPr lang="en-US" dirty="0" smtClean="0">
                <a:latin typeface="Georgia" charset="0"/>
                <a:ea typeface="ＭＳ Ｐゴシック" charset="0"/>
              </a:rPr>
              <a:t>End </a:t>
            </a:r>
            <a:r>
              <a:rPr lang="en-US" dirty="0">
                <a:latin typeface="Georgia" charset="0"/>
                <a:ea typeface="ＭＳ Ｐゴシック" charset="0"/>
              </a:rPr>
              <a:t>as region or node?</a:t>
            </a:r>
          </a:p>
          <a:p>
            <a:pPr marL="539750" lvl="1" indent="-269875">
              <a:buFont typeface="Arial" charset="0"/>
              <a:buChar char="•"/>
            </a:pPr>
            <a:r>
              <a:rPr lang="en-US" dirty="0">
                <a:latin typeface="Georgia" charset="0"/>
                <a:ea typeface="ＭＳ Ｐゴシック" charset="0"/>
              </a:rPr>
              <a:t>Reference by name or by value</a:t>
            </a:r>
          </a:p>
          <a:p>
            <a:pPr marL="539750" lvl="1" indent="-269875">
              <a:buFont typeface="Arial" charset="0"/>
              <a:buChar char="•"/>
            </a:pPr>
            <a:r>
              <a:rPr lang="en-US" dirty="0">
                <a:latin typeface="Georgia" charset="0"/>
                <a:ea typeface="ＭＳ Ｐゴシック" charset="0"/>
              </a:rPr>
              <a:t>Display characteristics</a:t>
            </a:r>
            <a:r>
              <a:rPr lang="en-US" dirty="0" smtClean="0">
                <a:latin typeface="Georgia" charset="0"/>
                <a:ea typeface="ＭＳ Ｐゴシック" charset="0"/>
              </a:rPr>
              <a:t>?</a:t>
            </a:r>
            <a:endParaRPr lang="en-US" dirty="0">
              <a:latin typeface="Georgia"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ln/>
        </p:spPr>
        <p:txBody>
          <a:bodyPr/>
          <a:lstStyle/>
          <a:p>
            <a:r>
              <a:rPr lang="en-GB">
                <a:latin typeface="Georgia" charset="0"/>
                <a:ea typeface="ＭＳ Ｐゴシック" charset="0"/>
                <a:cs typeface="ＭＳ Ｐゴシック" charset="0"/>
              </a:rPr>
              <a:t>The Essence of Hypertext</a:t>
            </a:r>
            <a:endParaRPr lang="en-US">
              <a:latin typeface="Georgia" charset="0"/>
              <a:ea typeface="ＭＳ Ｐゴシック" charset="0"/>
              <a:cs typeface="ＭＳ Ｐゴシック" charset="0"/>
            </a:endParaRPr>
          </a:p>
        </p:txBody>
      </p:sp>
      <p:sp>
        <p:nvSpPr>
          <p:cNvPr id="28673" name="Rectangle 3"/>
          <p:cNvSpPr>
            <a:spLocks noGrp="1" noChangeArrowheads="1"/>
          </p:cNvSpPr>
          <p:nvPr>
            <p:ph idx="1"/>
          </p:nvPr>
        </p:nvSpPr>
        <p:spPr/>
        <p:txBody>
          <a:bodyPr/>
          <a:lstStyle/>
          <a:p>
            <a:pPr marL="269875" indent="-269875">
              <a:buFont typeface="Arial" charset="0"/>
              <a:buChar char="•"/>
            </a:pPr>
            <a:r>
              <a:rPr lang="en-US" dirty="0">
                <a:latin typeface="Georgia" charset="0"/>
                <a:ea typeface="ＭＳ Ｐゴシック" charset="0"/>
                <a:cs typeface="ＭＳ Ｐゴシック" charset="0"/>
              </a:rPr>
              <a:t>Trees (strict hierarchies) or networks of </a:t>
            </a:r>
            <a:r>
              <a:rPr lang="en-US" dirty="0" smtClean="0">
                <a:latin typeface="Georgia" charset="0"/>
                <a:ea typeface="ＭＳ Ｐゴシック" charset="0"/>
                <a:cs typeface="ＭＳ Ｐゴシック" charset="0"/>
              </a:rPr>
              <a:t>links</a:t>
            </a:r>
            <a:endParaRPr lang="en-US" dirty="0">
              <a:latin typeface="Georgia" charset="0"/>
              <a:ea typeface="ＭＳ Ｐゴシック" charset="0"/>
              <a:cs typeface="ＭＳ Ｐゴシック" charset="0"/>
            </a:endParaRPr>
          </a:p>
          <a:p>
            <a:pPr marL="269875" indent="-269875">
              <a:buFont typeface="Arial" charset="0"/>
              <a:buChar char="•"/>
            </a:pPr>
            <a:r>
              <a:rPr lang="en-US" dirty="0">
                <a:latin typeface="Georgia" charset="0"/>
                <a:ea typeface="ＭＳ Ｐゴシック" charset="0"/>
                <a:cs typeface="ＭＳ Ｐゴシック" charset="0"/>
              </a:rPr>
              <a:t>Clusters of Links (webs/</a:t>
            </a:r>
            <a:r>
              <a:rPr lang="en-US" dirty="0" err="1">
                <a:latin typeface="Georgia" charset="0"/>
                <a:ea typeface="ＭＳ Ｐゴシック" charset="0"/>
                <a:cs typeface="ＭＳ Ｐゴシック" charset="0"/>
              </a:rPr>
              <a:t>linkbases</a:t>
            </a:r>
            <a:r>
              <a:rPr lang="en-US" dirty="0">
                <a:latin typeface="Georgia" charset="0"/>
                <a:ea typeface="ＭＳ Ｐゴシック" charset="0"/>
                <a:cs typeface="ＭＳ Ｐゴシック" charset="0"/>
              </a:rPr>
              <a:t>?</a:t>
            </a:r>
            <a:r>
              <a:rPr lang="en-US" dirty="0" smtClean="0">
                <a:latin typeface="Georgia" charset="0"/>
                <a:ea typeface="ＭＳ Ｐゴシック" charset="0"/>
                <a:cs typeface="ＭＳ Ｐゴシック" charset="0"/>
              </a:rPr>
              <a:t>)</a:t>
            </a:r>
            <a:endParaRPr lang="en-US" dirty="0">
              <a:latin typeface="Georgia" charset="0"/>
              <a:ea typeface="ＭＳ Ｐゴシック" charset="0"/>
              <a:cs typeface="ＭＳ Ｐゴシック" charset="0"/>
            </a:endParaRPr>
          </a:p>
          <a:p>
            <a:pPr marL="269875" indent="-269875">
              <a:buFont typeface="Arial" charset="0"/>
              <a:buChar char="•"/>
            </a:pPr>
            <a:r>
              <a:rPr lang="en-US" dirty="0">
                <a:latin typeface="Georgia" charset="0"/>
                <a:ea typeface="ＭＳ Ｐゴシック" charset="0"/>
                <a:cs typeface="ＭＳ Ｐゴシック" charset="0"/>
              </a:rPr>
              <a:t>Clusters of Nodes (Composites</a:t>
            </a:r>
            <a:r>
              <a:rPr lang="en-US" dirty="0" smtClean="0">
                <a:latin typeface="Georgia" charset="0"/>
                <a:ea typeface="ＭＳ Ｐゴシック" charset="0"/>
                <a:cs typeface="ＭＳ Ｐゴシック" charset="0"/>
              </a:rPr>
              <a:t>)</a:t>
            </a:r>
            <a:endParaRPr lang="en-US" dirty="0">
              <a:latin typeface="Georgia" charset="0"/>
              <a:ea typeface="ＭＳ Ｐゴシック" charset="0"/>
              <a:cs typeface="ＭＳ Ｐゴシック" charset="0"/>
            </a:endParaRPr>
          </a:p>
          <a:p>
            <a:pPr marL="269875" indent="-269875">
              <a:buFont typeface="Arial" charset="0"/>
              <a:buChar char="•"/>
            </a:pPr>
            <a:r>
              <a:rPr lang="en-US" dirty="0" smtClean="0">
                <a:latin typeface="Georgia" charset="0"/>
                <a:ea typeface="ＭＳ Ｐゴシック" charset="0"/>
                <a:cs typeface="ＭＳ Ｐゴシック" charset="0"/>
              </a:rPr>
              <a:t>History</a:t>
            </a:r>
            <a:endParaRPr lang="en-US" dirty="0">
              <a:latin typeface="Georgia" charset="0"/>
              <a:ea typeface="ＭＳ Ｐゴシック" charset="0"/>
              <a:cs typeface="ＭＳ Ｐゴシック" charset="0"/>
            </a:endParaRPr>
          </a:p>
          <a:p>
            <a:pPr marL="269875" indent="-269875">
              <a:buFont typeface="Arial" charset="0"/>
              <a:buChar char="•"/>
            </a:pPr>
            <a:r>
              <a:rPr lang="en-US" dirty="0" smtClean="0">
                <a:latin typeface="Georgia" charset="0"/>
                <a:ea typeface="ＭＳ Ｐゴシック" charset="0"/>
                <a:cs typeface="ＭＳ Ｐゴシック" charset="0"/>
              </a:rPr>
              <a:t>Trails</a:t>
            </a:r>
            <a:endParaRPr lang="en-US" dirty="0">
              <a:latin typeface="Georgia" charset="0"/>
              <a:ea typeface="ＭＳ Ｐゴシック" charset="0"/>
              <a:cs typeface="ＭＳ Ｐゴシック" charset="0"/>
            </a:endParaRPr>
          </a:p>
          <a:p>
            <a:pPr marL="269875" indent="-269875">
              <a:buFont typeface="Arial" charset="0"/>
              <a:buChar char="•"/>
            </a:pPr>
            <a:r>
              <a:rPr lang="en-US" dirty="0">
                <a:latin typeface="Georgia" charset="0"/>
                <a:ea typeface="ＭＳ Ｐゴシック" charset="0"/>
                <a:cs typeface="ＭＳ Ｐゴシック" charset="0"/>
              </a:rPr>
              <a:t>Authoring and Annotating</a:t>
            </a:r>
            <a:r>
              <a:rPr lang="en-US" dirty="0" smtClean="0">
                <a:latin typeface="Georgia" charset="0"/>
                <a:ea typeface="ＭＳ Ｐゴシック" charset="0"/>
                <a:cs typeface="ＭＳ Ｐゴシック" charset="0"/>
              </a:rPr>
              <a:t>!</a:t>
            </a:r>
            <a:endParaRPr lang="en-US" dirty="0">
              <a:latin typeface="Georgia" charset="0"/>
              <a:ea typeface="ＭＳ Ｐゴシック" charset="0"/>
              <a:cs typeface="ＭＳ Ｐゴシック" charset="0"/>
            </a:endParaRPr>
          </a:p>
          <a:p>
            <a:pPr marL="269875" indent="-269875">
              <a:buFont typeface="Arial" charset="0"/>
              <a:buChar char="•"/>
            </a:pPr>
            <a:r>
              <a:rPr lang="en-US" dirty="0">
                <a:latin typeface="Georgia" charset="0"/>
                <a:ea typeface="ＭＳ Ｐゴシック" charset="0"/>
                <a:cs typeface="ＭＳ Ｐゴシック" charset="0"/>
              </a:rPr>
              <a:t>Browsers (meaning node level)</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Disadvantages of Hypertext</a:t>
            </a:r>
          </a:p>
        </p:txBody>
      </p:sp>
      <p:sp>
        <p:nvSpPr>
          <p:cNvPr id="30721" name="Rectangle 3"/>
          <p:cNvSpPr>
            <a:spLocks noGrp="1" noChangeArrowheads="1"/>
          </p:cNvSpPr>
          <p:nvPr>
            <p:ph idx="1"/>
          </p:nvPr>
        </p:nvSpPr>
        <p:spPr/>
        <p:txBody>
          <a:bodyPr/>
          <a:lstStyle/>
          <a:p>
            <a:pPr marL="269875" indent="-269875">
              <a:spcBef>
                <a:spcPts val="500"/>
              </a:spcBef>
              <a:spcAft>
                <a:spcPts val="500"/>
              </a:spcAft>
              <a:buFont typeface="Arial" charset="0"/>
              <a:buChar char="•"/>
            </a:pPr>
            <a:r>
              <a:rPr lang="en-US">
                <a:latin typeface="Georgia" charset="0"/>
                <a:ea typeface="ＭＳ Ｐゴシック" charset="0"/>
                <a:cs typeface="ＭＳ Ｐゴシック" charset="0"/>
              </a:rPr>
              <a:t>Disorientation: the tendency to lose one's sense of location and direction in a non-linear document; </a:t>
            </a:r>
            <a:r>
              <a:rPr lang="ja-JP" altLang="en-US">
                <a:latin typeface="Arial" charset="0"/>
                <a:ea typeface="ＭＳ Ｐゴシック" charset="0"/>
                <a:cs typeface="ＭＳ Ｐゴシック" charset="0"/>
              </a:rPr>
              <a:t>“</a:t>
            </a:r>
            <a:r>
              <a:rPr lang="en-US" altLang="ja-JP">
                <a:latin typeface="Georgia" charset="0"/>
                <a:ea typeface="ＭＳ Ｐゴシック" charset="0"/>
                <a:cs typeface="ＭＳ Ｐゴシック" charset="0"/>
              </a:rPr>
              <a:t>Lost in Hyperspace</a:t>
            </a:r>
            <a:r>
              <a:rPr lang="ja-JP" altLang="en-US">
                <a:latin typeface="Arial" charset="0"/>
                <a:ea typeface="ＭＳ Ｐゴシック" charset="0"/>
                <a:cs typeface="ＭＳ Ｐゴシック" charset="0"/>
              </a:rPr>
              <a:t>”</a:t>
            </a:r>
            <a:endParaRPr lang="en-US" altLang="ja-JP">
              <a:latin typeface="Georgia" charset="0"/>
              <a:ea typeface="ＭＳ Ｐゴシック" charset="0"/>
              <a:cs typeface="ＭＳ Ｐゴシック" charset="0"/>
            </a:endParaRPr>
          </a:p>
          <a:p>
            <a:pPr marL="269875" indent="-269875">
              <a:spcBef>
                <a:spcPts val="500"/>
              </a:spcBef>
              <a:spcAft>
                <a:spcPts val="500"/>
              </a:spcAft>
              <a:buFont typeface="Arial" charset="0"/>
              <a:buChar char="•"/>
            </a:pPr>
            <a:endParaRPr lang="en-US">
              <a:latin typeface="Georgia" charset="0"/>
              <a:ea typeface="ＭＳ Ｐゴシック" charset="0"/>
              <a:cs typeface="ＭＳ Ｐゴシック" charset="0"/>
            </a:endParaRPr>
          </a:p>
          <a:p>
            <a:pPr marL="269875" indent="-269875">
              <a:spcBef>
                <a:spcPts val="500"/>
              </a:spcBef>
              <a:spcAft>
                <a:spcPts val="500"/>
              </a:spcAft>
              <a:buFont typeface="Arial" charset="0"/>
              <a:buChar char="•"/>
            </a:pPr>
            <a:r>
              <a:rPr lang="en-US">
                <a:latin typeface="Georgia" charset="0"/>
                <a:ea typeface="ＭＳ Ｐゴシック" charset="0"/>
                <a:cs typeface="ＭＳ Ｐゴシック" charset="0"/>
              </a:rPr>
              <a:t>Cognitive overhead: the additional effort and concentration necessary to maintain several tasks or trails at one time. </a:t>
            </a:r>
          </a:p>
          <a:p>
            <a:pPr marL="269875" indent="-269875">
              <a:spcBef>
                <a:spcPts val="500"/>
              </a:spcBef>
              <a:spcAft>
                <a:spcPts val="500"/>
              </a:spcAft>
              <a:buFont typeface="Arial" charset="0"/>
              <a:buChar char="•"/>
            </a:pPr>
            <a:endParaRPr lang="en-US">
              <a:latin typeface="Georgi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Halasz</a:t>
            </a:r>
            <a:r>
              <a:rPr lang="en-US" dirty="0" smtClean="0"/>
              <a:t> on </a:t>
            </a:r>
            <a:br>
              <a:rPr lang="en-US" dirty="0" smtClean="0"/>
            </a:br>
            <a:r>
              <a:rPr lang="en-US" dirty="0" smtClean="0"/>
              <a:t>Hypertext</a:t>
            </a:r>
            <a:endParaRPr lang="en-US" dirty="0"/>
          </a:p>
        </p:txBody>
      </p:sp>
    </p:spTree>
    <p:extLst>
      <p:ext uri="{BB962C8B-B14F-4D97-AF65-F5344CB8AC3E}">
        <p14:creationId xmlns:p14="http://schemas.microsoft.com/office/powerpoint/2010/main" val="288940734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ln/>
        </p:spPr>
        <p:txBody>
          <a:bodyPr/>
          <a:lstStyle/>
          <a:p>
            <a:r>
              <a:rPr lang="en-GB" dirty="0" smtClean="0">
                <a:latin typeface="Georgia" charset="0"/>
                <a:ea typeface="ＭＳ Ｐゴシック" charset="0"/>
                <a:cs typeface="ＭＳ Ｐゴシック" charset="0"/>
              </a:rPr>
              <a:t>Reflections on Notecards</a:t>
            </a:r>
            <a:endParaRPr lang="en-GB" dirty="0">
              <a:latin typeface="Georgia" charset="0"/>
              <a:ea typeface="ＭＳ Ｐゴシック" charset="0"/>
              <a:cs typeface="ＭＳ Ｐゴシック" charset="0"/>
            </a:endParaRPr>
          </a:p>
        </p:txBody>
      </p:sp>
      <p:sp>
        <p:nvSpPr>
          <p:cNvPr id="44033" name="Rectangle 3"/>
          <p:cNvSpPr>
            <a:spLocks noGrp="1" noChangeArrowheads="1"/>
          </p:cNvSpPr>
          <p:nvPr>
            <p:ph idx="1"/>
          </p:nvPr>
        </p:nvSpPr>
        <p:spPr/>
        <p:txBody>
          <a:bodyPr/>
          <a:lstStyle/>
          <a:p>
            <a:pPr marL="0" indent="0">
              <a:buNone/>
            </a:pPr>
            <a:r>
              <a:rPr lang="en-GB" dirty="0" smtClean="0">
                <a:latin typeface="Georgia" charset="0"/>
                <a:ea typeface="ＭＳ Ｐゴシック" charset="0"/>
                <a:cs typeface="ＭＳ Ｐゴシック" charset="0"/>
              </a:rPr>
              <a:t>In 1989, </a:t>
            </a:r>
            <a:r>
              <a:rPr lang="en-GB" dirty="0" err="1" smtClean="0">
                <a:latin typeface="Georgia" charset="0"/>
                <a:ea typeface="ＭＳ Ｐゴシック" charset="0"/>
                <a:cs typeface="ＭＳ Ｐゴシック" charset="0"/>
              </a:rPr>
              <a:t>Halasz</a:t>
            </a:r>
            <a:r>
              <a:rPr lang="en-GB" dirty="0" smtClean="0">
                <a:latin typeface="Georgia" charset="0"/>
                <a:ea typeface="ＭＳ Ｐゴシック" charset="0"/>
                <a:cs typeface="ＭＳ Ｐゴシック" charset="0"/>
              </a:rPr>
              <a:t> identified seven issues for the next generation of hypertext systems:</a:t>
            </a:r>
          </a:p>
          <a:p>
            <a:pPr marL="727200" lvl="1" indent="-457200">
              <a:buFont typeface="+mj-lt"/>
              <a:buAutoNum type="arabicPeriod"/>
            </a:pPr>
            <a:r>
              <a:rPr lang="en-GB" dirty="0" smtClean="0">
                <a:latin typeface="Georgia" charset="0"/>
                <a:ea typeface="ＭＳ Ｐゴシック" charset="0"/>
                <a:cs typeface="ＭＳ Ｐゴシック" charset="0"/>
              </a:rPr>
              <a:t>Search and query</a:t>
            </a:r>
          </a:p>
          <a:p>
            <a:pPr marL="727200" lvl="1" indent="-457200">
              <a:buFont typeface="+mj-lt"/>
              <a:buAutoNum type="arabicPeriod"/>
            </a:pPr>
            <a:r>
              <a:rPr lang="en-GB" dirty="0" smtClean="0">
                <a:latin typeface="Georgia" charset="0"/>
                <a:ea typeface="ＭＳ Ｐゴシック" charset="0"/>
                <a:cs typeface="ＭＳ Ｐゴシック" charset="0"/>
              </a:rPr>
              <a:t>Composites</a:t>
            </a:r>
          </a:p>
          <a:p>
            <a:pPr marL="727200" lvl="1" indent="-457200">
              <a:buFont typeface="+mj-lt"/>
              <a:buAutoNum type="arabicPeriod"/>
            </a:pPr>
            <a:r>
              <a:rPr lang="en-GB" dirty="0" smtClean="0">
                <a:latin typeface="Georgia" charset="0"/>
                <a:ea typeface="ＭＳ Ｐゴシック" charset="0"/>
                <a:cs typeface="ＭＳ Ｐゴシック" charset="0"/>
              </a:rPr>
              <a:t>Virtual Structures</a:t>
            </a:r>
          </a:p>
          <a:p>
            <a:pPr marL="727200" lvl="1" indent="-457200">
              <a:buFont typeface="+mj-lt"/>
              <a:buAutoNum type="arabicPeriod"/>
            </a:pPr>
            <a:r>
              <a:rPr lang="en-GB" dirty="0" smtClean="0">
                <a:latin typeface="Georgia" charset="0"/>
                <a:ea typeface="ＭＳ Ｐゴシック" charset="0"/>
                <a:cs typeface="ＭＳ Ｐゴシック" charset="0"/>
              </a:rPr>
              <a:t>Computation over networks</a:t>
            </a:r>
          </a:p>
          <a:p>
            <a:pPr marL="727200" lvl="1" indent="-457200">
              <a:buFont typeface="+mj-lt"/>
              <a:buAutoNum type="arabicPeriod"/>
            </a:pPr>
            <a:r>
              <a:rPr lang="en-GB" dirty="0" smtClean="0">
                <a:latin typeface="Georgia" charset="0"/>
                <a:ea typeface="ＭＳ Ｐゴシック" charset="0"/>
                <a:cs typeface="ＭＳ Ｐゴシック" charset="0"/>
              </a:rPr>
              <a:t>Versioning</a:t>
            </a:r>
          </a:p>
          <a:p>
            <a:pPr marL="727200" lvl="1" indent="-457200">
              <a:buFont typeface="+mj-lt"/>
              <a:buAutoNum type="arabicPeriod"/>
            </a:pPr>
            <a:r>
              <a:rPr lang="en-GB" dirty="0" smtClean="0">
                <a:latin typeface="Georgia" charset="0"/>
                <a:ea typeface="ＭＳ Ｐゴシック" charset="0"/>
                <a:cs typeface="ＭＳ Ｐゴシック" charset="0"/>
              </a:rPr>
              <a:t>Support for collaboration</a:t>
            </a:r>
          </a:p>
          <a:p>
            <a:pPr marL="727200" lvl="1" indent="-457200">
              <a:buFont typeface="+mj-lt"/>
              <a:buAutoNum type="arabicPeriod"/>
            </a:pPr>
            <a:r>
              <a:rPr lang="en-GB" dirty="0" smtClean="0">
                <a:latin typeface="Georgia" charset="0"/>
                <a:ea typeface="ＭＳ Ｐゴシック" charset="0"/>
                <a:cs typeface="ＭＳ Ｐゴシック" charset="0"/>
              </a:rPr>
              <a:t>Extensibility</a:t>
            </a:r>
            <a:endParaRPr lang="en-GB" dirty="0">
              <a:latin typeface="Georgia" charset="0"/>
              <a:ea typeface="ＭＳ Ｐゴシック" charset="0"/>
              <a:cs typeface="ＭＳ Ｐゴシック" charset="0"/>
            </a:endParaRPr>
          </a:p>
        </p:txBody>
      </p:sp>
      <p:sp>
        <p:nvSpPr>
          <p:cNvPr id="5" name="TextBox 4"/>
          <p:cNvSpPr txBox="1"/>
          <p:nvPr/>
        </p:nvSpPr>
        <p:spPr>
          <a:xfrm>
            <a:off x="323528" y="6258798"/>
            <a:ext cx="8424936" cy="338554"/>
          </a:xfrm>
          <a:prstGeom prst="rect">
            <a:avLst/>
          </a:prstGeom>
          <a:noFill/>
        </p:spPr>
        <p:txBody>
          <a:bodyPr wrap="square" lIns="0" rIns="0" rtlCol="0">
            <a:noAutofit/>
          </a:bodyPr>
          <a:lstStyle/>
          <a:p>
            <a:r>
              <a:rPr lang="en-US" sz="1600" dirty="0" err="1" smtClean="0">
                <a:latin typeface="Georgia"/>
                <a:cs typeface="Georgia"/>
              </a:rPr>
              <a:t>Halasz</a:t>
            </a:r>
            <a:r>
              <a:rPr lang="en-US" sz="1600" dirty="0" smtClean="0">
                <a:latin typeface="Georgia"/>
                <a:cs typeface="Georgia"/>
              </a:rPr>
              <a:t>, F. (1989) </a:t>
            </a:r>
            <a:r>
              <a:rPr lang="en-US" sz="1600" i="1" dirty="0" smtClean="0">
                <a:latin typeface="Georgia"/>
                <a:cs typeface="Georgia"/>
              </a:rPr>
              <a:t>Reflections on Notecards: </a:t>
            </a:r>
            <a:r>
              <a:rPr lang="en-US" sz="1600" i="1" dirty="0">
                <a:latin typeface="Georgia"/>
                <a:cs typeface="Georgia"/>
              </a:rPr>
              <a:t>s</a:t>
            </a:r>
            <a:r>
              <a:rPr lang="en-US" sz="1600" i="1" dirty="0" smtClean="0">
                <a:latin typeface="Georgia"/>
                <a:cs typeface="Georgia"/>
              </a:rPr>
              <a:t>even issues for the next </a:t>
            </a:r>
            <a:r>
              <a:rPr lang="en-US" sz="1600" i="1" dirty="0" err="1" smtClean="0">
                <a:latin typeface="Georgia"/>
                <a:cs typeface="Georgia"/>
              </a:rPr>
              <a:t>geeneration</a:t>
            </a:r>
            <a:r>
              <a:rPr lang="en-US" sz="1600" i="1" dirty="0" smtClean="0">
                <a:latin typeface="Georgia"/>
                <a:cs typeface="Georgia"/>
              </a:rPr>
              <a:t> of hypermedia systems</a:t>
            </a:r>
            <a:r>
              <a:rPr lang="en-US" sz="1600" dirty="0" smtClean="0">
                <a:latin typeface="Georgia"/>
                <a:cs typeface="Georgia"/>
              </a:rPr>
              <a:t>, Communications of the ACM, 31(7), pp. 836-852.</a:t>
            </a:r>
            <a:endParaRPr lang="en-US" sz="1600" dirty="0">
              <a:latin typeface="Georgia"/>
              <a:cs typeface="Georgia"/>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The seven issues</a:t>
            </a:r>
          </a:p>
        </p:txBody>
      </p:sp>
      <p:sp>
        <p:nvSpPr>
          <p:cNvPr id="46081" name="Rectangle 3"/>
          <p:cNvSpPr>
            <a:spLocks noGrp="1" noChangeArrowheads="1"/>
          </p:cNvSpPr>
          <p:nvPr>
            <p:ph idx="1"/>
          </p:nvPr>
        </p:nvSpPr>
        <p:spPr/>
        <p:txBody>
          <a:bodyPr/>
          <a:lstStyle/>
          <a:p>
            <a:pPr marL="0" indent="0">
              <a:buNone/>
            </a:pPr>
            <a:r>
              <a:rPr lang="en-US" dirty="0">
                <a:latin typeface="Georgia" charset="0"/>
                <a:ea typeface="ＭＳ Ｐゴシック" charset="0"/>
                <a:cs typeface="ＭＳ Ｐゴシック" charset="0"/>
              </a:rPr>
              <a:t>Issue 1: Search and query in a hypermedia network</a:t>
            </a:r>
          </a:p>
          <a:p>
            <a:pPr marL="539750" lvl="1" indent="-269875">
              <a:buFont typeface="Arial" charset="0"/>
              <a:buChar char="•"/>
            </a:pPr>
            <a:r>
              <a:rPr lang="en-US" dirty="0">
                <a:latin typeface="Georgia" charset="0"/>
                <a:ea typeface="ＭＳ Ｐゴシック" charset="0"/>
              </a:rPr>
              <a:t>Link Navigation is not always the best way to find things</a:t>
            </a:r>
          </a:p>
          <a:p>
            <a:pPr marL="539750" lvl="1" indent="-269875">
              <a:buFont typeface="Arial" charset="0"/>
              <a:buChar char="•"/>
            </a:pPr>
            <a:r>
              <a:rPr lang="en-US" dirty="0">
                <a:latin typeface="Georgia" charset="0"/>
                <a:ea typeface="ＭＳ Ｐゴシック" charset="0"/>
              </a:rPr>
              <a:t>Better might be Content Based or Structural </a:t>
            </a:r>
            <a:r>
              <a:rPr lang="en-US" dirty="0" smtClean="0">
                <a:latin typeface="Georgia" charset="0"/>
                <a:ea typeface="ＭＳ Ｐゴシック" charset="0"/>
              </a:rPr>
              <a:t>Search</a:t>
            </a:r>
            <a:endParaRPr lang="en-US" dirty="0">
              <a:latin typeface="Georgia" charset="0"/>
              <a:ea typeface="ＭＳ Ｐゴシック" charset="0"/>
              <a:cs typeface="ＭＳ Ｐゴシック" charset="0"/>
            </a:endParaRPr>
          </a:p>
          <a:p>
            <a:pPr marL="0" indent="0">
              <a:buNone/>
            </a:pPr>
            <a:r>
              <a:rPr lang="en-US" dirty="0">
                <a:latin typeface="Georgia" charset="0"/>
                <a:ea typeface="ＭＳ Ｐゴシック" charset="0"/>
                <a:cs typeface="ＭＳ Ｐゴシック" charset="0"/>
              </a:rPr>
              <a:t>Issue 2: Composites - augmenting the basic model</a:t>
            </a:r>
          </a:p>
          <a:p>
            <a:pPr marL="539750" lvl="1" indent="-269875">
              <a:buFont typeface="Arial" charset="0"/>
              <a:buChar char="•"/>
            </a:pPr>
            <a:r>
              <a:rPr lang="en-US" dirty="0">
                <a:latin typeface="Georgia" charset="0"/>
                <a:ea typeface="ＭＳ Ｐゴシック" charset="0"/>
              </a:rPr>
              <a:t>A way of representing and dealing with sets (or sub-networks) of nodes and links as unique entities separate from their </a:t>
            </a:r>
            <a:r>
              <a:rPr lang="en-US" dirty="0" smtClean="0">
                <a:latin typeface="Georgia" charset="0"/>
                <a:ea typeface="ＭＳ Ｐゴシック" charset="0"/>
              </a:rPr>
              <a:t>components</a:t>
            </a:r>
            <a:endParaRPr lang="en-US" dirty="0">
              <a:latin typeface="Georgia" charset="0"/>
              <a:ea typeface="ＭＳ Ｐゴシック" charset="0"/>
              <a:cs typeface="ＭＳ Ｐゴシック" charset="0"/>
            </a:endParaRPr>
          </a:p>
          <a:p>
            <a:pPr marL="0" indent="0">
              <a:buNone/>
            </a:pPr>
            <a:r>
              <a:rPr lang="en-US" dirty="0">
                <a:latin typeface="Georgia" charset="0"/>
                <a:ea typeface="ＭＳ Ｐゴシック" charset="0"/>
                <a:cs typeface="ＭＳ Ｐゴシック" charset="0"/>
              </a:rPr>
              <a:t>Issue 3: Virtual structures</a:t>
            </a:r>
          </a:p>
          <a:p>
            <a:pPr marL="539750" lvl="1" indent="-269875">
              <a:buFont typeface="Arial" charset="0"/>
              <a:buChar char="•"/>
            </a:pPr>
            <a:r>
              <a:rPr lang="en-US" dirty="0">
                <a:latin typeface="Georgia" charset="0"/>
                <a:ea typeface="ＭＳ Ｐゴシック" charset="0"/>
              </a:rPr>
              <a:t>Virtual Structures would be created by a query and would be equivalent to virtual tables in a relational database</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a:stretch/>
        </p:blipFill>
        <p:spPr/>
      </p:pic>
      <p:sp>
        <p:nvSpPr>
          <p:cNvPr id="4" name="Title 3"/>
          <p:cNvSpPr>
            <a:spLocks noGrp="1"/>
          </p:cNvSpPr>
          <p:nvPr>
            <p:ph type="title"/>
          </p:nvPr>
        </p:nvSpPr>
        <p:spPr/>
        <p:txBody>
          <a:bodyPr/>
          <a:lstStyle/>
          <a:p>
            <a:pPr>
              <a:defRPr/>
            </a:pPr>
            <a:r>
              <a:rPr lang="en-US" dirty="0" smtClean="0">
                <a:effectLst>
                  <a:outerShdw blurRad="50800" dist="38100" dir="2700000">
                    <a:srgbClr val="000000">
                      <a:alpha val="43000"/>
                    </a:srgbClr>
                  </a:outerShdw>
                </a:effectLst>
              </a:rPr>
              <a:t>Hypertext Pioneers</a:t>
            </a:r>
            <a:endParaRPr lang="en-US" dirty="0">
              <a:effectLst>
                <a:outerShdw blurRad="50800" dist="38100" dir="2700000">
                  <a:srgbClr val="000000">
                    <a:alpha val="43000"/>
                  </a:srgbClr>
                </a:outerShdw>
              </a:effectLst>
            </a:endParaRPr>
          </a:p>
        </p:txBody>
      </p:sp>
      <p:sp>
        <p:nvSpPr>
          <p:cNvPr id="3" name="Text Placeholder 2"/>
          <p:cNvSpPr>
            <a:spLocks noGrp="1"/>
          </p:cNvSpPr>
          <p:nvPr>
            <p:ph type="body" idx="1"/>
          </p:nvPr>
        </p:nvSpPr>
        <p:spPr/>
        <p:txBody>
          <a:bodyPr/>
          <a:lstStyle/>
          <a:p>
            <a:r>
              <a:rPr lang="en-US" dirty="0">
                <a:solidFill>
                  <a:schemeClr val="bg1"/>
                </a:solidFill>
              </a:rPr>
              <a:t>http://</a:t>
            </a:r>
            <a:r>
              <a:rPr lang="en-US" dirty="0" err="1">
                <a:solidFill>
                  <a:schemeClr val="bg1"/>
                </a:solidFill>
              </a:rPr>
              <a:t>www.flickr.com</a:t>
            </a:r>
            <a:r>
              <a:rPr lang="en-US" dirty="0">
                <a:solidFill>
                  <a:schemeClr val="bg1"/>
                </a:solidFill>
              </a:rPr>
              <a:t>/photos/</a:t>
            </a:r>
            <a:r>
              <a:rPr lang="en-US" dirty="0" err="1">
                <a:solidFill>
                  <a:schemeClr val="bg1"/>
                </a:solidFill>
              </a:rPr>
              <a:t>intherough</a:t>
            </a:r>
            <a:r>
              <a:rPr lang="en-US" dirty="0">
                <a:solidFill>
                  <a:schemeClr val="bg1"/>
                </a:solidFill>
              </a:rPr>
              <a:t>/3470183543</a:t>
            </a:r>
            <a:r>
              <a:rPr lang="en-US" dirty="0" smtClean="0">
                <a:solidFill>
                  <a:schemeClr val="bg1"/>
                </a:solidFill>
              </a:rPr>
              <a:t>/</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The seven issues</a:t>
            </a:r>
          </a:p>
        </p:txBody>
      </p:sp>
      <p:sp>
        <p:nvSpPr>
          <p:cNvPr id="48129" name="Rectangle 3"/>
          <p:cNvSpPr>
            <a:spLocks noGrp="1" noChangeArrowheads="1"/>
          </p:cNvSpPr>
          <p:nvPr>
            <p:ph idx="1"/>
          </p:nvPr>
        </p:nvSpPr>
        <p:spPr/>
        <p:txBody>
          <a:bodyPr/>
          <a:lstStyle/>
          <a:p>
            <a:pPr marL="0" indent="0">
              <a:buNone/>
            </a:pPr>
            <a:r>
              <a:rPr lang="en-US" dirty="0">
                <a:latin typeface="Georgia" charset="0"/>
                <a:ea typeface="ＭＳ Ｐゴシック" charset="0"/>
                <a:cs typeface="ＭＳ Ｐゴシック" charset="0"/>
              </a:rPr>
              <a:t>Issue 4: Computation in (over) hypermedia networks</a:t>
            </a:r>
          </a:p>
          <a:p>
            <a:pPr marL="539750" lvl="1" indent="-269875">
              <a:buFont typeface="Arial" charset="0"/>
              <a:buChar char="•"/>
            </a:pPr>
            <a:r>
              <a:rPr lang="en-US" dirty="0">
                <a:latin typeface="Georgia" charset="0"/>
                <a:ea typeface="ＭＳ Ｐゴシック" charset="0"/>
              </a:rPr>
              <a:t>The idea is to provide APIs to allow cards to be orchestrated and scripts to be executed when certain events </a:t>
            </a:r>
            <a:r>
              <a:rPr lang="en-US" dirty="0" smtClean="0">
                <a:latin typeface="Georgia" charset="0"/>
                <a:ea typeface="ＭＳ Ｐゴシック" charset="0"/>
              </a:rPr>
              <a:t>occur</a:t>
            </a:r>
            <a:endParaRPr lang="en-US" dirty="0">
              <a:latin typeface="Georgia" charset="0"/>
              <a:ea typeface="ＭＳ Ｐゴシック" charset="0"/>
              <a:cs typeface="ＭＳ Ｐゴシック" charset="0"/>
            </a:endParaRPr>
          </a:p>
          <a:p>
            <a:pPr marL="0" indent="0">
              <a:buNone/>
            </a:pPr>
            <a:r>
              <a:rPr lang="en-US" dirty="0">
                <a:latin typeface="Georgia" charset="0"/>
                <a:ea typeface="ＭＳ Ｐゴシック" charset="0"/>
                <a:cs typeface="ＭＳ Ｐゴシック" charset="0"/>
              </a:rPr>
              <a:t>Issue 5: Versioning </a:t>
            </a:r>
          </a:p>
          <a:p>
            <a:pPr marL="539750" lvl="1" indent="-269875">
              <a:buFont typeface="Arial" charset="0"/>
              <a:buChar char="•"/>
            </a:pPr>
            <a:r>
              <a:rPr lang="en-US" dirty="0" err="1">
                <a:latin typeface="Georgia" charset="0"/>
                <a:ea typeface="ＭＳ Ｐゴシック" charset="0"/>
              </a:rPr>
              <a:t>Halasz</a:t>
            </a:r>
            <a:r>
              <a:rPr lang="en-US" dirty="0">
                <a:latin typeface="Georgia" charset="0"/>
                <a:ea typeface="ＭＳ Ｐゴシック" charset="0"/>
              </a:rPr>
              <a:t> argued that versioning was a natural feature of OSs that got lost with DOS. Versioning of HTs is difficult</a:t>
            </a:r>
            <a:r>
              <a:rPr lang="en-US" dirty="0" smtClean="0">
                <a:latin typeface="Georgia" charset="0"/>
                <a:ea typeface="ＭＳ Ｐゴシック" charset="0"/>
              </a:rPr>
              <a:t>.</a:t>
            </a:r>
            <a:endParaRPr lang="en-US" dirty="0">
              <a:latin typeface="Georgia" charset="0"/>
              <a:ea typeface="ＭＳ Ｐゴシック" charset="0"/>
              <a:cs typeface="ＭＳ Ｐゴシック" charset="0"/>
            </a:endParaRPr>
          </a:p>
          <a:p>
            <a:pPr marL="0" indent="0">
              <a:buNone/>
            </a:pPr>
            <a:r>
              <a:rPr lang="en-US" dirty="0">
                <a:latin typeface="Georgia" charset="0"/>
                <a:ea typeface="ＭＳ Ｐゴシック" charset="0"/>
                <a:cs typeface="ＭＳ Ｐゴシック" charset="0"/>
              </a:rPr>
              <a:t>Issue 6: Support for collaborative </a:t>
            </a:r>
            <a:r>
              <a:rPr lang="en-US" dirty="0" smtClean="0">
                <a:latin typeface="Georgia" charset="0"/>
                <a:ea typeface="ＭＳ Ｐゴシック" charset="0"/>
                <a:cs typeface="ＭＳ Ｐゴシック" charset="0"/>
              </a:rPr>
              <a:t>work</a:t>
            </a:r>
            <a:endParaRPr lang="en-US" dirty="0">
              <a:latin typeface="Georgia" charset="0"/>
              <a:ea typeface="ＭＳ Ｐゴシック" charset="0"/>
              <a:cs typeface="ＭＳ Ｐゴシック" charset="0"/>
            </a:endParaRPr>
          </a:p>
          <a:p>
            <a:pPr marL="0" indent="0">
              <a:buNone/>
            </a:pPr>
            <a:r>
              <a:rPr lang="en-US" dirty="0">
                <a:latin typeface="Georgia" charset="0"/>
                <a:ea typeface="ＭＳ Ｐゴシック" charset="0"/>
                <a:cs typeface="ＭＳ Ｐゴシック" charset="0"/>
              </a:rPr>
              <a:t>Issue 7: Extensibility and </a:t>
            </a:r>
            <a:r>
              <a:rPr lang="en-US" dirty="0" err="1">
                <a:latin typeface="Georgia" charset="0"/>
                <a:ea typeface="ＭＳ Ｐゴシック" charset="0"/>
                <a:cs typeface="ＭＳ Ｐゴシック" charset="0"/>
              </a:rPr>
              <a:t>tailorability</a:t>
            </a:r>
            <a:endParaRPr lang="en-US" dirty="0">
              <a:latin typeface="Georgia" charset="0"/>
              <a:ea typeface="ＭＳ Ｐゴシック" charset="0"/>
              <a:cs typeface="ＭＳ Ｐゴシック" charset="0"/>
            </a:endParaRPr>
          </a:p>
          <a:p>
            <a:pPr marL="539750" lvl="1" indent="-269875">
              <a:buFont typeface="Arial" charset="0"/>
              <a:buChar char="•"/>
            </a:pPr>
            <a:r>
              <a:rPr lang="en-US" dirty="0">
                <a:latin typeface="Georgia" charset="0"/>
                <a:ea typeface="ＭＳ Ｐゴシック" charset="0"/>
              </a:rPr>
              <a:t>The ability to change the system to extend and change </a:t>
            </a:r>
            <a:r>
              <a:rPr lang="en-US" dirty="0" err="1">
                <a:latin typeface="Georgia" charset="0"/>
                <a:ea typeface="ＭＳ Ｐゴシック" charset="0"/>
              </a:rPr>
              <a:t>behaviours</a:t>
            </a:r>
            <a:r>
              <a:rPr lang="en-US" dirty="0">
                <a:latin typeface="Georgia" charset="0"/>
                <a:ea typeface="ＭＳ Ｐゴシック" charset="0"/>
              </a:rPr>
              <a:t>, have different appearances and use different hypertext models</a:t>
            </a:r>
          </a:p>
          <a:p>
            <a:pPr marL="269875" indent="-269875">
              <a:buFont typeface="Arial" charset="0"/>
              <a:buChar char="•"/>
            </a:pPr>
            <a:endParaRPr lang="en-US" dirty="0">
              <a:latin typeface="Georgi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Halasz</a:t>
            </a:r>
            <a:r>
              <a:rPr lang="en-US" dirty="0" smtClean="0"/>
              <a:t> on</a:t>
            </a:r>
            <a:br>
              <a:rPr lang="en-US" dirty="0" smtClean="0"/>
            </a:br>
            <a:r>
              <a:rPr lang="en-US" dirty="0" smtClean="0"/>
              <a:t>Hypertext</a:t>
            </a:r>
            <a:br>
              <a:rPr lang="en-US" dirty="0" smtClean="0"/>
            </a:br>
            <a:r>
              <a:rPr lang="en-US" dirty="0" smtClean="0"/>
              <a:t>(part 2)</a:t>
            </a:r>
            <a:endParaRPr lang="en-US" dirty="0"/>
          </a:p>
        </p:txBody>
      </p:sp>
    </p:spTree>
    <p:extLst>
      <p:ext uri="{BB962C8B-B14F-4D97-AF65-F5344CB8AC3E}">
        <p14:creationId xmlns:p14="http://schemas.microsoft.com/office/powerpoint/2010/main" val="138326309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Seven Issues Revisited</a:t>
            </a:r>
            <a:endParaRPr lang="en-US" dirty="0"/>
          </a:p>
        </p:txBody>
      </p:sp>
      <p:sp>
        <p:nvSpPr>
          <p:cNvPr id="3" name="Content Placeholder 2"/>
          <p:cNvSpPr>
            <a:spLocks noGrp="1"/>
          </p:cNvSpPr>
          <p:nvPr>
            <p:ph idx="1"/>
          </p:nvPr>
        </p:nvSpPr>
        <p:spPr/>
        <p:txBody>
          <a:bodyPr/>
          <a:lstStyle/>
          <a:p>
            <a:pPr marL="90000" indent="0">
              <a:buNone/>
            </a:pPr>
            <a:r>
              <a:rPr lang="en-US" dirty="0" err="1" smtClean="0"/>
              <a:t>Halasz</a:t>
            </a:r>
            <a:r>
              <a:rPr lang="en-US" dirty="0" smtClean="0"/>
              <a:t> gave a keynote at Hypertext ‘91 in San Antonio that reconsidered and amended his seven issues:</a:t>
            </a:r>
          </a:p>
          <a:p>
            <a:pPr marL="817200" lvl="1" indent="-457200">
              <a:buFont typeface="+mj-lt"/>
              <a:buAutoNum type="arabicPeriod"/>
            </a:pPr>
            <a:r>
              <a:rPr lang="en-US" dirty="0" smtClean="0"/>
              <a:t>Ending the tyranny of the link</a:t>
            </a:r>
          </a:p>
          <a:p>
            <a:pPr marL="817200" lvl="1" indent="-457200">
              <a:buFont typeface="+mj-lt"/>
              <a:buAutoNum type="arabicPeriod"/>
            </a:pPr>
            <a:r>
              <a:rPr lang="en-US" dirty="0" smtClean="0"/>
              <a:t>Open Systems</a:t>
            </a:r>
          </a:p>
          <a:p>
            <a:pPr marL="817200" lvl="1" indent="-457200">
              <a:buFont typeface="+mj-lt"/>
              <a:buAutoNum type="arabicPeriod"/>
            </a:pPr>
            <a:r>
              <a:rPr lang="en-US" dirty="0" smtClean="0"/>
              <a:t>User interfaces for large information spaces</a:t>
            </a:r>
          </a:p>
          <a:p>
            <a:pPr marL="817200" lvl="1" indent="-457200">
              <a:buFont typeface="+mj-lt"/>
              <a:buAutoNum type="arabicPeriod"/>
            </a:pPr>
            <a:r>
              <a:rPr lang="en-US" dirty="0" smtClean="0"/>
              <a:t>Very large hypertexts</a:t>
            </a:r>
          </a:p>
        </p:txBody>
      </p:sp>
      <p:sp>
        <p:nvSpPr>
          <p:cNvPr id="4" name="TextBox 3"/>
          <p:cNvSpPr txBox="1"/>
          <p:nvPr/>
        </p:nvSpPr>
        <p:spPr>
          <a:xfrm>
            <a:off x="323528" y="6258798"/>
            <a:ext cx="8424936" cy="338554"/>
          </a:xfrm>
          <a:prstGeom prst="rect">
            <a:avLst/>
          </a:prstGeom>
          <a:noFill/>
        </p:spPr>
        <p:txBody>
          <a:bodyPr wrap="square" lIns="0" rIns="0" rtlCol="0">
            <a:noAutofit/>
          </a:bodyPr>
          <a:lstStyle/>
          <a:p>
            <a:r>
              <a:rPr lang="en-US" sz="1600" dirty="0">
                <a:latin typeface="Georgia"/>
                <a:cs typeface="Georgia"/>
              </a:rPr>
              <a:t>http://www2.parc.com/</a:t>
            </a:r>
            <a:r>
              <a:rPr lang="en-US" sz="1600" dirty="0" err="1">
                <a:latin typeface="Georgia"/>
                <a:cs typeface="Georgia"/>
              </a:rPr>
              <a:t>spl</a:t>
            </a:r>
            <a:r>
              <a:rPr lang="en-US" sz="1600" dirty="0">
                <a:latin typeface="Georgia"/>
                <a:cs typeface="Georgia"/>
              </a:rPr>
              <a:t>/projects/</a:t>
            </a:r>
            <a:r>
              <a:rPr lang="en-US" sz="1600" dirty="0" err="1">
                <a:latin typeface="Georgia"/>
                <a:cs typeface="Georgia"/>
              </a:rPr>
              <a:t>halasz</a:t>
            </a:r>
            <a:r>
              <a:rPr lang="en-US" sz="1600" dirty="0">
                <a:latin typeface="Georgia"/>
                <a:cs typeface="Georgia"/>
              </a:rPr>
              <a:t>-keynote/</a:t>
            </a:r>
          </a:p>
        </p:txBody>
      </p:sp>
    </p:spTree>
    <p:extLst>
      <p:ext uri="{BB962C8B-B14F-4D97-AF65-F5344CB8AC3E}">
        <p14:creationId xmlns:p14="http://schemas.microsoft.com/office/powerpoint/2010/main" val="238755883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Ending </a:t>
            </a:r>
            <a:r>
              <a:rPr lang="en-US" dirty="0"/>
              <a:t>the Tyranny of the Link</a:t>
            </a:r>
            <a:br>
              <a:rPr lang="en-US" dirty="0"/>
            </a:br>
            <a:endParaRPr lang="en-US" dirty="0"/>
          </a:p>
        </p:txBody>
      </p:sp>
      <p:sp>
        <p:nvSpPr>
          <p:cNvPr id="3" name="Content Placeholder 2"/>
          <p:cNvSpPr>
            <a:spLocks noGrp="1"/>
          </p:cNvSpPr>
          <p:nvPr>
            <p:ph idx="1"/>
          </p:nvPr>
        </p:nvSpPr>
        <p:spPr/>
        <p:txBody>
          <a:bodyPr/>
          <a:lstStyle/>
          <a:p>
            <a:pPr marL="90000" indent="0">
              <a:buNone/>
            </a:pPr>
            <a:r>
              <a:rPr lang="en-US" dirty="0"/>
              <a:t>H</a:t>
            </a:r>
            <a:r>
              <a:rPr lang="en-US" dirty="0" smtClean="0"/>
              <a:t>ypermedia </a:t>
            </a:r>
            <a:r>
              <a:rPr lang="en-US" dirty="0"/>
              <a:t>that includes non-network structures as well as virtual structures on an equal footing with network structures.</a:t>
            </a:r>
          </a:p>
          <a:p>
            <a:r>
              <a:rPr lang="en-US" dirty="0" smtClean="0"/>
              <a:t>Wider variety of </a:t>
            </a:r>
            <a:r>
              <a:rPr lang="en-US" dirty="0"/>
              <a:t>hypermedia </a:t>
            </a:r>
            <a:r>
              <a:rPr lang="en-US" dirty="0" smtClean="0"/>
              <a:t>“data models”</a:t>
            </a:r>
          </a:p>
          <a:p>
            <a:r>
              <a:rPr lang="en-US" dirty="0" smtClean="0"/>
              <a:t>Provides </a:t>
            </a:r>
            <a:r>
              <a:rPr lang="en-US" dirty="0"/>
              <a:t>increased opportunity for integration with a variety of complementary systems and </a:t>
            </a:r>
            <a:r>
              <a:rPr lang="en-US" dirty="0" smtClean="0"/>
              <a:t>technologies</a:t>
            </a:r>
            <a:endParaRPr lang="en-US" dirty="0"/>
          </a:p>
          <a:p>
            <a:endParaRPr lang="en-US" dirty="0"/>
          </a:p>
        </p:txBody>
      </p:sp>
    </p:spTree>
    <p:extLst>
      <p:ext uri="{BB962C8B-B14F-4D97-AF65-F5344CB8AC3E}">
        <p14:creationId xmlns:p14="http://schemas.microsoft.com/office/powerpoint/2010/main" val="183926546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Systems</a:t>
            </a:r>
            <a:endParaRPr lang="en-US" dirty="0"/>
          </a:p>
        </p:txBody>
      </p:sp>
      <p:sp>
        <p:nvSpPr>
          <p:cNvPr id="3" name="Content Placeholder 2"/>
          <p:cNvSpPr>
            <a:spLocks noGrp="1"/>
          </p:cNvSpPr>
          <p:nvPr>
            <p:ph idx="1"/>
          </p:nvPr>
        </p:nvSpPr>
        <p:spPr/>
        <p:txBody>
          <a:bodyPr/>
          <a:lstStyle/>
          <a:p>
            <a:pPr marL="90000" indent="0" algn="ctr">
              <a:buNone/>
            </a:pPr>
            <a:endParaRPr lang="en-US" i="1" dirty="0" smtClean="0"/>
          </a:p>
          <a:p>
            <a:pPr marL="90000" indent="0" algn="ctr">
              <a:buNone/>
            </a:pPr>
            <a:r>
              <a:rPr lang="en-US" i="1" dirty="0" smtClean="0"/>
              <a:t>“The monolithic hypermedia system of </a:t>
            </a:r>
            <a:r>
              <a:rPr lang="en-US" i="1" smtClean="0"/>
              <a:t>the </a:t>
            </a:r>
            <a:br>
              <a:rPr lang="en-US" i="1" smtClean="0"/>
            </a:br>
            <a:r>
              <a:rPr lang="en-US" i="1" smtClean="0"/>
              <a:t>1980s </a:t>
            </a:r>
            <a:r>
              <a:rPr lang="en-US" i="1" dirty="0" smtClean="0"/>
              <a:t>is no longer a viable species (!)”</a:t>
            </a:r>
          </a:p>
          <a:p>
            <a:pPr marL="90000" indent="0">
              <a:buNone/>
            </a:pPr>
            <a:endParaRPr lang="en-US" dirty="0" smtClean="0"/>
          </a:p>
          <a:p>
            <a:pPr marL="90000" indent="0">
              <a:buNone/>
            </a:pPr>
            <a:r>
              <a:rPr lang="en-US" dirty="0" smtClean="0"/>
              <a:t>Introduction of </a:t>
            </a:r>
            <a:r>
              <a:rPr lang="en-US" i="1" dirty="0" smtClean="0"/>
              <a:t>open hypermedia systems</a:t>
            </a:r>
            <a:r>
              <a:rPr lang="en-US" dirty="0" smtClean="0"/>
              <a:t>:</a:t>
            </a:r>
          </a:p>
          <a:p>
            <a:r>
              <a:rPr lang="en-US" dirty="0" smtClean="0"/>
              <a:t>Decompose HT system into separate components</a:t>
            </a:r>
          </a:p>
          <a:p>
            <a:r>
              <a:rPr lang="en-US" dirty="0" smtClean="0"/>
              <a:t>Define communications protocols and formats for coordination</a:t>
            </a:r>
          </a:p>
        </p:txBody>
      </p:sp>
    </p:spTree>
    <p:extLst>
      <p:ext uri="{BB962C8B-B14F-4D97-AF65-F5344CB8AC3E}">
        <p14:creationId xmlns:p14="http://schemas.microsoft.com/office/powerpoint/2010/main" val="406928533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a:t>
            </a:r>
            <a:r>
              <a:rPr lang="en-US" dirty="0"/>
              <a:t>Interfaces for Large Information Spaces</a:t>
            </a:r>
            <a:br>
              <a:rPr lang="en-US" dirty="0"/>
            </a:br>
            <a:endParaRPr lang="en-US" dirty="0"/>
          </a:p>
        </p:txBody>
      </p:sp>
      <p:sp>
        <p:nvSpPr>
          <p:cNvPr id="3" name="Content Placeholder 2"/>
          <p:cNvSpPr>
            <a:spLocks noGrp="1"/>
          </p:cNvSpPr>
          <p:nvPr>
            <p:ph idx="1"/>
          </p:nvPr>
        </p:nvSpPr>
        <p:spPr/>
        <p:txBody>
          <a:bodyPr/>
          <a:lstStyle/>
          <a:p>
            <a:pPr marL="90000" indent="0">
              <a:buNone/>
            </a:pPr>
            <a:r>
              <a:rPr lang="en-US" dirty="0" smtClean="0"/>
              <a:t>Interfaces </a:t>
            </a:r>
            <a:r>
              <a:rPr lang="en-US" dirty="0"/>
              <a:t>that allow users to manipulate large network structures on a workstation screen is a long-standing problem for many hypermedia </a:t>
            </a:r>
            <a:r>
              <a:rPr lang="en-US" dirty="0" smtClean="0"/>
              <a:t>systems</a:t>
            </a:r>
          </a:p>
          <a:p>
            <a:r>
              <a:rPr lang="en-US" dirty="0" smtClean="0"/>
              <a:t>Many previous systems used some form of network browser, but not always successfully</a:t>
            </a:r>
            <a:endParaRPr lang="en-US" dirty="0"/>
          </a:p>
          <a:p>
            <a:endParaRPr lang="en-US" dirty="0"/>
          </a:p>
        </p:txBody>
      </p:sp>
    </p:spTree>
    <p:extLst>
      <p:ext uri="{BB962C8B-B14F-4D97-AF65-F5344CB8AC3E}">
        <p14:creationId xmlns:p14="http://schemas.microsoft.com/office/powerpoint/2010/main" val="277126941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Very Large Hypertexts</a:t>
            </a:r>
            <a:endParaRPr lang="en-US" dirty="0"/>
          </a:p>
        </p:txBody>
      </p:sp>
      <p:sp>
        <p:nvSpPr>
          <p:cNvPr id="3" name="Content Placeholder 2"/>
          <p:cNvSpPr>
            <a:spLocks noGrp="1"/>
          </p:cNvSpPr>
          <p:nvPr>
            <p:ph idx="1"/>
          </p:nvPr>
        </p:nvSpPr>
        <p:spPr/>
        <p:txBody>
          <a:bodyPr/>
          <a:lstStyle/>
          <a:p>
            <a:pPr marL="90000" indent="0">
              <a:buNone/>
            </a:pPr>
            <a:r>
              <a:rPr lang="en-US" dirty="0" smtClean="0"/>
              <a:t>Very large: &gt;10</a:t>
            </a:r>
            <a:r>
              <a:rPr lang="en-US" dirty="0"/>
              <a:t>'s or 100's of thousands of </a:t>
            </a:r>
            <a:r>
              <a:rPr lang="en-US" dirty="0" smtClean="0"/>
              <a:t>documents (!)</a:t>
            </a:r>
            <a:endParaRPr lang="en-US" dirty="0"/>
          </a:p>
          <a:p>
            <a:r>
              <a:rPr lang="en-US" dirty="0" smtClean="0"/>
              <a:t>Large hypertexts uncommon at this time</a:t>
            </a:r>
          </a:p>
          <a:p>
            <a:r>
              <a:rPr lang="en-US" dirty="0" smtClean="0"/>
              <a:t>One </a:t>
            </a:r>
            <a:r>
              <a:rPr lang="en-US" dirty="0"/>
              <a:t>of the main selling points in the hypertext vision has been its proficiency in helping to manage </a:t>
            </a:r>
            <a:r>
              <a:rPr lang="en-US" dirty="0" smtClean="0"/>
              <a:t>VERY </a:t>
            </a:r>
            <a:r>
              <a:rPr lang="en-US" dirty="0"/>
              <a:t>LARGE document collections</a:t>
            </a:r>
          </a:p>
          <a:p>
            <a:r>
              <a:rPr lang="en-US" dirty="0"/>
              <a:t>Challenge is to build a useable industrial-strength hypertext system capable of handling 10,000 </a:t>
            </a:r>
            <a:r>
              <a:rPr lang="en-US" dirty="0" smtClean="0"/>
              <a:t>documents (!)</a:t>
            </a:r>
            <a:endParaRPr lang="en-US" dirty="0"/>
          </a:p>
          <a:p>
            <a:endParaRPr lang="en-US" dirty="0"/>
          </a:p>
        </p:txBody>
      </p:sp>
    </p:spTree>
    <p:extLst>
      <p:ext uri="{BB962C8B-B14F-4D97-AF65-F5344CB8AC3E}">
        <p14:creationId xmlns:p14="http://schemas.microsoft.com/office/powerpoint/2010/main" val="370541282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then the </a:t>
            </a:r>
            <a:br>
              <a:rPr lang="en-US" dirty="0" smtClean="0"/>
            </a:br>
            <a:r>
              <a:rPr lang="en-US" dirty="0" smtClean="0"/>
              <a:t>Web happened</a:t>
            </a:r>
            <a:endParaRPr lang="en-US" dirty="0"/>
          </a:p>
        </p:txBody>
      </p:sp>
    </p:spTree>
    <p:extLst>
      <p:ext uri="{BB962C8B-B14F-4D97-AF65-F5344CB8AC3E}">
        <p14:creationId xmlns:p14="http://schemas.microsoft.com/office/powerpoint/2010/main" val="151209292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1990</a:t>
            </a:r>
          </a:p>
        </p:txBody>
      </p:sp>
      <p:sp>
        <p:nvSpPr>
          <p:cNvPr id="239619" name="Rectangle 3"/>
          <p:cNvSpPr>
            <a:spLocks noGrp="1" noChangeArrowheads="1"/>
          </p:cNvSpPr>
          <p:nvPr>
            <p:ph idx="1"/>
          </p:nvPr>
        </p:nvSpPr>
        <p:spPr/>
        <p:txBody>
          <a:bodyPr/>
          <a:lstStyle/>
          <a:p>
            <a:pPr marL="0" indent="0">
              <a:buNone/>
            </a:pPr>
            <a:r>
              <a:rPr lang="en-US" dirty="0">
                <a:latin typeface="Georgia" charset="0"/>
                <a:ea typeface="ＭＳ Ｐゴシック" charset="0"/>
                <a:cs typeface="ＭＳ Ｐゴシック" charset="0"/>
              </a:rPr>
              <a:t>Three new Hypertext systems made their first appearance</a:t>
            </a:r>
          </a:p>
          <a:p>
            <a:pPr marL="539750" lvl="1" indent="-269875">
              <a:buFont typeface="Arial" charset="0"/>
              <a:buChar char="•"/>
            </a:pPr>
            <a:r>
              <a:rPr lang="en-US" dirty="0">
                <a:latin typeface="Georgia" charset="0"/>
                <a:ea typeface="ＭＳ Ｐゴシック" charset="0"/>
              </a:rPr>
              <a:t>The World Wide Web</a:t>
            </a:r>
          </a:p>
          <a:p>
            <a:pPr marL="539750" lvl="1" indent="-269875">
              <a:buFont typeface="Arial" charset="0"/>
              <a:buChar char="•"/>
            </a:pPr>
            <a:r>
              <a:rPr lang="en-US" dirty="0" smtClean="0">
                <a:latin typeface="Georgia" charset="0"/>
                <a:ea typeface="ＭＳ Ｐゴシック" charset="0"/>
              </a:rPr>
              <a:t>Hyper</a:t>
            </a:r>
            <a:r>
              <a:rPr lang="en-US" dirty="0">
                <a:latin typeface="Georgia" charset="0"/>
                <a:ea typeface="ＭＳ Ｐゴシック" charset="0"/>
              </a:rPr>
              <a:t>-G</a:t>
            </a:r>
          </a:p>
          <a:p>
            <a:pPr marL="539750" lvl="1" indent="-269875">
              <a:buFont typeface="Arial" charset="0"/>
              <a:buChar char="•"/>
            </a:pPr>
            <a:r>
              <a:rPr lang="en-US" dirty="0" smtClean="0">
                <a:latin typeface="Georgia" charset="0"/>
                <a:ea typeface="ＭＳ Ｐゴシック" charset="0"/>
              </a:rPr>
              <a:t>Microcosm</a:t>
            </a:r>
          </a:p>
          <a:p>
            <a:pPr marL="269875" indent="-269875">
              <a:buFont typeface="Arial" charset="0"/>
              <a:buChar char="•"/>
            </a:pPr>
            <a:endParaRPr lang="en-US" dirty="0">
              <a:latin typeface="Georgia" charset="0"/>
              <a:ea typeface="ＭＳ Ｐゴシック" charset="0"/>
              <a:cs typeface="ＭＳ Ｐゴシック" charset="0"/>
            </a:endParaRPr>
          </a:p>
          <a:p>
            <a:pPr marL="0" indent="0">
              <a:buNone/>
            </a:pPr>
            <a:r>
              <a:rPr lang="en-US" dirty="0">
                <a:latin typeface="Georgia" charset="0"/>
                <a:ea typeface="ＭＳ Ｐゴシック" charset="0"/>
                <a:cs typeface="ＭＳ Ｐゴシック" charset="0"/>
              </a:rPr>
              <a:t>The above list </a:t>
            </a:r>
            <a:r>
              <a:rPr lang="en-US">
                <a:latin typeface="Georgia" charset="0"/>
                <a:ea typeface="ＭＳ Ｐゴシック" charset="0"/>
                <a:cs typeface="ＭＳ Ｐゴシック" charset="0"/>
              </a:rPr>
              <a:t>is </a:t>
            </a:r>
            <a:r>
              <a:rPr lang="en-US" smtClean="0">
                <a:latin typeface="Georgia" charset="0"/>
                <a:ea typeface="ＭＳ Ｐゴシック" charset="0"/>
                <a:cs typeface="ＭＳ Ｐゴシック" charset="0"/>
              </a:rPr>
              <a:t>roughly in </a:t>
            </a:r>
            <a:r>
              <a:rPr lang="en-US" dirty="0">
                <a:latin typeface="Georgia" charset="0"/>
                <a:ea typeface="ＭＳ Ｐゴシック" charset="0"/>
                <a:cs typeface="ＭＳ Ｐゴシック" charset="0"/>
              </a:rPr>
              <a:t>ascending order of their compliance with </a:t>
            </a:r>
            <a:r>
              <a:rPr lang="en-US" dirty="0" err="1" smtClean="0">
                <a:latin typeface="Georgia" charset="0"/>
                <a:ea typeface="ＭＳ Ｐゴシック" charset="0"/>
                <a:cs typeface="ＭＳ Ｐゴシック" charset="0"/>
              </a:rPr>
              <a:t>Halasz’s</a:t>
            </a:r>
            <a:r>
              <a:rPr lang="en-US" dirty="0" smtClean="0">
                <a:latin typeface="Georgia" charset="0"/>
                <a:ea typeface="ＭＳ Ｐゴシック" charset="0"/>
                <a:cs typeface="ＭＳ Ｐゴシック" charset="0"/>
              </a:rPr>
              <a:t> seven issues…</a:t>
            </a:r>
            <a:endParaRPr lang="en-US" dirty="0">
              <a:latin typeface="Georgia" charset="0"/>
              <a:ea typeface="ＭＳ Ｐゴシック" charset="0"/>
              <a:cs typeface="ＭＳ Ｐゴシック" charset="0"/>
            </a:endParaRPr>
          </a:p>
          <a:p>
            <a:pPr marL="0" indent="0">
              <a:buNone/>
            </a:pPr>
            <a:r>
              <a:rPr lang="en-US" dirty="0" smtClean="0">
                <a:latin typeface="Georgia" charset="0"/>
                <a:ea typeface="ＭＳ Ｐゴシック" charset="0"/>
                <a:cs typeface="ＭＳ Ｐゴシック" charset="0"/>
              </a:rPr>
              <a:t>…and </a:t>
            </a:r>
            <a:r>
              <a:rPr lang="en-US" dirty="0">
                <a:latin typeface="Georgia" charset="0"/>
                <a:ea typeface="ＭＳ Ｐゴシック" charset="0"/>
                <a:cs typeface="ＭＳ Ｐゴシック" charset="0"/>
              </a:rPr>
              <a:t>in descending order of their uptake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619">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619">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96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Growth</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l="-5116" r="-5116"/>
          <a:stretch>
            <a:fillRect/>
          </a:stretch>
        </p:blipFill>
        <p:spPr/>
      </p:pic>
      <p:sp>
        <p:nvSpPr>
          <p:cNvPr id="7" name="TextBox 6"/>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Nielsen, J. </a:t>
            </a:r>
            <a:r>
              <a:rPr lang="en-US" sz="1600" dirty="0">
                <a:latin typeface="Georgia"/>
                <a:cs typeface="Georgia"/>
              </a:rPr>
              <a:t>(2006) </a:t>
            </a:r>
            <a:r>
              <a:rPr lang="en-US" sz="1600" i="1" dirty="0">
                <a:latin typeface="Georgia"/>
                <a:cs typeface="Georgia"/>
              </a:rPr>
              <a:t>100 Million </a:t>
            </a:r>
            <a:r>
              <a:rPr lang="en-US" sz="1600" i="1" dirty="0" smtClean="0">
                <a:latin typeface="Georgia"/>
                <a:cs typeface="Georgia"/>
              </a:rPr>
              <a:t>Websites</a:t>
            </a:r>
            <a:r>
              <a:rPr lang="en-US" sz="1600" dirty="0" smtClean="0">
                <a:latin typeface="Georgia"/>
                <a:cs typeface="Georgia"/>
              </a:rPr>
              <a:t>, </a:t>
            </a:r>
            <a:r>
              <a:rPr lang="en-US" sz="1600" dirty="0" err="1" smtClean="0">
                <a:latin typeface="Georgia"/>
                <a:cs typeface="Georgia"/>
              </a:rPr>
              <a:t>Alertbox</a:t>
            </a:r>
            <a:r>
              <a:rPr lang="en-US" sz="1600" dirty="0">
                <a:latin typeface="Georgia"/>
                <a:cs typeface="Georgia"/>
              </a:rPr>
              <a:t>. </a:t>
            </a:r>
            <a:r>
              <a:rPr lang="en-US" sz="1600" dirty="0" smtClean="0">
                <a:latin typeface="Georgia"/>
                <a:cs typeface="Georgia"/>
              </a:rPr>
              <a:t/>
            </a:r>
            <a:br>
              <a:rPr lang="en-US" sz="1600" dirty="0" smtClean="0">
                <a:latin typeface="Georgia"/>
                <a:cs typeface="Georgia"/>
              </a:rPr>
            </a:br>
            <a:r>
              <a:rPr lang="en-US" sz="1600" dirty="0" smtClean="0">
                <a:latin typeface="Georgia"/>
                <a:cs typeface="Georgia"/>
              </a:rPr>
              <a:t>http</a:t>
            </a:r>
            <a:r>
              <a:rPr lang="en-US" sz="1600" dirty="0">
                <a:latin typeface="Georgia"/>
                <a:cs typeface="Georgia"/>
              </a:rPr>
              <a:t>://</a:t>
            </a:r>
            <a:r>
              <a:rPr lang="en-US" sz="1600" dirty="0" err="1">
                <a:latin typeface="Georgia"/>
                <a:cs typeface="Georgia"/>
              </a:rPr>
              <a:t>www.useit.com</a:t>
            </a:r>
            <a:r>
              <a:rPr lang="en-US" sz="1600" dirty="0">
                <a:latin typeface="Georgia"/>
                <a:cs typeface="Georgia"/>
              </a:rPr>
              <a:t>/</a:t>
            </a:r>
            <a:r>
              <a:rPr lang="en-US" sz="1600" dirty="0" err="1">
                <a:latin typeface="Georgia"/>
                <a:cs typeface="Georgia"/>
              </a:rPr>
              <a:t>alertbox</a:t>
            </a:r>
            <a:r>
              <a:rPr lang="en-US" sz="1600" dirty="0">
                <a:latin typeface="Georgia"/>
                <a:cs typeface="Georgia"/>
              </a:rPr>
              <a:t>/web-</a:t>
            </a:r>
            <a:r>
              <a:rPr lang="en-US" sz="1600" dirty="0" err="1">
                <a:latin typeface="Georgia"/>
                <a:cs typeface="Georgia"/>
              </a:rPr>
              <a:t>growth.html</a:t>
            </a:r>
            <a:r>
              <a:rPr lang="en-US" sz="1600" dirty="0">
                <a:latin typeface="Georgia"/>
                <a:cs typeface="Georgia"/>
              </a:rPr>
              <a:t> </a:t>
            </a:r>
          </a:p>
        </p:txBody>
      </p:sp>
    </p:spTree>
    <p:extLst>
      <p:ext uri="{BB962C8B-B14F-4D97-AF65-F5344CB8AC3E}">
        <p14:creationId xmlns:p14="http://schemas.microsoft.com/office/powerpoint/2010/main" val="22887212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Content Placeholder 4"/>
          <p:cNvSpPr>
            <a:spLocks noGrp="1"/>
          </p:cNvSpPr>
          <p:nvPr>
            <p:ph sz="half" idx="1"/>
          </p:nvPr>
        </p:nvSpPr>
        <p:spPr/>
        <p:txBody>
          <a:bodyPr/>
          <a:lstStyle/>
          <a:p>
            <a:pPr marL="90000" indent="0">
              <a:buNone/>
            </a:pPr>
            <a:r>
              <a:rPr lang="en-US" dirty="0">
                <a:latin typeface="Georgia" charset="0"/>
                <a:ea typeface="ＭＳ Ｐゴシック" charset="0"/>
                <a:cs typeface="ＭＳ Ｐゴシック" charset="0"/>
              </a:rPr>
              <a:t>Belgian </a:t>
            </a:r>
            <a:r>
              <a:rPr lang="en-US" dirty="0" smtClean="0">
                <a:latin typeface="Georgia" charset="0"/>
                <a:ea typeface="ＭＳ Ｐゴシック" charset="0"/>
                <a:cs typeface="ＭＳ Ｐゴシック" charset="0"/>
              </a:rPr>
              <a:t>lawyer, internationalist and ‘father </a:t>
            </a:r>
            <a:r>
              <a:rPr lang="en-US" dirty="0">
                <a:latin typeface="Georgia" charset="0"/>
                <a:ea typeface="ＭＳ Ｐゴシック" charset="0"/>
                <a:cs typeface="ＭＳ Ｐゴシック" charset="0"/>
              </a:rPr>
              <a:t>of Information </a:t>
            </a:r>
            <a:r>
              <a:rPr lang="en-US" dirty="0" smtClean="0">
                <a:latin typeface="Georgia" charset="0"/>
                <a:ea typeface="ＭＳ Ｐゴシック" charset="0"/>
                <a:cs typeface="ＭＳ Ｐゴシック" charset="0"/>
              </a:rPr>
              <a:t>Science’</a:t>
            </a:r>
            <a:endParaRPr lang="en-US" dirty="0">
              <a:latin typeface="Georgia" charset="0"/>
              <a:ea typeface="ＭＳ Ｐゴシック" charset="0"/>
              <a:cs typeface="ＭＳ Ｐゴシック" charset="0"/>
            </a:endParaRPr>
          </a:p>
          <a:p>
            <a:r>
              <a:rPr lang="en-US" dirty="0">
                <a:latin typeface="Georgia" charset="0"/>
                <a:ea typeface="ＭＳ Ｐゴシック" charset="0"/>
                <a:cs typeface="ＭＳ Ｐゴシック" charset="0"/>
              </a:rPr>
              <a:t>Created the Universal Decimal Classification for libraries</a:t>
            </a:r>
            <a:br>
              <a:rPr lang="en-US" dirty="0">
                <a:latin typeface="Georgia" charset="0"/>
                <a:ea typeface="ＭＳ Ｐゴシック" charset="0"/>
                <a:cs typeface="ＭＳ Ｐゴシック" charset="0"/>
              </a:rPr>
            </a:br>
            <a:r>
              <a:rPr lang="en-US" dirty="0">
                <a:latin typeface="Georgia" charset="0"/>
                <a:ea typeface="ＭＳ Ｐゴシック" charset="0"/>
                <a:cs typeface="ＭＳ Ｐゴシック" charset="0"/>
              </a:rPr>
              <a:t>(still in use around the world</a:t>
            </a:r>
            <a:r>
              <a:rPr lang="en-US" dirty="0" smtClean="0">
                <a:latin typeface="Georgia" charset="0"/>
                <a:ea typeface="ＭＳ Ｐゴシック" charset="0"/>
                <a:cs typeface="ＭＳ Ｐゴシック" charset="0"/>
              </a:rPr>
              <a:t>)</a:t>
            </a:r>
            <a:endParaRPr lang="en-US" dirty="0">
              <a:latin typeface="Georgia" charset="0"/>
              <a:ea typeface="ＭＳ Ｐゴシック" charset="0"/>
              <a:cs typeface="ＭＳ Ｐゴシック" charset="0"/>
            </a:endParaRPr>
          </a:p>
          <a:p>
            <a:pPr marL="90000" indent="0">
              <a:buNone/>
            </a:pPr>
            <a:endParaRPr lang="fr-FR" dirty="0" smtClean="0">
              <a:latin typeface="Georgia" charset="0"/>
              <a:ea typeface="ＭＳ Ｐゴシック" charset="0"/>
              <a:cs typeface="ＭＳ Ｐゴシック" charset="0"/>
            </a:endParaRPr>
          </a:p>
          <a:p>
            <a:pPr marL="90000" indent="0">
              <a:buNone/>
            </a:pPr>
            <a:r>
              <a:rPr lang="fr-FR" dirty="0" smtClean="0">
                <a:latin typeface="Georgia" charset="0"/>
                <a:ea typeface="ＭＳ Ｐゴシック" charset="0"/>
                <a:cs typeface="ＭＳ Ｐゴシック" charset="0"/>
              </a:rPr>
              <a:t>With </a:t>
            </a:r>
            <a:r>
              <a:rPr lang="fr-FR" dirty="0">
                <a:latin typeface="Georgia" charset="0"/>
                <a:ea typeface="ＭＳ Ｐゴシック" charset="0"/>
                <a:cs typeface="ＭＳ Ｐゴシック" charset="0"/>
              </a:rPr>
              <a:t>Henri La Fontaine, established the </a:t>
            </a:r>
            <a:r>
              <a:rPr lang="fr-FR" dirty="0" smtClean="0">
                <a:latin typeface="Georgia" charset="0"/>
                <a:ea typeface="ＭＳ Ｐゴシック" charset="0"/>
                <a:cs typeface="ＭＳ Ｐゴシック" charset="0"/>
              </a:rPr>
              <a:t>R</a:t>
            </a:r>
            <a:r>
              <a:rPr lang="fr-FR" dirty="0"/>
              <a:t>é</a:t>
            </a:r>
            <a:r>
              <a:rPr lang="fr-FR" dirty="0" smtClean="0">
                <a:latin typeface="Georgia" charset="0"/>
                <a:ea typeface="ＭＳ Ｐゴシック" charset="0"/>
                <a:cs typeface="ＭＳ Ｐゴシック" charset="0"/>
              </a:rPr>
              <a:t>pertoire </a:t>
            </a:r>
            <a:r>
              <a:rPr lang="fr-FR" dirty="0">
                <a:latin typeface="Georgia" charset="0"/>
                <a:ea typeface="ＭＳ Ｐゴシック" charset="0"/>
                <a:cs typeface="ＭＳ Ｐゴシック" charset="0"/>
              </a:rPr>
              <a:t>Bibliographique Universel in 1895</a:t>
            </a:r>
            <a:endParaRPr lang="en-US" dirty="0">
              <a:latin typeface="Georgia" charset="0"/>
              <a:ea typeface="ＭＳ Ｐゴシック" charset="0"/>
              <a:cs typeface="ＭＳ Ｐゴシック" charset="0"/>
            </a:endParaRPr>
          </a:p>
        </p:txBody>
      </p:sp>
      <p:pic>
        <p:nvPicPr>
          <p:cNvPr id="101378" name="Content Placeholder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p:pic>
      <p:sp>
        <p:nvSpPr>
          <p:cNvPr id="101379" name="Title 3"/>
          <p:cNvSpPr>
            <a:spLocks noGrp="1"/>
          </p:cNvSpPr>
          <p:nvPr>
            <p:ph type="title"/>
          </p:nvPr>
        </p:nvSpPr>
        <p:spPr>
          <a:ln/>
        </p:spPr>
        <p:txBody>
          <a:bodyPr/>
          <a:lstStyle/>
          <a:p>
            <a:r>
              <a:rPr lang="en-US">
                <a:latin typeface="Georgia" charset="0"/>
                <a:ea typeface="ＭＳ Ｐゴシック" charset="0"/>
                <a:cs typeface="ＭＳ Ｐゴシック" charset="0"/>
              </a:rPr>
              <a:t>Paul Otlet</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What is (was) the Web?</a:t>
            </a:r>
          </a:p>
        </p:txBody>
      </p:sp>
      <p:sp>
        <p:nvSpPr>
          <p:cNvPr id="58369" name="Rectangle 3"/>
          <p:cNvSpPr>
            <a:spLocks noGrp="1" noChangeArrowheads="1"/>
          </p:cNvSpPr>
          <p:nvPr>
            <p:ph idx="1"/>
          </p:nvPr>
        </p:nvSpPr>
        <p:spPr/>
        <p:txBody>
          <a:bodyPr/>
          <a:lstStyle/>
          <a:p>
            <a:pPr marL="0" indent="0">
              <a:buNone/>
            </a:pPr>
            <a:r>
              <a:rPr lang="en-US" dirty="0">
                <a:latin typeface="Georgia" charset="0"/>
                <a:ea typeface="ＭＳ Ｐゴシック" charset="0"/>
                <a:cs typeface="ＭＳ Ｐゴシック" charset="0"/>
              </a:rPr>
              <a:t>The idea of a boundless information world in which all items have a reference by which they can be retrieved - address system (URIs)</a:t>
            </a:r>
          </a:p>
          <a:p>
            <a:pPr marL="269875" indent="-269875">
              <a:buFont typeface="Arial" charset="0"/>
              <a:buChar char="•"/>
            </a:pPr>
            <a:endParaRPr lang="en-US" dirty="0">
              <a:latin typeface="Georgia" charset="0"/>
              <a:ea typeface="ＭＳ Ｐゴシック" charset="0"/>
              <a:cs typeface="ＭＳ Ｐゴシック" charset="0"/>
            </a:endParaRPr>
          </a:p>
          <a:p>
            <a:pPr marL="0" indent="0">
              <a:buNone/>
            </a:pPr>
            <a:r>
              <a:rPr lang="en-US" dirty="0">
                <a:latin typeface="Georgia" charset="0"/>
                <a:ea typeface="ＭＳ Ｐゴシック" charset="0"/>
                <a:cs typeface="ＭＳ Ｐゴシック" charset="0"/>
              </a:rPr>
              <a:t>A network protocol to fetch addressed items - (HTTP)</a:t>
            </a:r>
          </a:p>
          <a:p>
            <a:pPr marL="269875" indent="-269875">
              <a:buFont typeface="Arial" charset="0"/>
              <a:buChar char="•"/>
            </a:pPr>
            <a:endParaRPr lang="en-US" dirty="0">
              <a:latin typeface="Georgia" charset="0"/>
              <a:ea typeface="ＭＳ Ｐゴシック" charset="0"/>
              <a:cs typeface="ＭＳ Ｐゴシック" charset="0"/>
            </a:endParaRPr>
          </a:p>
          <a:p>
            <a:pPr marL="0" indent="0">
              <a:buNone/>
            </a:pPr>
            <a:r>
              <a:rPr lang="en-US" dirty="0">
                <a:latin typeface="Georgia" charset="0"/>
                <a:ea typeface="ＭＳ Ｐゴシック" charset="0"/>
                <a:cs typeface="ＭＳ Ｐゴシック" charset="0"/>
              </a:rPr>
              <a:t>A mark-up language (HTML) which every client must understand how to render - and which can contain hotlinks to given addresses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6286">
            <a:off x="484902" y="912347"/>
            <a:ext cx="6501146" cy="3851390"/>
          </a:xfrm>
          <a:prstGeom prst="rect">
            <a:avLst/>
          </a:prstGeom>
          <a:ln>
            <a:solidFill>
              <a:schemeClr val="accent5"/>
            </a:solidFill>
          </a:ln>
          <a:effectLst>
            <a:outerShdw blurRad="101600" dist="1524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46286">
            <a:off x="2140191" y="1553757"/>
            <a:ext cx="6502422" cy="4603988"/>
          </a:xfrm>
          <a:prstGeom prst="rect">
            <a:avLst/>
          </a:prstGeom>
          <a:effectLst>
            <a:outerShdw blurRad="101600" dist="152400" dir="2700000" algn="tl" rotWithShape="0">
              <a:prstClr val="black">
                <a:alpha val="40000"/>
              </a:prstClr>
            </a:outerShdw>
          </a:effectLst>
        </p:spPr>
      </p:pic>
    </p:spTree>
    <p:extLst>
      <p:ext uri="{BB962C8B-B14F-4D97-AF65-F5344CB8AC3E}">
        <p14:creationId xmlns:p14="http://schemas.microsoft.com/office/powerpoint/2010/main" val="3436490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dirty="0"/>
              <a:t>A central repository for all the world’s </a:t>
            </a:r>
            <a:r>
              <a:rPr lang="en-US" dirty="0" smtClean="0"/>
              <a:t>knowledge!</a:t>
            </a:r>
            <a:endParaRPr lang="en-US" dirty="0"/>
          </a:p>
          <a:p>
            <a:pPr lvl="1"/>
            <a:r>
              <a:rPr lang="en-US" dirty="0"/>
              <a:t>Founded in 1910 by </a:t>
            </a:r>
            <a:r>
              <a:rPr lang="en-US" dirty="0" err="1"/>
              <a:t>Otlet</a:t>
            </a:r>
            <a:r>
              <a:rPr lang="en-US" dirty="0"/>
              <a:t> and La </a:t>
            </a:r>
            <a:r>
              <a:rPr lang="en-US" dirty="0" smtClean="0"/>
              <a:t>Fontaine</a:t>
            </a:r>
          </a:p>
          <a:p>
            <a:pPr lvl="1"/>
            <a:r>
              <a:rPr lang="en-US" dirty="0"/>
              <a:t>Built on the earlier </a:t>
            </a:r>
            <a:r>
              <a:rPr lang="fr-FR" dirty="0"/>
              <a:t>Repertoire Bibliographique </a:t>
            </a:r>
            <a:r>
              <a:rPr lang="fr-FR" dirty="0" smtClean="0"/>
              <a:t>Universel</a:t>
            </a:r>
            <a:endParaRPr lang="en-US" dirty="0" smtClean="0"/>
          </a:p>
          <a:p>
            <a:pPr lvl="1"/>
            <a:r>
              <a:rPr lang="en-US" dirty="0" smtClean="0"/>
              <a:t>Planned at the centerpiece of a ‘world city’, designed by Le Corbusier in 1929 and to be built outside Geneva</a:t>
            </a:r>
            <a:endParaRPr lang="en-US" dirty="0"/>
          </a:p>
          <a:p>
            <a:endParaRPr lang="en-US" dirty="0"/>
          </a:p>
        </p:txBody>
      </p:sp>
      <p:pic>
        <p:nvPicPr>
          <p:cNvPr id="7" name="Picture Placeholder 6"/>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r="-65"/>
          <a:stretch/>
        </p:blipFill>
        <p:spPr/>
      </p:pic>
      <p:sp>
        <p:nvSpPr>
          <p:cNvPr id="4" name="Title 3"/>
          <p:cNvSpPr>
            <a:spLocks noGrp="1"/>
          </p:cNvSpPr>
          <p:nvPr>
            <p:ph type="title"/>
          </p:nvPr>
        </p:nvSpPr>
        <p:spPr/>
        <p:txBody>
          <a:bodyPr/>
          <a:lstStyle/>
          <a:p>
            <a:r>
              <a:rPr lang="en-US" dirty="0" smtClean="0"/>
              <a:t>The </a:t>
            </a:r>
            <a:r>
              <a:rPr lang="en-US" dirty="0" err="1" smtClean="0"/>
              <a:t>Mundaneum</a:t>
            </a:r>
            <a:endParaRPr lang="en-US" dirty="0"/>
          </a:p>
        </p:txBody>
      </p:sp>
    </p:spTree>
    <p:extLst>
      <p:ext uri="{BB962C8B-B14F-4D97-AF65-F5344CB8AC3E}">
        <p14:creationId xmlns:p14="http://schemas.microsoft.com/office/powerpoint/2010/main" val="28514951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CS">
  <a:themeElements>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electronics">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lnDef>
  </a:objectDefaults>
  <a:extraClrSchemeLst>
    <a:extraClrScheme>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ECS">
  <a:themeElements>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electronics">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lnDef>
  </a:objectDefaults>
  <a:extraClrSchemeLst>
    <a:extraClrScheme>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CS">
  <a:themeElements>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electronics">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lnDef>
  </a:objectDefaults>
  <a:extraClrSchemeLst>
    <a:extraClrScheme>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ECS">
  <a:themeElements>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electronics">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lnDef>
  </a:objectDefaults>
  <a:extraClrSchemeLst>
    <a:extraClrScheme>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ECS">
  <a:themeElements>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electronics">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lnDef>
  </a:objectDefaults>
  <a:extraClrSchemeLst>
    <a:extraClrScheme>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ECS">
  <a:themeElements>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electronics">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lnDef>
  </a:objectDefaults>
  <a:extraClrSchemeLst>
    <a:extraClrScheme>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ECS">
  <a:themeElements>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electronics">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lnDef>
  </a:objectDefaults>
  <a:extraClrSchemeLst>
    <a:extraClrScheme>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ECS">
  <a:themeElements>
    <a:clrScheme name="Custom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electronics">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lnDef>
  </a:objectDefaults>
  <a:extraClrSchemeLst>
    <a:extraClrScheme>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ECS.thmx</Template>
  <TotalTime>11047</TotalTime>
  <Words>3620</Words>
  <Application>Microsoft Macintosh PowerPoint</Application>
  <PresentationFormat>On-screen Show (4:3)</PresentationFormat>
  <Paragraphs>445</Paragraphs>
  <Slides>70</Slides>
  <Notes>47</Notes>
  <HiddenSlides>0</HiddenSlides>
  <MMClips>0</MMClips>
  <ScaleCrop>false</ScaleCrop>
  <HeadingPairs>
    <vt:vector size="4" baseType="variant">
      <vt:variant>
        <vt:lpstr>Theme</vt:lpstr>
      </vt:variant>
      <vt:variant>
        <vt:i4>8</vt:i4>
      </vt:variant>
      <vt:variant>
        <vt:lpstr>Slide Titles</vt:lpstr>
      </vt:variant>
      <vt:variant>
        <vt:i4>70</vt:i4>
      </vt:variant>
    </vt:vector>
  </HeadingPairs>
  <TitlesOfParts>
    <vt:vector size="78" baseType="lpstr">
      <vt:lpstr>ECS</vt:lpstr>
      <vt:lpstr>1_ECS</vt:lpstr>
      <vt:lpstr>2_ECS</vt:lpstr>
      <vt:lpstr>3_ECS</vt:lpstr>
      <vt:lpstr>4_ECS</vt:lpstr>
      <vt:lpstr>5_ECS</vt:lpstr>
      <vt:lpstr>6_ECS</vt:lpstr>
      <vt:lpstr>7_ECS</vt:lpstr>
      <vt:lpstr>Trailblazers</vt:lpstr>
      <vt:lpstr>Hypertext Prehistory</vt:lpstr>
      <vt:lpstr>Revisiting Nelson’s Definition</vt:lpstr>
      <vt:lpstr>The Talmud</vt:lpstr>
      <vt:lpstr>Richard White of Basingstoke</vt:lpstr>
      <vt:lpstr>Hypertext Pioneers</vt:lpstr>
      <vt:lpstr>Paul Otlet</vt:lpstr>
      <vt:lpstr>PowerPoint Presentation</vt:lpstr>
      <vt:lpstr>The Mundaneum</vt:lpstr>
      <vt:lpstr>The Mundaneum</vt:lpstr>
      <vt:lpstr>PowerPoint Presentation</vt:lpstr>
      <vt:lpstr>Wilhelm Ostwald</vt:lpstr>
      <vt:lpstr>Die Brücke</vt:lpstr>
      <vt:lpstr>Vannevar Bush</vt:lpstr>
      <vt:lpstr>PowerPoint Presentation</vt:lpstr>
      <vt:lpstr>PowerPoint Presentation</vt:lpstr>
      <vt:lpstr>The Rapid Selector</vt:lpstr>
      <vt:lpstr>As We May Think</vt:lpstr>
      <vt:lpstr>As We May Think</vt:lpstr>
      <vt:lpstr>The Memex</vt:lpstr>
      <vt:lpstr>A Salient Prediction</vt:lpstr>
      <vt:lpstr>Doug Englebart</vt:lpstr>
      <vt:lpstr>PowerPoint Presentation</vt:lpstr>
      <vt:lpstr>Augmenting Human Intellect</vt:lpstr>
      <vt:lpstr>NLS – the oN-Line System</vt:lpstr>
      <vt:lpstr>The Mother of all Demos</vt:lpstr>
      <vt:lpstr>Ted Nelson</vt:lpstr>
      <vt:lpstr>PowerPoint Presentation</vt:lpstr>
      <vt:lpstr>Computer Lib/Dream Machines</vt:lpstr>
      <vt:lpstr>A Vision in a Dream</vt:lpstr>
      <vt:lpstr>Project Xanadu</vt:lpstr>
      <vt:lpstr>Project Xanadu Mission Statement</vt:lpstr>
      <vt:lpstr>Project Xanadu</vt:lpstr>
      <vt:lpstr>PowerPoint Presentation</vt:lpstr>
      <vt:lpstr>PowerPoint Presentation</vt:lpstr>
      <vt:lpstr>XanaduSpace</vt:lpstr>
      <vt:lpstr>Nelson on the Web</vt:lpstr>
      <vt:lpstr>Hypertext Systems</vt:lpstr>
      <vt:lpstr>HES/FRESS (1967)</vt:lpstr>
      <vt:lpstr>ZOG (1975)</vt:lpstr>
      <vt:lpstr>Knowledge Management System (1983)</vt:lpstr>
      <vt:lpstr>Hyperties (1983)</vt:lpstr>
      <vt:lpstr>Intermedia (1985)</vt:lpstr>
      <vt:lpstr>NoteCards (1985) </vt:lpstr>
      <vt:lpstr>NoteCards: Showing card with iconic anchors </vt:lpstr>
      <vt:lpstr>NoteCards: Showing browser </vt:lpstr>
      <vt:lpstr>Hypercard (1987)</vt:lpstr>
      <vt:lpstr>Conklin on Hypertext</vt:lpstr>
      <vt:lpstr>Hypertext: An Introduction and Survey</vt:lpstr>
      <vt:lpstr>Macro Literary Systems</vt:lpstr>
      <vt:lpstr>Problem Exploration Tools</vt:lpstr>
      <vt:lpstr>Structured browsing Systems</vt:lpstr>
      <vt:lpstr>General Hypertext Technology</vt:lpstr>
      <vt:lpstr>The Essence of Hypertext</vt:lpstr>
      <vt:lpstr>The Essence of Hypertext</vt:lpstr>
      <vt:lpstr>Disadvantages of Hypertext</vt:lpstr>
      <vt:lpstr>Halasz on  Hypertext</vt:lpstr>
      <vt:lpstr>Reflections on Notecards</vt:lpstr>
      <vt:lpstr>The seven issues</vt:lpstr>
      <vt:lpstr>The seven issues</vt:lpstr>
      <vt:lpstr>Halasz on Hypertext (part 2)</vt:lpstr>
      <vt:lpstr>Seven Issues Revisited</vt:lpstr>
      <vt:lpstr>Ending the Tyranny of the Link </vt:lpstr>
      <vt:lpstr>Open Systems</vt:lpstr>
      <vt:lpstr>User Interfaces for Large Information Spaces </vt:lpstr>
      <vt:lpstr>Very Large Hypertexts</vt:lpstr>
      <vt:lpstr>…and then the  Web happened</vt:lpstr>
      <vt:lpstr>1990</vt:lpstr>
      <vt:lpstr>Web Growth</vt:lpstr>
      <vt:lpstr>What is (was) the Web?</vt:lpstr>
    </vt:vector>
  </TitlesOfParts>
  <Company>Multicosm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Hypermedia Fundamentals</dc:title>
  <dc:creator>Hugh Davis</dc:creator>
  <cp:lastModifiedBy>Nicholas Gibbins</cp:lastModifiedBy>
  <cp:revision>156</cp:revision>
  <cp:lastPrinted>2010-11-02T09:27:03Z</cp:lastPrinted>
  <dcterms:created xsi:type="dcterms:W3CDTF">2001-05-01T20:41:33Z</dcterms:created>
  <dcterms:modified xsi:type="dcterms:W3CDTF">2013-10-22T11:51:17Z</dcterms:modified>
</cp:coreProperties>
</file>