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2E9BE-9D67-7741-AD99-77479E49B8A7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247E0-08AA-FF46-8942-8FE00DC9D945}">
      <dgm:prSet phldrT="[Text]" custT="1"/>
      <dgm:spPr/>
      <dgm:t>
        <a:bodyPr/>
        <a:lstStyle/>
        <a:p>
          <a:r>
            <a:rPr lang="en-US" sz="3000" dirty="0" smtClean="0"/>
            <a:t>Enhancement</a:t>
          </a:r>
        </a:p>
        <a:p>
          <a:r>
            <a:rPr lang="en-US" sz="2000" dirty="0" smtClean="0"/>
            <a:t>(Improving Learning)</a:t>
          </a:r>
          <a:endParaRPr lang="en-US" sz="2000" dirty="0"/>
        </a:p>
      </dgm:t>
    </dgm:pt>
    <dgm:pt modelId="{17201AB6-596C-9F43-8F2E-DDC17B12F8E5}" type="parTrans" cxnId="{C48B487D-7BD8-1745-BE71-B733BBE5CD10}">
      <dgm:prSet/>
      <dgm:spPr/>
      <dgm:t>
        <a:bodyPr/>
        <a:lstStyle/>
        <a:p>
          <a:endParaRPr lang="en-US"/>
        </a:p>
      </dgm:t>
    </dgm:pt>
    <dgm:pt modelId="{21D12757-D4F8-B348-966E-CE7F53A604F7}" type="sibTrans" cxnId="{C48B487D-7BD8-1745-BE71-B733BBE5CD10}">
      <dgm:prSet/>
      <dgm:spPr/>
      <dgm:t>
        <a:bodyPr/>
        <a:lstStyle/>
        <a:p>
          <a:endParaRPr lang="en-US"/>
        </a:p>
      </dgm:t>
    </dgm:pt>
    <dgm:pt modelId="{4CB21E44-1522-084A-BED3-BCEBE0A17C18}">
      <dgm:prSet phldrT="[Text]" custT="1"/>
      <dgm:spPr/>
      <dgm:t>
        <a:bodyPr/>
        <a:lstStyle/>
        <a:p>
          <a:r>
            <a:rPr lang="en-US" sz="3000" dirty="0" smtClean="0"/>
            <a:t>Scale</a:t>
          </a:r>
        </a:p>
        <a:p>
          <a:r>
            <a:rPr lang="en-US" sz="2000" dirty="0" smtClean="0"/>
            <a:t>(Universities will only get bigger)</a:t>
          </a:r>
          <a:endParaRPr lang="en-US" sz="2000" dirty="0"/>
        </a:p>
      </dgm:t>
    </dgm:pt>
    <dgm:pt modelId="{F19C0243-26BA-844A-8AFA-3B667B76C587}" type="parTrans" cxnId="{728E3745-19CB-F64F-BF78-25E41AE22B3C}">
      <dgm:prSet/>
      <dgm:spPr/>
      <dgm:t>
        <a:bodyPr/>
        <a:lstStyle/>
        <a:p>
          <a:endParaRPr lang="en-US"/>
        </a:p>
      </dgm:t>
    </dgm:pt>
    <dgm:pt modelId="{E9CA43F5-6D9D-CC46-9EE2-47CE2B1382B9}" type="sibTrans" cxnId="{728E3745-19CB-F64F-BF78-25E41AE22B3C}">
      <dgm:prSet/>
      <dgm:spPr/>
      <dgm:t>
        <a:bodyPr/>
        <a:lstStyle/>
        <a:p>
          <a:endParaRPr lang="en-US"/>
        </a:p>
      </dgm:t>
    </dgm:pt>
    <dgm:pt modelId="{D497A673-0703-604C-B187-BB42EEC8FC97}">
      <dgm:prSet phldrT="[Text]" custT="1"/>
      <dgm:spPr/>
      <dgm:t>
        <a:bodyPr/>
        <a:lstStyle/>
        <a:p>
          <a:r>
            <a:rPr lang="en-US" sz="3000" dirty="0" smtClean="0"/>
            <a:t>Flexibility</a:t>
          </a:r>
        </a:p>
        <a:p>
          <a:r>
            <a:rPr lang="en-US" sz="2000" dirty="0" smtClean="0"/>
            <a:t>(Any time, any place learning)</a:t>
          </a:r>
          <a:endParaRPr lang="en-US" sz="2000" dirty="0"/>
        </a:p>
      </dgm:t>
    </dgm:pt>
    <dgm:pt modelId="{C9A80D97-02EF-1C43-A19D-208C84A71620}" type="parTrans" cxnId="{6662C270-3EE7-BB43-A40E-F20D8993E250}">
      <dgm:prSet/>
      <dgm:spPr/>
      <dgm:t>
        <a:bodyPr/>
        <a:lstStyle/>
        <a:p>
          <a:endParaRPr lang="en-US"/>
        </a:p>
      </dgm:t>
    </dgm:pt>
    <dgm:pt modelId="{71980278-7029-C245-AB56-09E653C0C533}" type="sibTrans" cxnId="{6662C270-3EE7-BB43-A40E-F20D8993E250}">
      <dgm:prSet/>
      <dgm:spPr/>
      <dgm:t>
        <a:bodyPr/>
        <a:lstStyle/>
        <a:p>
          <a:endParaRPr lang="en-US"/>
        </a:p>
      </dgm:t>
    </dgm:pt>
    <dgm:pt modelId="{66913831-DAC4-C545-89FC-55FDA0DB6491}" type="pres">
      <dgm:prSet presAssocID="{B6B2E9BE-9D67-7741-AD99-77479E49B8A7}" presName="Name0" presStyleCnt="0">
        <dgm:presLayoutVars>
          <dgm:dir/>
          <dgm:resizeHandles val="exact"/>
        </dgm:presLayoutVars>
      </dgm:prSet>
      <dgm:spPr/>
    </dgm:pt>
    <dgm:pt modelId="{08C916F0-6107-5A44-8882-748162F03964}" type="pres">
      <dgm:prSet presAssocID="{50B247E0-08AA-FF46-8942-8FE00DC9D945}" presName="composite" presStyleCnt="0"/>
      <dgm:spPr/>
    </dgm:pt>
    <dgm:pt modelId="{AD806248-43CE-9D43-A5DF-FC8C42047366}" type="pres">
      <dgm:prSet presAssocID="{50B247E0-08AA-FF46-8942-8FE00DC9D945}" presName="rect1" presStyleLbl="trAlignAcc1" presStyleIdx="0" presStyleCnt="3" custScaleX="126880" custScaleY="80373" custLinFactNeighborX="13787" custLinFactNeighborY="-1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D5101-9A30-1049-B3D2-B0EFBC791045}" type="pres">
      <dgm:prSet presAssocID="{50B247E0-08AA-FF46-8942-8FE00DC9D945}" presName="rect2" presStyleLbl="fgImgPlace1" presStyleIdx="0" presStyleCnt="3"/>
      <dgm:spPr/>
    </dgm:pt>
    <dgm:pt modelId="{3D98C519-2080-4B4B-8FF5-4A48682748A5}" type="pres">
      <dgm:prSet presAssocID="{21D12757-D4F8-B348-966E-CE7F53A604F7}" presName="sibTrans" presStyleCnt="0"/>
      <dgm:spPr/>
    </dgm:pt>
    <dgm:pt modelId="{67DD501E-461A-E448-90EC-01E836B6BE88}" type="pres">
      <dgm:prSet presAssocID="{4CB21E44-1522-084A-BED3-BCEBE0A17C18}" presName="composite" presStyleCnt="0"/>
      <dgm:spPr/>
    </dgm:pt>
    <dgm:pt modelId="{6AA58DCD-FFEB-924B-A125-DBC880A479E9}" type="pres">
      <dgm:prSet presAssocID="{4CB21E44-1522-084A-BED3-BCEBE0A17C18}" presName="rect1" presStyleLbl="trAlignAcc1" presStyleIdx="1" presStyleCnt="3" custScaleX="125577" custScaleY="78075" custLinFactNeighborX="14144" custLinFactNeighborY="-299">
        <dgm:presLayoutVars>
          <dgm:bulletEnabled val="1"/>
        </dgm:presLayoutVars>
      </dgm:prSet>
      <dgm:spPr/>
    </dgm:pt>
    <dgm:pt modelId="{5D7C3B63-5724-7740-A4B5-D583CB0C801C}" type="pres">
      <dgm:prSet presAssocID="{4CB21E44-1522-084A-BED3-BCEBE0A17C18}" presName="rect2" presStyleLbl="fgImgPlace1" presStyleIdx="1" presStyleCnt="3"/>
      <dgm:spPr/>
    </dgm:pt>
    <dgm:pt modelId="{126D6FBF-0E2D-B944-BD39-C359ED6E4203}" type="pres">
      <dgm:prSet presAssocID="{E9CA43F5-6D9D-CC46-9EE2-47CE2B1382B9}" presName="sibTrans" presStyleCnt="0"/>
      <dgm:spPr/>
    </dgm:pt>
    <dgm:pt modelId="{03588D24-5AFD-0447-B914-99775B33EAF5}" type="pres">
      <dgm:prSet presAssocID="{D497A673-0703-604C-B187-BB42EEC8FC97}" presName="composite" presStyleCnt="0"/>
      <dgm:spPr/>
    </dgm:pt>
    <dgm:pt modelId="{0D56804B-5C2A-A243-88BD-10B85D1D5E93}" type="pres">
      <dgm:prSet presAssocID="{D497A673-0703-604C-B187-BB42EEC8FC97}" presName="rect1" presStyleLbl="trAlignAcc1" presStyleIdx="2" presStyleCnt="3" custScaleX="126052" custScaleY="85537" custLinFactNeighborX="15139" custLinFactNeighborY="-12631">
        <dgm:presLayoutVars>
          <dgm:bulletEnabled val="1"/>
        </dgm:presLayoutVars>
      </dgm:prSet>
      <dgm:spPr/>
    </dgm:pt>
    <dgm:pt modelId="{EF010973-265A-DA4D-B32B-4C077258F983}" type="pres">
      <dgm:prSet presAssocID="{D497A673-0703-604C-B187-BB42EEC8FC97}" presName="rect2" presStyleLbl="fgImgPlace1" presStyleIdx="2" presStyleCnt="3"/>
      <dgm:spPr/>
    </dgm:pt>
  </dgm:ptLst>
  <dgm:cxnLst>
    <dgm:cxn modelId="{C48B487D-7BD8-1745-BE71-B733BBE5CD10}" srcId="{B6B2E9BE-9D67-7741-AD99-77479E49B8A7}" destId="{50B247E0-08AA-FF46-8942-8FE00DC9D945}" srcOrd="0" destOrd="0" parTransId="{17201AB6-596C-9F43-8F2E-DDC17B12F8E5}" sibTransId="{21D12757-D4F8-B348-966E-CE7F53A604F7}"/>
    <dgm:cxn modelId="{728E3745-19CB-F64F-BF78-25E41AE22B3C}" srcId="{B6B2E9BE-9D67-7741-AD99-77479E49B8A7}" destId="{4CB21E44-1522-084A-BED3-BCEBE0A17C18}" srcOrd="1" destOrd="0" parTransId="{F19C0243-26BA-844A-8AFA-3B667B76C587}" sibTransId="{E9CA43F5-6D9D-CC46-9EE2-47CE2B1382B9}"/>
    <dgm:cxn modelId="{8EDC7678-0775-3447-AEB3-F21506FFD2CF}" type="presOf" srcId="{4CB21E44-1522-084A-BED3-BCEBE0A17C18}" destId="{6AA58DCD-FFEB-924B-A125-DBC880A479E9}" srcOrd="0" destOrd="0" presId="urn:microsoft.com/office/officeart/2008/layout/PictureStrips"/>
    <dgm:cxn modelId="{28CBE5A0-1574-D74B-A598-0450FBB21009}" type="presOf" srcId="{50B247E0-08AA-FF46-8942-8FE00DC9D945}" destId="{AD806248-43CE-9D43-A5DF-FC8C42047366}" srcOrd="0" destOrd="0" presId="urn:microsoft.com/office/officeart/2008/layout/PictureStrips"/>
    <dgm:cxn modelId="{58E30B3E-7074-D243-84F7-6716DAAEA49A}" type="presOf" srcId="{D497A673-0703-604C-B187-BB42EEC8FC97}" destId="{0D56804B-5C2A-A243-88BD-10B85D1D5E93}" srcOrd="0" destOrd="0" presId="urn:microsoft.com/office/officeart/2008/layout/PictureStrips"/>
    <dgm:cxn modelId="{6662C270-3EE7-BB43-A40E-F20D8993E250}" srcId="{B6B2E9BE-9D67-7741-AD99-77479E49B8A7}" destId="{D497A673-0703-604C-B187-BB42EEC8FC97}" srcOrd="2" destOrd="0" parTransId="{C9A80D97-02EF-1C43-A19D-208C84A71620}" sibTransId="{71980278-7029-C245-AB56-09E653C0C533}"/>
    <dgm:cxn modelId="{CCB5B209-8ED5-714F-B61A-359AE62491A7}" type="presOf" srcId="{B6B2E9BE-9D67-7741-AD99-77479E49B8A7}" destId="{66913831-DAC4-C545-89FC-55FDA0DB6491}" srcOrd="0" destOrd="0" presId="urn:microsoft.com/office/officeart/2008/layout/PictureStrips"/>
    <dgm:cxn modelId="{4FB779F8-31A6-1B4D-8C97-8D593C002260}" type="presParOf" srcId="{66913831-DAC4-C545-89FC-55FDA0DB6491}" destId="{08C916F0-6107-5A44-8882-748162F03964}" srcOrd="0" destOrd="0" presId="urn:microsoft.com/office/officeart/2008/layout/PictureStrips"/>
    <dgm:cxn modelId="{26EC4F44-3A50-8C41-8BDA-F32D8F7FC351}" type="presParOf" srcId="{08C916F0-6107-5A44-8882-748162F03964}" destId="{AD806248-43CE-9D43-A5DF-FC8C42047366}" srcOrd="0" destOrd="0" presId="urn:microsoft.com/office/officeart/2008/layout/PictureStrips"/>
    <dgm:cxn modelId="{6B12F938-AB9A-714E-9F03-39BF4DE8BEF4}" type="presParOf" srcId="{08C916F0-6107-5A44-8882-748162F03964}" destId="{DA6D5101-9A30-1049-B3D2-B0EFBC791045}" srcOrd="1" destOrd="0" presId="urn:microsoft.com/office/officeart/2008/layout/PictureStrips"/>
    <dgm:cxn modelId="{80CA00A5-91C7-474C-AED9-F58E508D8989}" type="presParOf" srcId="{66913831-DAC4-C545-89FC-55FDA0DB6491}" destId="{3D98C519-2080-4B4B-8FF5-4A48682748A5}" srcOrd="1" destOrd="0" presId="urn:microsoft.com/office/officeart/2008/layout/PictureStrips"/>
    <dgm:cxn modelId="{24FDB79B-73A9-034A-A6C4-44D2DDB154E8}" type="presParOf" srcId="{66913831-DAC4-C545-89FC-55FDA0DB6491}" destId="{67DD501E-461A-E448-90EC-01E836B6BE88}" srcOrd="2" destOrd="0" presId="urn:microsoft.com/office/officeart/2008/layout/PictureStrips"/>
    <dgm:cxn modelId="{4D4F6FC2-8DF8-FA41-A117-D793846EB06E}" type="presParOf" srcId="{67DD501E-461A-E448-90EC-01E836B6BE88}" destId="{6AA58DCD-FFEB-924B-A125-DBC880A479E9}" srcOrd="0" destOrd="0" presId="urn:microsoft.com/office/officeart/2008/layout/PictureStrips"/>
    <dgm:cxn modelId="{CF169211-BC74-4C4B-AEB3-1CD9B3D819C5}" type="presParOf" srcId="{67DD501E-461A-E448-90EC-01E836B6BE88}" destId="{5D7C3B63-5724-7740-A4B5-D583CB0C801C}" srcOrd="1" destOrd="0" presId="urn:microsoft.com/office/officeart/2008/layout/PictureStrips"/>
    <dgm:cxn modelId="{ABC4F7CD-0FFB-2043-92BD-097664703149}" type="presParOf" srcId="{66913831-DAC4-C545-89FC-55FDA0DB6491}" destId="{126D6FBF-0E2D-B944-BD39-C359ED6E4203}" srcOrd="3" destOrd="0" presId="urn:microsoft.com/office/officeart/2008/layout/PictureStrips"/>
    <dgm:cxn modelId="{3390806F-E019-7E47-8BA5-C518340DC42D}" type="presParOf" srcId="{66913831-DAC4-C545-89FC-55FDA0DB6491}" destId="{03588D24-5AFD-0447-B914-99775B33EAF5}" srcOrd="4" destOrd="0" presId="urn:microsoft.com/office/officeart/2008/layout/PictureStrips"/>
    <dgm:cxn modelId="{E9C9264B-5E8A-D649-8A37-EAEB414DB104}" type="presParOf" srcId="{03588D24-5AFD-0447-B914-99775B33EAF5}" destId="{0D56804B-5C2A-A243-88BD-10B85D1D5E93}" srcOrd="0" destOrd="0" presId="urn:microsoft.com/office/officeart/2008/layout/PictureStrips"/>
    <dgm:cxn modelId="{8F9AB3D4-071C-B74B-BF38-BF91E08A91EF}" type="presParOf" srcId="{03588D24-5AFD-0447-B914-99775B33EAF5}" destId="{EF010973-265A-DA4D-B32B-4C077258F9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06248-43CE-9D43-A5DF-FC8C42047366}">
      <dsp:nvSpPr>
        <dsp:cNvPr id="0" name=""/>
        <dsp:cNvSpPr/>
      </dsp:nvSpPr>
      <dsp:spPr>
        <a:xfrm>
          <a:off x="2086004" y="402132"/>
          <a:ext cx="5389108" cy="10668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34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Enhancement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(Improving Learning)</a:t>
          </a:r>
          <a:endParaRPr lang="en-US" sz="2000" kern="1200" dirty="0"/>
        </a:p>
      </dsp:txBody>
      <dsp:txXfrm>
        <a:off x="2086004" y="402132"/>
        <a:ext cx="5389108" cy="1066802"/>
      </dsp:txXfrm>
    </dsp:sp>
    <dsp:sp modelId="{DA6D5101-9A30-1049-B3D2-B0EFBC791045}">
      <dsp:nvSpPr>
        <dsp:cNvPr id="0" name=""/>
        <dsp:cNvSpPr/>
      </dsp:nvSpPr>
      <dsp:spPr>
        <a:xfrm>
          <a:off x="1894290" y="101151"/>
          <a:ext cx="929120" cy="13936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A58DCD-FFEB-924B-A125-DBC880A479E9}">
      <dsp:nvSpPr>
        <dsp:cNvPr id="0" name=""/>
        <dsp:cNvSpPr/>
      </dsp:nvSpPr>
      <dsp:spPr>
        <a:xfrm>
          <a:off x="2128839" y="1979996"/>
          <a:ext cx="5333765" cy="10363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34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Scale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(Universities will only get bigger)</a:t>
          </a:r>
          <a:endParaRPr lang="en-US" sz="2000" kern="1200" dirty="0"/>
        </a:p>
      </dsp:txBody>
      <dsp:txXfrm>
        <a:off x="2128839" y="1979996"/>
        <a:ext cx="5333765" cy="1036300"/>
      </dsp:txXfrm>
    </dsp:sp>
    <dsp:sp modelId="{5D7C3B63-5724-7740-A4B5-D583CB0C801C}">
      <dsp:nvSpPr>
        <dsp:cNvPr id="0" name=""/>
        <dsp:cNvSpPr/>
      </dsp:nvSpPr>
      <dsp:spPr>
        <a:xfrm>
          <a:off x="1894290" y="1646735"/>
          <a:ext cx="929120" cy="13936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56804B-5C2A-A243-88BD-10B85D1D5E93}">
      <dsp:nvSpPr>
        <dsp:cNvPr id="0" name=""/>
        <dsp:cNvSpPr/>
      </dsp:nvSpPr>
      <dsp:spPr>
        <a:xfrm>
          <a:off x="2161013" y="3312374"/>
          <a:ext cx="5353940" cy="1135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34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Flexibility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(Any time, any place learning)</a:t>
          </a:r>
          <a:endParaRPr lang="en-US" sz="2000" kern="1200" dirty="0"/>
        </a:p>
      </dsp:txBody>
      <dsp:txXfrm>
        <a:off x="2161013" y="3312374"/>
        <a:ext cx="5353940" cy="1135344"/>
      </dsp:txXfrm>
    </dsp:sp>
    <dsp:sp modelId="{EF010973-265A-DA4D-B32B-4C077258F983}">
      <dsp:nvSpPr>
        <dsp:cNvPr id="0" name=""/>
        <dsp:cNvSpPr/>
      </dsp:nvSpPr>
      <dsp:spPr>
        <a:xfrm>
          <a:off x="1894290" y="3192319"/>
          <a:ext cx="929120" cy="13936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7D543F5-5BF2-8346-B6BD-949952D9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r" eaLnBrk="1" hangingPunct="1"/>
            <a:fld id="{96AC3FD8-7417-614E-BA8B-A95688C5FDA5}" type="slidenum">
              <a:rPr lang="en-US">
                <a:latin typeface="Arial" charset="0"/>
              </a:rPr>
              <a:pPr algn="r" eaLnBrk="1" hangingPunct="1"/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3 h 310"/>
                <a:gd name="T16" fmla="*/ 281 w 281"/>
                <a:gd name="T17" fmla="*/ 191 h 310"/>
                <a:gd name="T18" fmla="*/ 272 w 281"/>
                <a:gd name="T19" fmla="*/ 227 h 310"/>
                <a:gd name="T20" fmla="*/ 264 w 281"/>
                <a:gd name="T21" fmla="*/ 247 h 310"/>
                <a:gd name="T22" fmla="*/ 241 w 281"/>
                <a:gd name="T23" fmla="*/ 279 h 310"/>
                <a:gd name="T24" fmla="*/ 213 w 281"/>
                <a:gd name="T25" fmla="*/ 307 h 310"/>
                <a:gd name="T26" fmla="*/ 196 w 281"/>
                <a:gd name="T27" fmla="*/ 316 h 310"/>
                <a:gd name="T28" fmla="*/ 159 w 281"/>
                <a:gd name="T29" fmla="*/ 327 h 310"/>
                <a:gd name="T30" fmla="*/ 139 w 281"/>
                <a:gd name="T31" fmla="*/ 327 h 310"/>
                <a:gd name="T32" fmla="*/ 93 w 281"/>
                <a:gd name="T33" fmla="*/ 321 h 310"/>
                <a:gd name="T34" fmla="*/ 65 w 281"/>
                <a:gd name="T35" fmla="*/ 310 h 310"/>
                <a:gd name="T36" fmla="*/ 45 w 281"/>
                <a:gd name="T37" fmla="*/ 290 h 310"/>
                <a:gd name="T38" fmla="*/ 34 w 281"/>
                <a:gd name="T39" fmla="*/ 281 h 310"/>
                <a:gd name="T40" fmla="*/ 8 w 281"/>
                <a:gd name="T41" fmla="*/ 230 h 310"/>
                <a:gd name="T42" fmla="*/ 0 w 281"/>
                <a:gd name="T43" fmla="*/ 173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6 h 310"/>
                <a:gd name="T72" fmla="*/ 65 w 281"/>
                <a:gd name="T73" fmla="*/ 227 h 310"/>
                <a:gd name="T74" fmla="*/ 82 w 281"/>
                <a:gd name="T75" fmla="*/ 267 h 310"/>
                <a:gd name="T76" fmla="*/ 96 w 281"/>
                <a:gd name="T77" fmla="*/ 284 h 310"/>
                <a:gd name="T78" fmla="*/ 128 w 281"/>
                <a:gd name="T79" fmla="*/ 301 h 310"/>
                <a:gd name="T80" fmla="*/ 145 w 281"/>
                <a:gd name="T81" fmla="*/ 301 h 310"/>
                <a:gd name="T82" fmla="*/ 179 w 281"/>
                <a:gd name="T83" fmla="*/ 290 h 310"/>
                <a:gd name="T84" fmla="*/ 204 w 281"/>
                <a:gd name="T85" fmla="*/ 262 h 310"/>
                <a:gd name="T86" fmla="*/ 213 w 281"/>
                <a:gd name="T87" fmla="*/ 242 h 310"/>
                <a:gd name="T88" fmla="*/ 224 w 281"/>
                <a:gd name="T89" fmla="*/ 196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4 h 361"/>
                <a:gd name="T12" fmla="*/ 83 w 182"/>
                <a:gd name="T13" fmla="*/ 284 h 361"/>
                <a:gd name="T14" fmla="*/ 83 w 182"/>
                <a:gd name="T15" fmla="*/ 301 h 361"/>
                <a:gd name="T16" fmla="*/ 86 w 182"/>
                <a:gd name="T17" fmla="*/ 313 h 361"/>
                <a:gd name="T18" fmla="*/ 91 w 182"/>
                <a:gd name="T19" fmla="*/ 324 h 361"/>
                <a:gd name="T20" fmla="*/ 97 w 182"/>
                <a:gd name="T21" fmla="*/ 335 h 361"/>
                <a:gd name="T22" fmla="*/ 105 w 182"/>
                <a:gd name="T23" fmla="*/ 341 h 361"/>
                <a:gd name="T24" fmla="*/ 117 w 182"/>
                <a:gd name="T25" fmla="*/ 347 h 361"/>
                <a:gd name="T26" fmla="*/ 128 w 182"/>
                <a:gd name="T27" fmla="*/ 350 h 361"/>
                <a:gd name="T28" fmla="*/ 142 w 182"/>
                <a:gd name="T29" fmla="*/ 352 h 361"/>
                <a:gd name="T30" fmla="*/ 142 w 182"/>
                <a:gd name="T31" fmla="*/ 352 h 361"/>
                <a:gd name="T32" fmla="*/ 157 w 182"/>
                <a:gd name="T33" fmla="*/ 350 h 361"/>
                <a:gd name="T34" fmla="*/ 165 w 182"/>
                <a:gd name="T35" fmla="*/ 347 h 361"/>
                <a:gd name="T36" fmla="*/ 165 w 182"/>
                <a:gd name="T37" fmla="*/ 347 h 361"/>
                <a:gd name="T38" fmla="*/ 182 w 182"/>
                <a:gd name="T39" fmla="*/ 335 h 361"/>
                <a:gd name="T40" fmla="*/ 182 w 182"/>
                <a:gd name="T41" fmla="*/ 335 h 361"/>
                <a:gd name="T42" fmla="*/ 182 w 182"/>
                <a:gd name="T43" fmla="*/ 341 h 361"/>
                <a:gd name="T44" fmla="*/ 179 w 182"/>
                <a:gd name="T45" fmla="*/ 350 h 361"/>
                <a:gd name="T46" fmla="*/ 162 w 182"/>
                <a:gd name="T47" fmla="*/ 364 h 361"/>
                <a:gd name="T48" fmla="*/ 162 w 182"/>
                <a:gd name="T49" fmla="*/ 364 h 361"/>
                <a:gd name="T50" fmla="*/ 154 w 182"/>
                <a:gd name="T51" fmla="*/ 369 h 361"/>
                <a:gd name="T52" fmla="*/ 142 w 182"/>
                <a:gd name="T53" fmla="*/ 375 h 361"/>
                <a:gd name="T54" fmla="*/ 131 w 182"/>
                <a:gd name="T55" fmla="*/ 378 h 361"/>
                <a:gd name="T56" fmla="*/ 117 w 182"/>
                <a:gd name="T57" fmla="*/ 378 h 361"/>
                <a:gd name="T58" fmla="*/ 117 w 182"/>
                <a:gd name="T59" fmla="*/ 378 h 361"/>
                <a:gd name="T60" fmla="*/ 100 w 182"/>
                <a:gd name="T61" fmla="*/ 378 h 361"/>
                <a:gd name="T62" fmla="*/ 83 w 182"/>
                <a:gd name="T63" fmla="*/ 372 h 361"/>
                <a:gd name="T64" fmla="*/ 66 w 182"/>
                <a:gd name="T65" fmla="*/ 364 h 361"/>
                <a:gd name="T66" fmla="*/ 54 w 182"/>
                <a:gd name="T67" fmla="*/ 352 h 361"/>
                <a:gd name="T68" fmla="*/ 54 w 182"/>
                <a:gd name="T69" fmla="*/ 352 h 361"/>
                <a:gd name="T70" fmla="*/ 43 w 182"/>
                <a:gd name="T71" fmla="*/ 341 h 361"/>
                <a:gd name="T72" fmla="*/ 34 w 182"/>
                <a:gd name="T73" fmla="*/ 324 h 361"/>
                <a:gd name="T74" fmla="*/ 29 w 182"/>
                <a:gd name="T75" fmla="*/ 307 h 361"/>
                <a:gd name="T76" fmla="*/ 29 w 182"/>
                <a:gd name="T77" fmla="*/ 284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7 w 475"/>
                <a:gd name="T1" fmla="*/ 0 h 304"/>
                <a:gd name="T2" fmla="*/ 381 w 475"/>
                <a:gd name="T3" fmla="*/ 6 h 304"/>
                <a:gd name="T4" fmla="*/ 412 w 475"/>
                <a:gd name="T5" fmla="*/ 23 h 304"/>
                <a:gd name="T6" fmla="*/ 427 w 475"/>
                <a:gd name="T7" fmla="*/ 37 h 304"/>
                <a:gd name="T8" fmla="*/ 441 w 475"/>
                <a:gd name="T9" fmla="*/ 68 h 304"/>
                <a:gd name="T10" fmla="*/ 441 w 475"/>
                <a:gd name="T11" fmla="*/ 299 h 304"/>
                <a:gd name="T12" fmla="*/ 444 w 475"/>
                <a:gd name="T13" fmla="*/ 304 h 304"/>
                <a:gd name="T14" fmla="*/ 446 w 475"/>
                <a:gd name="T15" fmla="*/ 310 h 304"/>
                <a:gd name="T16" fmla="*/ 370 w 475"/>
                <a:gd name="T17" fmla="*/ 321 h 304"/>
                <a:gd name="T18" fmla="*/ 375 w 475"/>
                <a:gd name="T19" fmla="*/ 316 h 304"/>
                <a:gd name="T20" fmla="*/ 387 w 475"/>
                <a:gd name="T21" fmla="*/ 304 h 304"/>
                <a:gd name="T22" fmla="*/ 387 w 475"/>
                <a:gd name="T23" fmla="*/ 108 h 304"/>
                <a:gd name="T24" fmla="*/ 387 w 475"/>
                <a:gd name="T25" fmla="*/ 91 h 304"/>
                <a:gd name="T26" fmla="*/ 378 w 475"/>
                <a:gd name="T27" fmla="*/ 66 h 304"/>
                <a:gd name="T28" fmla="*/ 370 w 475"/>
                <a:gd name="T29" fmla="*/ 57 h 304"/>
                <a:gd name="T30" fmla="*/ 350 w 475"/>
                <a:gd name="T31" fmla="*/ 43 h 304"/>
                <a:gd name="T32" fmla="*/ 319 w 475"/>
                <a:gd name="T33" fmla="*/ 37 h 304"/>
                <a:gd name="T34" fmla="*/ 299 w 475"/>
                <a:gd name="T35" fmla="*/ 40 h 304"/>
                <a:gd name="T36" fmla="*/ 265 w 475"/>
                <a:gd name="T37" fmla="*/ 60 h 304"/>
                <a:gd name="T38" fmla="*/ 250 w 475"/>
                <a:gd name="T39" fmla="*/ 77 h 304"/>
                <a:gd name="T40" fmla="*/ 250 w 475"/>
                <a:gd name="T41" fmla="*/ 299 h 304"/>
                <a:gd name="T42" fmla="*/ 253 w 475"/>
                <a:gd name="T43" fmla="*/ 304 h 304"/>
                <a:gd name="T44" fmla="*/ 256 w 475"/>
                <a:gd name="T45" fmla="*/ 310 h 304"/>
                <a:gd name="T46" fmla="*/ 194 w 475"/>
                <a:gd name="T47" fmla="*/ 321 h 304"/>
                <a:gd name="T48" fmla="*/ 202 w 475"/>
                <a:gd name="T49" fmla="*/ 316 h 304"/>
                <a:gd name="T50" fmla="*/ 211 w 475"/>
                <a:gd name="T51" fmla="*/ 304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9 h 304"/>
                <a:gd name="T70" fmla="*/ 83 w 475"/>
                <a:gd name="T71" fmla="*/ 310 h 304"/>
                <a:gd name="T72" fmla="*/ 97 w 475"/>
                <a:gd name="T73" fmla="*/ 321 h 304"/>
                <a:gd name="T74" fmla="*/ 6 w 475"/>
                <a:gd name="T75" fmla="*/ 321 h 304"/>
                <a:gd name="T76" fmla="*/ 20 w 475"/>
                <a:gd name="T77" fmla="*/ 310 h 304"/>
                <a:gd name="T78" fmla="*/ 23 w 475"/>
                <a:gd name="T79" fmla="*/ 299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39 w 475"/>
                <a:gd name="T105" fmla="*/ 43 h 304"/>
                <a:gd name="T106" fmla="*/ 245 w 475"/>
                <a:gd name="T107" fmla="*/ 57 h 304"/>
                <a:gd name="T108" fmla="*/ 290 w 475"/>
                <a:gd name="T109" fmla="*/ 17 h 304"/>
                <a:gd name="T110" fmla="*/ 304 w 475"/>
                <a:gd name="T111" fmla="*/ 9 h 304"/>
                <a:gd name="T112" fmla="*/ 333 w 475"/>
                <a:gd name="T113" fmla="*/ 0 h 304"/>
                <a:gd name="T114" fmla="*/ 347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4 h 361"/>
                <a:gd name="T12" fmla="*/ 82 w 184"/>
                <a:gd name="T13" fmla="*/ 284 h 361"/>
                <a:gd name="T14" fmla="*/ 85 w 184"/>
                <a:gd name="T15" fmla="*/ 301 h 361"/>
                <a:gd name="T16" fmla="*/ 88 w 184"/>
                <a:gd name="T17" fmla="*/ 313 h 361"/>
                <a:gd name="T18" fmla="*/ 91 w 184"/>
                <a:gd name="T19" fmla="*/ 324 h 361"/>
                <a:gd name="T20" fmla="*/ 99 w 184"/>
                <a:gd name="T21" fmla="*/ 335 h 361"/>
                <a:gd name="T22" fmla="*/ 105 w 184"/>
                <a:gd name="T23" fmla="*/ 341 h 361"/>
                <a:gd name="T24" fmla="*/ 116 w 184"/>
                <a:gd name="T25" fmla="*/ 347 h 361"/>
                <a:gd name="T26" fmla="*/ 128 w 184"/>
                <a:gd name="T27" fmla="*/ 350 h 361"/>
                <a:gd name="T28" fmla="*/ 142 w 184"/>
                <a:gd name="T29" fmla="*/ 352 h 361"/>
                <a:gd name="T30" fmla="*/ 142 w 184"/>
                <a:gd name="T31" fmla="*/ 352 h 361"/>
                <a:gd name="T32" fmla="*/ 156 w 184"/>
                <a:gd name="T33" fmla="*/ 350 h 361"/>
                <a:gd name="T34" fmla="*/ 165 w 184"/>
                <a:gd name="T35" fmla="*/ 347 h 361"/>
                <a:gd name="T36" fmla="*/ 165 w 184"/>
                <a:gd name="T37" fmla="*/ 347 h 361"/>
                <a:gd name="T38" fmla="*/ 184 w 184"/>
                <a:gd name="T39" fmla="*/ 335 h 361"/>
                <a:gd name="T40" fmla="*/ 184 w 184"/>
                <a:gd name="T41" fmla="*/ 335 h 361"/>
                <a:gd name="T42" fmla="*/ 182 w 184"/>
                <a:gd name="T43" fmla="*/ 341 h 361"/>
                <a:gd name="T44" fmla="*/ 179 w 184"/>
                <a:gd name="T45" fmla="*/ 350 h 361"/>
                <a:gd name="T46" fmla="*/ 162 w 184"/>
                <a:gd name="T47" fmla="*/ 364 h 361"/>
                <a:gd name="T48" fmla="*/ 162 w 184"/>
                <a:gd name="T49" fmla="*/ 364 h 361"/>
                <a:gd name="T50" fmla="*/ 153 w 184"/>
                <a:gd name="T51" fmla="*/ 369 h 361"/>
                <a:gd name="T52" fmla="*/ 142 w 184"/>
                <a:gd name="T53" fmla="*/ 375 h 361"/>
                <a:gd name="T54" fmla="*/ 130 w 184"/>
                <a:gd name="T55" fmla="*/ 378 h 361"/>
                <a:gd name="T56" fmla="*/ 119 w 184"/>
                <a:gd name="T57" fmla="*/ 378 h 361"/>
                <a:gd name="T58" fmla="*/ 119 w 184"/>
                <a:gd name="T59" fmla="*/ 378 h 361"/>
                <a:gd name="T60" fmla="*/ 99 w 184"/>
                <a:gd name="T61" fmla="*/ 378 h 361"/>
                <a:gd name="T62" fmla="*/ 82 w 184"/>
                <a:gd name="T63" fmla="*/ 372 h 361"/>
                <a:gd name="T64" fmla="*/ 65 w 184"/>
                <a:gd name="T65" fmla="*/ 364 h 361"/>
                <a:gd name="T66" fmla="*/ 54 w 184"/>
                <a:gd name="T67" fmla="*/ 352 h 361"/>
                <a:gd name="T68" fmla="*/ 54 w 184"/>
                <a:gd name="T69" fmla="*/ 352 h 361"/>
                <a:gd name="T70" fmla="*/ 42 w 184"/>
                <a:gd name="T71" fmla="*/ 341 h 361"/>
                <a:gd name="T72" fmla="*/ 34 w 184"/>
                <a:gd name="T73" fmla="*/ 324 h 361"/>
                <a:gd name="T74" fmla="*/ 31 w 184"/>
                <a:gd name="T75" fmla="*/ 307 h 361"/>
                <a:gd name="T76" fmla="*/ 28 w 184"/>
                <a:gd name="T77" fmla="*/ 284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7 w 284"/>
                <a:gd name="T1" fmla="*/ 0 h 310"/>
                <a:gd name="T2" fmla="*/ 167 w 284"/>
                <a:gd name="T3" fmla="*/ 6 h 310"/>
                <a:gd name="T4" fmla="*/ 200 w 284"/>
                <a:gd name="T5" fmla="*/ 23 h 310"/>
                <a:gd name="T6" fmla="*/ 207 w 284"/>
                <a:gd name="T7" fmla="*/ 34 h 310"/>
                <a:gd name="T8" fmla="*/ 227 w 284"/>
                <a:gd name="T9" fmla="*/ 63 h 310"/>
                <a:gd name="T10" fmla="*/ 235 w 284"/>
                <a:gd name="T11" fmla="*/ 80 h 310"/>
                <a:gd name="T12" fmla="*/ 247 w 284"/>
                <a:gd name="T13" fmla="*/ 117 h 310"/>
                <a:gd name="T14" fmla="*/ 250 w 284"/>
                <a:gd name="T15" fmla="*/ 173 h 310"/>
                <a:gd name="T16" fmla="*/ 250 w 284"/>
                <a:gd name="T17" fmla="*/ 191 h 310"/>
                <a:gd name="T18" fmla="*/ 238 w 284"/>
                <a:gd name="T19" fmla="*/ 227 h 310"/>
                <a:gd name="T20" fmla="*/ 233 w 284"/>
                <a:gd name="T21" fmla="*/ 247 h 310"/>
                <a:gd name="T22" fmla="*/ 211 w 284"/>
                <a:gd name="T23" fmla="*/ 279 h 310"/>
                <a:gd name="T24" fmla="*/ 197 w 284"/>
                <a:gd name="T25" fmla="*/ 307 h 310"/>
                <a:gd name="T26" fmla="*/ 181 w 284"/>
                <a:gd name="T27" fmla="*/ 316 h 310"/>
                <a:gd name="T28" fmla="*/ 144 w 284"/>
                <a:gd name="T29" fmla="*/ 327 h 310"/>
                <a:gd name="T30" fmla="*/ 125 w 284"/>
                <a:gd name="T31" fmla="*/ 327 h 310"/>
                <a:gd name="T32" fmla="*/ 76 w 284"/>
                <a:gd name="T33" fmla="*/ 321 h 310"/>
                <a:gd name="T34" fmla="*/ 68 w 284"/>
                <a:gd name="T35" fmla="*/ 310 h 310"/>
                <a:gd name="T36" fmla="*/ 45 w 284"/>
                <a:gd name="T37" fmla="*/ 290 h 310"/>
                <a:gd name="T38" fmla="*/ 36 w 284"/>
                <a:gd name="T39" fmla="*/ 281 h 310"/>
                <a:gd name="T40" fmla="*/ 11 w 284"/>
                <a:gd name="T41" fmla="*/ 230 h 310"/>
                <a:gd name="T42" fmla="*/ 0 w 284"/>
                <a:gd name="T43" fmla="*/ 173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5 w 284"/>
                <a:gd name="T57" fmla="*/ 0 h 310"/>
                <a:gd name="T58" fmla="*/ 127 w 284"/>
                <a:gd name="T59" fmla="*/ 0 h 310"/>
                <a:gd name="T60" fmla="*/ 122 w 284"/>
                <a:gd name="T61" fmla="*/ 23 h 310"/>
                <a:gd name="T62" fmla="*/ 85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6 h 310"/>
                <a:gd name="T72" fmla="*/ 68 w 284"/>
                <a:gd name="T73" fmla="*/ 227 h 310"/>
                <a:gd name="T74" fmla="*/ 71 w 284"/>
                <a:gd name="T75" fmla="*/ 267 h 310"/>
                <a:gd name="T76" fmla="*/ 79 w 284"/>
                <a:gd name="T77" fmla="*/ 284 h 310"/>
                <a:gd name="T78" fmla="*/ 110 w 284"/>
                <a:gd name="T79" fmla="*/ 301 h 310"/>
                <a:gd name="T80" fmla="*/ 130 w 284"/>
                <a:gd name="T81" fmla="*/ 301 h 310"/>
                <a:gd name="T82" fmla="*/ 164 w 284"/>
                <a:gd name="T83" fmla="*/ 290 h 310"/>
                <a:gd name="T84" fmla="*/ 190 w 284"/>
                <a:gd name="T85" fmla="*/ 262 h 310"/>
                <a:gd name="T86" fmla="*/ 197 w 284"/>
                <a:gd name="T87" fmla="*/ 242 h 310"/>
                <a:gd name="T88" fmla="*/ 201 w 284"/>
                <a:gd name="T89" fmla="*/ 196 h 310"/>
                <a:gd name="T90" fmla="*/ 201 w 284"/>
                <a:gd name="T91" fmla="*/ 151 h 310"/>
                <a:gd name="T92" fmla="*/ 196 w 284"/>
                <a:gd name="T93" fmla="*/ 85 h 310"/>
                <a:gd name="T94" fmla="*/ 184 w 284"/>
                <a:gd name="T95" fmla="*/ 60 h 310"/>
                <a:gd name="T96" fmla="*/ 167 w 284"/>
                <a:gd name="T97" fmla="*/ 40 h 310"/>
                <a:gd name="T98" fmla="*/ 147 w 284"/>
                <a:gd name="T99" fmla="*/ 29 h 310"/>
                <a:gd name="T100" fmla="*/ 122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9 h 304"/>
                <a:gd name="T14" fmla="*/ 270 w 284"/>
                <a:gd name="T15" fmla="*/ 310 h 304"/>
                <a:gd name="T16" fmla="*/ 284 w 284"/>
                <a:gd name="T17" fmla="*/ 321 h 304"/>
                <a:gd name="T18" fmla="*/ 196 w 284"/>
                <a:gd name="T19" fmla="*/ 321 h 304"/>
                <a:gd name="T20" fmla="*/ 207 w 284"/>
                <a:gd name="T21" fmla="*/ 310 h 304"/>
                <a:gd name="T22" fmla="*/ 213 w 284"/>
                <a:gd name="T23" fmla="*/ 299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9 h 304"/>
                <a:gd name="T42" fmla="*/ 82 w 284"/>
                <a:gd name="T43" fmla="*/ 310 h 304"/>
                <a:gd name="T44" fmla="*/ 97 w 284"/>
                <a:gd name="T45" fmla="*/ 321 h 304"/>
                <a:gd name="T46" fmla="*/ 6 w 284"/>
                <a:gd name="T47" fmla="*/ 321 h 304"/>
                <a:gd name="T48" fmla="*/ 17 w 284"/>
                <a:gd name="T49" fmla="*/ 310 h 304"/>
                <a:gd name="T50" fmla="*/ 23 w 284"/>
                <a:gd name="T51" fmla="*/ 299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4 w 293"/>
                <a:gd name="T1" fmla="*/ 85 h 452"/>
                <a:gd name="T2" fmla="*/ 233 w 293"/>
                <a:gd name="T3" fmla="*/ 37 h 452"/>
                <a:gd name="T4" fmla="*/ 213 w 293"/>
                <a:gd name="T5" fmla="*/ 20 h 452"/>
                <a:gd name="T6" fmla="*/ 193 w 293"/>
                <a:gd name="T7" fmla="*/ 9 h 452"/>
                <a:gd name="T8" fmla="*/ 148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3 h 452"/>
                <a:gd name="T24" fmla="*/ 20 w 293"/>
                <a:gd name="T25" fmla="*/ 452 h 452"/>
                <a:gd name="T26" fmla="*/ 11 w 293"/>
                <a:gd name="T27" fmla="*/ 466 h 452"/>
                <a:gd name="T28" fmla="*/ 94 w 293"/>
                <a:gd name="T29" fmla="*/ 469 h 452"/>
                <a:gd name="T30" fmla="*/ 88 w 293"/>
                <a:gd name="T31" fmla="*/ 466 h 452"/>
                <a:gd name="T32" fmla="*/ 80 w 293"/>
                <a:gd name="T33" fmla="*/ 452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3 w 293"/>
                <a:gd name="T45" fmla="*/ 51 h 452"/>
                <a:gd name="T46" fmla="*/ 188 w 293"/>
                <a:gd name="T47" fmla="*/ 63 h 452"/>
                <a:gd name="T48" fmla="*/ 207 w 293"/>
                <a:gd name="T49" fmla="*/ 100 h 452"/>
                <a:gd name="T50" fmla="*/ 213 w 293"/>
                <a:gd name="T51" fmla="*/ 156 h 452"/>
                <a:gd name="T52" fmla="*/ 213 w 293"/>
                <a:gd name="T53" fmla="*/ 185 h 452"/>
                <a:gd name="T54" fmla="*/ 199 w 293"/>
                <a:gd name="T55" fmla="*/ 250 h 452"/>
                <a:gd name="T56" fmla="*/ 188 w 293"/>
                <a:gd name="T57" fmla="*/ 267 h 452"/>
                <a:gd name="T58" fmla="*/ 159 w 293"/>
                <a:gd name="T59" fmla="*/ 293 h 452"/>
                <a:gd name="T60" fmla="*/ 136 w 293"/>
                <a:gd name="T61" fmla="*/ 301 h 452"/>
                <a:gd name="T62" fmla="*/ 122 w 293"/>
                <a:gd name="T63" fmla="*/ 301 h 452"/>
                <a:gd name="T64" fmla="*/ 99 w 293"/>
                <a:gd name="T65" fmla="*/ 293 h 452"/>
                <a:gd name="T66" fmla="*/ 102 w 293"/>
                <a:gd name="T67" fmla="*/ 321 h 452"/>
                <a:gd name="T68" fmla="*/ 122 w 293"/>
                <a:gd name="T69" fmla="*/ 327 h 452"/>
                <a:gd name="T70" fmla="*/ 145 w 293"/>
                <a:gd name="T71" fmla="*/ 327 h 452"/>
                <a:gd name="T72" fmla="*/ 173 w 293"/>
                <a:gd name="T73" fmla="*/ 321 h 452"/>
                <a:gd name="T74" fmla="*/ 202 w 293"/>
                <a:gd name="T75" fmla="*/ 307 h 452"/>
                <a:gd name="T76" fmla="*/ 224 w 293"/>
                <a:gd name="T77" fmla="*/ 290 h 452"/>
                <a:gd name="T78" fmla="*/ 236 w 293"/>
                <a:gd name="T79" fmla="*/ 279 h 452"/>
                <a:gd name="T80" fmla="*/ 264 w 293"/>
                <a:gd name="T81" fmla="*/ 210 h 452"/>
                <a:gd name="T82" fmla="*/ 276 w 293"/>
                <a:gd name="T83" fmla="*/ 154 h 452"/>
                <a:gd name="T84" fmla="*/ 273 w 293"/>
                <a:gd name="T85" fmla="*/ 117 h 452"/>
                <a:gd name="T86" fmla="*/ 264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9 w 208"/>
                <a:gd name="T1" fmla="*/ 281 h 310"/>
                <a:gd name="T2" fmla="*/ 199 w 208"/>
                <a:gd name="T3" fmla="*/ 281 h 310"/>
                <a:gd name="T4" fmla="*/ 182 w 208"/>
                <a:gd name="T5" fmla="*/ 287 h 310"/>
                <a:gd name="T6" fmla="*/ 162 w 208"/>
                <a:gd name="T7" fmla="*/ 290 h 310"/>
                <a:gd name="T8" fmla="*/ 162 w 208"/>
                <a:gd name="T9" fmla="*/ 290 h 310"/>
                <a:gd name="T10" fmla="*/ 148 w 208"/>
                <a:gd name="T11" fmla="*/ 290 h 310"/>
                <a:gd name="T12" fmla="*/ 137 w 208"/>
                <a:gd name="T13" fmla="*/ 284 h 310"/>
                <a:gd name="T14" fmla="*/ 125 w 208"/>
                <a:gd name="T15" fmla="*/ 279 h 310"/>
                <a:gd name="T16" fmla="*/ 100 w 208"/>
                <a:gd name="T17" fmla="*/ 267 h 310"/>
                <a:gd name="T18" fmla="*/ 100 w 208"/>
                <a:gd name="T19" fmla="*/ 267 h 310"/>
                <a:gd name="T20" fmla="*/ 91 w 208"/>
                <a:gd name="T21" fmla="*/ 256 h 310"/>
                <a:gd name="T22" fmla="*/ 83 w 208"/>
                <a:gd name="T23" fmla="*/ 242 h 310"/>
                <a:gd name="T24" fmla="*/ 80 w 208"/>
                <a:gd name="T25" fmla="*/ 225 h 310"/>
                <a:gd name="T26" fmla="*/ 80 w 208"/>
                <a:gd name="T27" fmla="*/ 208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8 h 310"/>
                <a:gd name="T44" fmla="*/ 23 w 208"/>
                <a:gd name="T45" fmla="*/ 208 h 310"/>
                <a:gd name="T46" fmla="*/ 26 w 208"/>
                <a:gd name="T47" fmla="*/ 236 h 310"/>
                <a:gd name="T48" fmla="*/ 32 w 208"/>
                <a:gd name="T49" fmla="*/ 262 h 310"/>
                <a:gd name="T50" fmla="*/ 40 w 208"/>
                <a:gd name="T51" fmla="*/ 281 h 310"/>
                <a:gd name="T52" fmla="*/ 54 w 208"/>
                <a:gd name="T53" fmla="*/ 299 h 310"/>
                <a:gd name="T54" fmla="*/ 54 w 208"/>
                <a:gd name="T55" fmla="*/ 299 h 310"/>
                <a:gd name="T56" fmla="*/ 71 w 208"/>
                <a:gd name="T57" fmla="*/ 313 h 310"/>
                <a:gd name="T58" fmla="*/ 85 w 208"/>
                <a:gd name="T59" fmla="*/ 321 h 310"/>
                <a:gd name="T60" fmla="*/ 103 w 208"/>
                <a:gd name="T61" fmla="*/ 327 h 310"/>
                <a:gd name="T62" fmla="*/ 139 w 208"/>
                <a:gd name="T63" fmla="*/ 327 h 310"/>
                <a:gd name="T64" fmla="*/ 139 w 208"/>
                <a:gd name="T65" fmla="*/ 327 h 310"/>
                <a:gd name="T66" fmla="*/ 159 w 208"/>
                <a:gd name="T67" fmla="*/ 327 h 310"/>
                <a:gd name="T68" fmla="*/ 179 w 208"/>
                <a:gd name="T69" fmla="*/ 321 h 310"/>
                <a:gd name="T70" fmla="*/ 196 w 208"/>
                <a:gd name="T71" fmla="*/ 313 h 310"/>
                <a:gd name="T72" fmla="*/ 213 w 208"/>
                <a:gd name="T73" fmla="*/ 299 h 310"/>
                <a:gd name="T74" fmla="*/ 225 w 208"/>
                <a:gd name="T75" fmla="*/ 262 h 310"/>
                <a:gd name="T76" fmla="*/ 225 w 208"/>
                <a:gd name="T77" fmla="*/ 262 h 310"/>
                <a:gd name="T78" fmla="*/ 213 w 208"/>
                <a:gd name="T79" fmla="*/ 273 h 310"/>
                <a:gd name="T80" fmla="*/ 199 w 208"/>
                <a:gd name="T81" fmla="*/ 281 h 310"/>
                <a:gd name="T82" fmla="*/ 199 w 208"/>
                <a:gd name="T83" fmla="*/ 281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2 w 105"/>
                <a:gd name="T1" fmla="*/ 270 h 310"/>
                <a:gd name="T2" fmla="*/ 62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6 h 310"/>
                <a:gd name="T20" fmla="*/ 25 w 105"/>
                <a:gd name="T21" fmla="*/ 281 h 310"/>
                <a:gd name="T22" fmla="*/ 25 w 105"/>
                <a:gd name="T23" fmla="*/ 281 h 310"/>
                <a:gd name="T24" fmla="*/ 25 w 105"/>
                <a:gd name="T25" fmla="*/ 281 h 310"/>
                <a:gd name="T26" fmla="*/ 25 w 105"/>
                <a:gd name="T27" fmla="*/ 281 h 310"/>
                <a:gd name="T28" fmla="*/ 25 w 105"/>
                <a:gd name="T29" fmla="*/ 299 h 310"/>
                <a:gd name="T30" fmla="*/ 31 w 105"/>
                <a:gd name="T31" fmla="*/ 310 h 310"/>
                <a:gd name="T32" fmla="*/ 31 w 105"/>
                <a:gd name="T33" fmla="*/ 310 h 310"/>
                <a:gd name="T34" fmla="*/ 37 w 105"/>
                <a:gd name="T35" fmla="*/ 318 h 310"/>
                <a:gd name="T36" fmla="*/ 48 w 105"/>
                <a:gd name="T37" fmla="*/ 327 h 310"/>
                <a:gd name="T38" fmla="*/ 88 w 105"/>
                <a:gd name="T39" fmla="*/ 307 h 310"/>
                <a:gd name="T40" fmla="*/ 88 w 105"/>
                <a:gd name="T41" fmla="*/ 307 h 310"/>
                <a:gd name="T42" fmla="*/ 76 w 105"/>
                <a:gd name="T43" fmla="*/ 304 h 310"/>
                <a:gd name="T44" fmla="*/ 68 w 105"/>
                <a:gd name="T45" fmla="*/ 296 h 310"/>
                <a:gd name="T46" fmla="*/ 62 w 105"/>
                <a:gd name="T47" fmla="*/ 284 h 310"/>
                <a:gd name="T48" fmla="*/ 62 w 105"/>
                <a:gd name="T49" fmla="*/ 270 h 310"/>
                <a:gd name="T50" fmla="*/ 62 w 105"/>
                <a:gd name="T51" fmla="*/ 270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6 h 310"/>
                <a:gd name="T2" fmla="*/ 230 w 250"/>
                <a:gd name="T3" fmla="*/ 276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6 h 310"/>
                <a:gd name="T52" fmla="*/ 23 w 250"/>
                <a:gd name="T53" fmla="*/ 191 h 310"/>
                <a:gd name="T54" fmla="*/ 3 w 250"/>
                <a:gd name="T55" fmla="*/ 227 h 310"/>
                <a:gd name="T56" fmla="*/ 0 w 250"/>
                <a:gd name="T57" fmla="*/ 250 h 310"/>
                <a:gd name="T58" fmla="*/ 6 w 250"/>
                <a:gd name="T59" fmla="*/ 276 h 310"/>
                <a:gd name="T60" fmla="*/ 20 w 250"/>
                <a:gd name="T61" fmla="*/ 301 h 310"/>
                <a:gd name="T62" fmla="*/ 32 w 250"/>
                <a:gd name="T63" fmla="*/ 313 h 310"/>
                <a:gd name="T64" fmla="*/ 60 w 250"/>
                <a:gd name="T65" fmla="*/ 327 h 310"/>
                <a:gd name="T66" fmla="*/ 77 w 250"/>
                <a:gd name="T67" fmla="*/ 327 h 310"/>
                <a:gd name="T68" fmla="*/ 120 w 250"/>
                <a:gd name="T69" fmla="*/ 321 h 310"/>
                <a:gd name="T70" fmla="*/ 159 w 250"/>
                <a:gd name="T71" fmla="*/ 296 h 310"/>
                <a:gd name="T72" fmla="*/ 171 w 250"/>
                <a:gd name="T73" fmla="*/ 264 h 310"/>
                <a:gd name="T74" fmla="*/ 139 w 250"/>
                <a:gd name="T75" fmla="*/ 284 h 310"/>
                <a:gd name="T76" fmla="*/ 103 w 250"/>
                <a:gd name="T77" fmla="*/ 290 h 310"/>
                <a:gd name="T78" fmla="*/ 94 w 250"/>
                <a:gd name="T79" fmla="*/ 290 h 310"/>
                <a:gd name="T80" fmla="*/ 74 w 250"/>
                <a:gd name="T81" fmla="*/ 284 h 310"/>
                <a:gd name="T82" fmla="*/ 68 w 250"/>
                <a:gd name="T83" fmla="*/ 276 h 310"/>
                <a:gd name="T84" fmla="*/ 57 w 250"/>
                <a:gd name="T85" fmla="*/ 259 h 310"/>
                <a:gd name="T86" fmla="*/ 54 w 250"/>
                <a:gd name="T87" fmla="*/ 239 h 310"/>
                <a:gd name="T88" fmla="*/ 54 w 250"/>
                <a:gd name="T89" fmla="*/ 227 h 310"/>
                <a:gd name="T90" fmla="*/ 63 w 250"/>
                <a:gd name="T91" fmla="*/ 210 h 310"/>
                <a:gd name="T92" fmla="*/ 68 w 250"/>
                <a:gd name="T93" fmla="*/ 202 h 310"/>
                <a:gd name="T94" fmla="*/ 108 w 250"/>
                <a:gd name="T95" fmla="*/ 179 h 310"/>
                <a:gd name="T96" fmla="*/ 154 w 250"/>
                <a:gd name="T97" fmla="*/ 148 h 310"/>
                <a:gd name="T98" fmla="*/ 176 w 250"/>
                <a:gd name="T99" fmla="*/ 259 h 310"/>
                <a:gd name="T100" fmla="*/ 176 w 250"/>
                <a:gd name="T101" fmla="*/ 279 h 310"/>
                <a:gd name="T102" fmla="*/ 179 w 250"/>
                <a:gd name="T103" fmla="*/ 299 h 310"/>
                <a:gd name="T104" fmla="*/ 182 w 250"/>
                <a:gd name="T105" fmla="*/ 310 h 310"/>
                <a:gd name="T106" fmla="*/ 199 w 250"/>
                <a:gd name="T107" fmla="*/ 327 h 310"/>
                <a:gd name="T108" fmla="*/ 250 w 250"/>
                <a:gd name="T109" fmla="*/ 307 h 310"/>
                <a:gd name="T110" fmla="*/ 233 w 250"/>
                <a:gd name="T111" fmla="*/ 296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99 h 170"/>
                <a:gd name="T4" fmla="*/ 31 w 136"/>
                <a:gd name="T5" fmla="*/ 99 h 170"/>
                <a:gd name="T6" fmla="*/ 34 w 136"/>
                <a:gd name="T7" fmla="*/ 114 h 170"/>
                <a:gd name="T8" fmla="*/ 40 w 136"/>
                <a:gd name="T9" fmla="*/ 125 h 170"/>
                <a:gd name="T10" fmla="*/ 46 w 136"/>
                <a:gd name="T11" fmla="*/ 133 h 170"/>
                <a:gd name="T12" fmla="*/ 51 w 136"/>
                <a:gd name="T13" fmla="*/ 136 h 170"/>
                <a:gd name="T14" fmla="*/ 63 w 136"/>
                <a:gd name="T15" fmla="*/ 139 h 170"/>
                <a:gd name="T16" fmla="*/ 74 w 136"/>
                <a:gd name="T17" fmla="*/ 142 h 170"/>
                <a:gd name="T18" fmla="*/ 74 w 136"/>
                <a:gd name="T19" fmla="*/ 142 h 170"/>
                <a:gd name="T20" fmla="*/ 85 w 136"/>
                <a:gd name="T21" fmla="*/ 142 h 170"/>
                <a:gd name="T22" fmla="*/ 94 w 136"/>
                <a:gd name="T23" fmla="*/ 139 h 170"/>
                <a:gd name="T24" fmla="*/ 102 w 136"/>
                <a:gd name="T25" fmla="*/ 133 h 170"/>
                <a:gd name="T26" fmla="*/ 108 w 136"/>
                <a:gd name="T27" fmla="*/ 128 h 170"/>
                <a:gd name="T28" fmla="*/ 111 w 136"/>
                <a:gd name="T29" fmla="*/ 122 h 170"/>
                <a:gd name="T30" fmla="*/ 114 w 136"/>
                <a:gd name="T31" fmla="*/ 114 h 170"/>
                <a:gd name="T32" fmla="*/ 117 w 136"/>
                <a:gd name="T33" fmla="*/ 99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7 h 170"/>
                <a:gd name="T52" fmla="*/ 128 w 136"/>
                <a:gd name="T53" fmla="*/ 97 h 170"/>
                <a:gd name="T54" fmla="*/ 128 w 136"/>
                <a:gd name="T55" fmla="*/ 111 h 170"/>
                <a:gd name="T56" fmla="*/ 125 w 136"/>
                <a:gd name="T57" fmla="*/ 122 h 170"/>
                <a:gd name="T58" fmla="*/ 119 w 136"/>
                <a:gd name="T59" fmla="*/ 133 h 170"/>
                <a:gd name="T60" fmla="*/ 111 w 136"/>
                <a:gd name="T61" fmla="*/ 139 h 170"/>
                <a:gd name="T62" fmla="*/ 102 w 136"/>
                <a:gd name="T63" fmla="*/ 145 h 170"/>
                <a:gd name="T64" fmla="*/ 94 w 136"/>
                <a:gd name="T65" fmla="*/ 150 h 170"/>
                <a:gd name="T66" fmla="*/ 71 w 136"/>
                <a:gd name="T67" fmla="*/ 153 h 170"/>
                <a:gd name="T68" fmla="*/ 71 w 136"/>
                <a:gd name="T69" fmla="*/ 153 h 170"/>
                <a:gd name="T70" fmla="*/ 51 w 136"/>
                <a:gd name="T71" fmla="*/ 150 h 170"/>
                <a:gd name="T72" fmla="*/ 40 w 136"/>
                <a:gd name="T73" fmla="*/ 148 h 170"/>
                <a:gd name="T74" fmla="*/ 31 w 136"/>
                <a:gd name="T75" fmla="*/ 142 h 170"/>
                <a:gd name="T76" fmla="*/ 20 w 136"/>
                <a:gd name="T77" fmla="*/ 133 h 170"/>
                <a:gd name="T78" fmla="*/ 14 w 136"/>
                <a:gd name="T79" fmla="*/ 125 h 170"/>
                <a:gd name="T80" fmla="*/ 9 w 136"/>
                <a:gd name="T81" fmla="*/ 111 h 170"/>
                <a:gd name="T82" fmla="*/ 9 w 136"/>
                <a:gd name="T83" fmla="*/ 97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6 w 153"/>
                <a:gd name="T1" fmla="*/ 11 h 173"/>
                <a:gd name="T2" fmla="*/ 116 w 153"/>
                <a:gd name="T3" fmla="*/ 11 h 173"/>
                <a:gd name="T4" fmla="*/ 116 w 153"/>
                <a:gd name="T5" fmla="*/ 3 h 173"/>
                <a:gd name="T6" fmla="*/ 110 w 153"/>
                <a:gd name="T7" fmla="*/ 0 h 173"/>
                <a:gd name="T8" fmla="*/ 136 w 153"/>
                <a:gd name="T9" fmla="*/ 0 h 173"/>
                <a:gd name="T10" fmla="*/ 136 w 153"/>
                <a:gd name="T11" fmla="*/ 0 h 173"/>
                <a:gd name="T12" fmla="*/ 130 w 153"/>
                <a:gd name="T13" fmla="*/ 3 h 173"/>
                <a:gd name="T14" fmla="*/ 130 w 153"/>
                <a:gd name="T15" fmla="*/ 11 h 173"/>
                <a:gd name="T16" fmla="*/ 130 w 153"/>
                <a:gd name="T17" fmla="*/ 156 h 173"/>
                <a:gd name="T18" fmla="*/ 130 w 153"/>
                <a:gd name="T19" fmla="*/ 156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39 h 173"/>
                <a:gd name="T26" fmla="*/ 28 w 153"/>
                <a:gd name="T27" fmla="*/ 139 h 173"/>
                <a:gd name="T28" fmla="*/ 31 w 153"/>
                <a:gd name="T29" fmla="*/ 148 h 173"/>
                <a:gd name="T30" fmla="*/ 34 w 153"/>
                <a:gd name="T31" fmla="*/ 150 h 173"/>
                <a:gd name="T32" fmla="*/ 8 w 153"/>
                <a:gd name="T33" fmla="*/ 150 h 173"/>
                <a:gd name="T34" fmla="*/ 8 w 153"/>
                <a:gd name="T35" fmla="*/ 150 h 173"/>
                <a:gd name="T36" fmla="*/ 14 w 153"/>
                <a:gd name="T37" fmla="*/ 148 h 173"/>
                <a:gd name="T38" fmla="*/ 14 w 153"/>
                <a:gd name="T39" fmla="*/ 139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6 w 153"/>
                <a:gd name="T57" fmla="*/ 102 h 173"/>
                <a:gd name="T58" fmla="*/ 116 w 153"/>
                <a:gd name="T59" fmla="*/ 11 h 173"/>
                <a:gd name="T60" fmla="*/ 116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4 w 37"/>
                <a:gd name="T1" fmla="*/ 0 h 167"/>
                <a:gd name="T2" fmla="*/ 54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4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4 w 37"/>
                <a:gd name="T33" fmla="*/ 0 h 167"/>
                <a:gd name="T34" fmla="*/ 54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4 w 153"/>
                <a:gd name="T1" fmla="*/ 11 h 173"/>
                <a:gd name="T2" fmla="*/ 114 w 153"/>
                <a:gd name="T3" fmla="*/ 11 h 173"/>
                <a:gd name="T4" fmla="*/ 114 w 153"/>
                <a:gd name="T5" fmla="*/ 3 h 173"/>
                <a:gd name="T6" fmla="*/ 108 w 153"/>
                <a:gd name="T7" fmla="*/ 0 h 173"/>
                <a:gd name="T8" fmla="*/ 136 w 153"/>
                <a:gd name="T9" fmla="*/ 0 h 173"/>
                <a:gd name="T10" fmla="*/ 136 w 153"/>
                <a:gd name="T11" fmla="*/ 0 h 173"/>
                <a:gd name="T12" fmla="*/ 131 w 153"/>
                <a:gd name="T13" fmla="*/ 6 h 173"/>
                <a:gd name="T14" fmla="*/ 125 w 153"/>
                <a:gd name="T15" fmla="*/ 11 h 173"/>
                <a:gd name="T16" fmla="*/ 125 w 153"/>
                <a:gd name="T17" fmla="*/ 11 h 173"/>
                <a:gd name="T18" fmla="*/ 76 w 153"/>
                <a:gd name="T19" fmla="*/ 156 h 173"/>
                <a:gd name="T20" fmla="*/ 76 w 153"/>
                <a:gd name="T21" fmla="*/ 156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1 h 173"/>
                <a:gd name="T44" fmla="*/ 76 w 153"/>
                <a:gd name="T45" fmla="*/ 111 h 173"/>
                <a:gd name="T46" fmla="*/ 114 w 153"/>
                <a:gd name="T47" fmla="*/ 11 h 173"/>
                <a:gd name="T48" fmla="*/ 114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7 w 105"/>
                <a:gd name="T1" fmla="*/ 23 h 167"/>
                <a:gd name="T2" fmla="*/ 77 w 105"/>
                <a:gd name="T3" fmla="*/ 23 h 167"/>
                <a:gd name="T4" fmla="*/ 68 w 105"/>
                <a:gd name="T5" fmla="*/ 14 h 167"/>
                <a:gd name="T6" fmla="*/ 57 w 105"/>
                <a:gd name="T7" fmla="*/ 11 h 167"/>
                <a:gd name="T8" fmla="*/ 57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4 w 105"/>
                <a:gd name="T15" fmla="*/ 68 h 167"/>
                <a:gd name="T16" fmla="*/ 54 w 105"/>
                <a:gd name="T17" fmla="*/ 68 h 167"/>
                <a:gd name="T18" fmla="*/ 59 w 105"/>
                <a:gd name="T19" fmla="*/ 65 h 167"/>
                <a:gd name="T20" fmla="*/ 62 w 105"/>
                <a:gd name="T21" fmla="*/ 62 h 167"/>
                <a:gd name="T22" fmla="*/ 62 w 105"/>
                <a:gd name="T23" fmla="*/ 88 h 167"/>
                <a:gd name="T24" fmla="*/ 62 w 105"/>
                <a:gd name="T25" fmla="*/ 88 h 167"/>
                <a:gd name="T26" fmla="*/ 59 w 105"/>
                <a:gd name="T27" fmla="*/ 82 h 167"/>
                <a:gd name="T28" fmla="*/ 54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59 w 105"/>
                <a:gd name="T41" fmla="*/ 156 h 167"/>
                <a:gd name="T42" fmla="*/ 71 w 105"/>
                <a:gd name="T43" fmla="*/ 153 h 167"/>
                <a:gd name="T44" fmla="*/ 79 w 105"/>
                <a:gd name="T45" fmla="*/ 148 h 167"/>
                <a:gd name="T46" fmla="*/ 88 w 105"/>
                <a:gd name="T47" fmla="*/ 139 h 167"/>
                <a:gd name="T48" fmla="*/ 82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7 w 105"/>
                <a:gd name="T67" fmla="*/ 0 h 167"/>
                <a:gd name="T68" fmla="*/ 77 w 105"/>
                <a:gd name="T69" fmla="*/ 23 h 167"/>
                <a:gd name="T70" fmla="*/ 77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2 w 145"/>
                <a:gd name="T3" fmla="*/ 91 h 167"/>
                <a:gd name="T4" fmla="*/ 111 w 145"/>
                <a:gd name="T5" fmla="*/ 102 h 167"/>
                <a:gd name="T6" fmla="*/ 137 w 145"/>
                <a:gd name="T7" fmla="*/ 145 h 167"/>
                <a:gd name="T8" fmla="*/ 148 w 145"/>
                <a:gd name="T9" fmla="*/ 159 h 167"/>
                <a:gd name="T10" fmla="*/ 162 w 145"/>
                <a:gd name="T11" fmla="*/ 167 h 167"/>
                <a:gd name="T12" fmla="*/ 137 w 145"/>
                <a:gd name="T13" fmla="*/ 167 h 167"/>
                <a:gd name="T14" fmla="*/ 125 w 145"/>
                <a:gd name="T15" fmla="*/ 165 h 167"/>
                <a:gd name="T16" fmla="*/ 117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5 w 145"/>
                <a:gd name="T41" fmla="*/ 8 h 167"/>
                <a:gd name="T42" fmla="*/ 120 w 145"/>
                <a:gd name="T43" fmla="*/ 20 h 167"/>
                <a:gd name="T44" fmla="*/ 125 w 145"/>
                <a:gd name="T45" fmla="*/ 40 h 167"/>
                <a:gd name="T46" fmla="*/ 125 w 145"/>
                <a:gd name="T47" fmla="*/ 51 h 167"/>
                <a:gd name="T48" fmla="*/ 117 w 145"/>
                <a:gd name="T49" fmla="*/ 65 h 167"/>
                <a:gd name="T50" fmla="*/ 100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4 w 145"/>
                <a:gd name="T61" fmla="*/ 65 h 167"/>
                <a:gd name="T62" fmla="*/ 100 w 145"/>
                <a:gd name="T63" fmla="*/ 51 h 167"/>
                <a:gd name="T64" fmla="*/ 100 w 145"/>
                <a:gd name="T65" fmla="*/ 42 h 167"/>
                <a:gd name="T66" fmla="*/ 94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2 w 102"/>
                <a:gd name="T1" fmla="*/ 105 h 173"/>
                <a:gd name="T2" fmla="*/ 69 w 102"/>
                <a:gd name="T3" fmla="*/ 125 h 173"/>
                <a:gd name="T4" fmla="*/ 63 w 102"/>
                <a:gd name="T5" fmla="*/ 142 h 173"/>
                <a:gd name="T6" fmla="*/ 51 w 102"/>
                <a:gd name="T7" fmla="*/ 153 h 173"/>
                <a:gd name="T8" fmla="*/ 31 w 102"/>
                <a:gd name="T9" fmla="*/ 156 h 173"/>
                <a:gd name="T10" fmla="*/ 25 w 102"/>
                <a:gd name="T11" fmla="*/ 153 h 173"/>
                <a:gd name="T12" fmla="*/ 3 w 102"/>
                <a:gd name="T13" fmla="*/ 142 h 173"/>
                <a:gd name="T14" fmla="*/ 0 w 102"/>
                <a:gd name="T15" fmla="*/ 105 h 173"/>
                <a:gd name="T16" fmla="*/ 14 w 102"/>
                <a:gd name="T17" fmla="*/ 131 h 173"/>
                <a:gd name="T18" fmla="*/ 25 w 102"/>
                <a:gd name="T19" fmla="*/ 145 h 173"/>
                <a:gd name="T20" fmla="*/ 29 w 102"/>
                <a:gd name="T21" fmla="*/ 145 h 173"/>
                <a:gd name="T22" fmla="*/ 46 w 102"/>
                <a:gd name="T23" fmla="*/ 142 h 173"/>
                <a:gd name="T24" fmla="*/ 57 w 102"/>
                <a:gd name="T25" fmla="*/ 134 h 173"/>
                <a:gd name="T26" fmla="*/ 61 w 102"/>
                <a:gd name="T27" fmla="*/ 114 h 173"/>
                <a:gd name="T28" fmla="*/ 61 w 102"/>
                <a:gd name="T29" fmla="*/ 105 h 173"/>
                <a:gd name="T30" fmla="*/ 51 w 102"/>
                <a:gd name="T31" fmla="*/ 88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7 w 102"/>
                <a:gd name="T45" fmla="*/ 0 h 173"/>
                <a:gd name="T46" fmla="*/ 54 w 102"/>
                <a:gd name="T47" fmla="*/ 3 h 173"/>
                <a:gd name="T48" fmla="*/ 65 w 102"/>
                <a:gd name="T49" fmla="*/ 9 h 173"/>
                <a:gd name="T50" fmla="*/ 66 w 102"/>
                <a:gd name="T51" fmla="*/ 43 h 173"/>
                <a:gd name="T52" fmla="*/ 59 w 102"/>
                <a:gd name="T53" fmla="*/ 23 h 173"/>
                <a:gd name="T54" fmla="*/ 40 w 102"/>
                <a:gd name="T55" fmla="*/ 11 h 173"/>
                <a:gd name="T56" fmla="*/ 31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0 w 102"/>
                <a:gd name="T67" fmla="*/ 68 h 173"/>
                <a:gd name="T68" fmla="*/ 65 w 102"/>
                <a:gd name="T69" fmla="*/ 86 h 173"/>
                <a:gd name="T70" fmla="*/ 71 w 102"/>
                <a:gd name="T71" fmla="*/ 86 h 173"/>
                <a:gd name="T72" fmla="*/ 72 w 102"/>
                <a:gd name="T73" fmla="*/ 105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4 w 37"/>
                <a:gd name="T1" fmla="*/ 0 h 167"/>
                <a:gd name="T2" fmla="*/ 54 w 37"/>
                <a:gd name="T3" fmla="*/ 0 h 167"/>
                <a:gd name="T4" fmla="*/ 49 w 37"/>
                <a:gd name="T5" fmla="*/ 3 h 167"/>
                <a:gd name="T6" fmla="*/ 46 w 37"/>
                <a:gd name="T7" fmla="*/ 11 h 167"/>
                <a:gd name="T8" fmla="*/ 46 w 37"/>
                <a:gd name="T9" fmla="*/ 156 h 167"/>
                <a:gd name="T10" fmla="*/ 46 w 37"/>
                <a:gd name="T11" fmla="*/ 156 h 167"/>
                <a:gd name="T12" fmla="*/ 49 w 37"/>
                <a:gd name="T13" fmla="*/ 165 h 167"/>
                <a:gd name="T14" fmla="*/ 54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4 w 37"/>
                <a:gd name="T33" fmla="*/ 0 h 167"/>
                <a:gd name="T34" fmla="*/ 54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6 w 130"/>
                <a:gd name="T1" fmla="*/ 11 h 167"/>
                <a:gd name="T2" fmla="*/ 96 w 130"/>
                <a:gd name="T3" fmla="*/ 156 h 167"/>
                <a:gd name="T4" fmla="*/ 96 w 130"/>
                <a:gd name="T5" fmla="*/ 156 h 167"/>
                <a:gd name="T6" fmla="*/ 96 w 130"/>
                <a:gd name="T7" fmla="*/ 165 h 167"/>
                <a:gd name="T8" fmla="*/ 102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7 w 130"/>
                <a:gd name="T35" fmla="*/ 0 h 167"/>
                <a:gd name="T36" fmla="*/ 147 w 130"/>
                <a:gd name="T37" fmla="*/ 23 h 167"/>
                <a:gd name="T38" fmla="*/ 147 w 130"/>
                <a:gd name="T39" fmla="*/ 23 h 167"/>
                <a:gd name="T40" fmla="*/ 145 w 130"/>
                <a:gd name="T41" fmla="*/ 17 h 167"/>
                <a:gd name="T42" fmla="*/ 136 w 130"/>
                <a:gd name="T43" fmla="*/ 14 h 167"/>
                <a:gd name="T44" fmla="*/ 136 w 130"/>
                <a:gd name="T45" fmla="*/ 14 h 167"/>
                <a:gd name="T46" fmla="*/ 96 w 130"/>
                <a:gd name="T47" fmla="*/ 11 h 167"/>
                <a:gd name="T48" fmla="*/ 96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6 h 173"/>
                <a:gd name="T2" fmla="*/ 48 w 156"/>
                <a:gd name="T3" fmla="*/ 148 h 173"/>
                <a:gd name="T4" fmla="*/ 23 w 156"/>
                <a:gd name="T5" fmla="*/ 131 h 173"/>
                <a:gd name="T6" fmla="*/ 6 w 156"/>
                <a:gd name="T7" fmla="*/ 102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1 w 156"/>
                <a:gd name="T21" fmla="*/ 6 h 173"/>
                <a:gd name="T22" fmla="*/ 116 w 156"/>
                <a:gd name="T23" fmla="*/ 23 h 173"/>
                <a:gd name="T24" fmla="*/ 133 w 156"/>
                <a:gd name="T25" fmla="*/ 51 h 173"/>
                <a:gd name="T26" fmla="*/ 139 w 156"/>
                <a:gd name="T27" fmla="*/ 86 h 173"/>
                <a:gd name="T28" fmla="*/ 139 w 156"/>
                <a:gd name="T29" fmla="*/ 91 h 173"/>
                <a:gd name="T30" fmla="*/ 125 w 156"/>
                <a:gd name="T31" fmla="*/ 122 h 173"/>
                <a:gd name="T32" fmla="*/ 102 w 156"/>
                <a:gd name="T33" fmla="*/ 145 h 173"/>
                <a:gd name="T34" fmla="*/ 78 w 156"/>
                <a:gd name="T35" fmla="*/ 156 h 173"/>
                <a:gd name="T36" fmla="*/ 77 w 156"/>
                <a:gd name="T37" fmla="*/ 156 h 173"/>
                <a:gd name="T38" fmla="*/ 25 w 156"/>
                <a:gd name="T39" fmla="*/ 82 h 173"/>
                <a:gd name="T40" fmla="*/ 31 w 156"/>
                <a:gd name="T41" fmla="*/ 102 h 173"/>
                <a:gd name="T42" fmla="*/ 43 w 156"/>
                <a:gd name="T43" fmla="*/ 125 h 173"/>
                <a:gd name="T44" fmla="*/ 60 w 156"/>
                <a:gd name="T45" fmla="*/ 139 h 173"/>
                <a:gd name="T46" fmla="*/ 78 w 156"/>
                <a:gd name="T47" fmla="*/ 145 h 173"/>
                <a:gd name="T48" fmla="*/ 78 w 156"/>
                <a:gd name="T49" fmla="*/ 142 h 173"/>
                <a:gd name="T50" fmla="*/ 94 w 156"/>
                <a:gd name="T51" fmla="*/ 134 h 173"/>
                <a:gd name="T52" fmla="*/ 105 w 156"/>
                <a:gd name="T53" fmla="*/ 114 h 173"/>
                <a:gd name="T54" fmla="*/ 114 w 156"/>
                <a:gd name="T55" fmla="*/ 88 h 173"/>
                <a:gd name="T56" fmla="*/ 114 w 156"/>
                <a:gd name="T57" fmla="*/ 86 h 173"/>
                <a:gd name="T58" fmla="*/ 111 w 156"/>
                <a:gd name="T59" fmla="*/ 57 h 173"/>
                <a:gd name="T60" fmla="*/ 99 w 156"/>
                <a:gd name="T61" fmla="*/ 31 h 173"/>
                <a:gd name="T62" fmla="*/ 85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1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4" b="25421"/>
          <a:stretch>
            <a:fillRect/>
          </a:stretch>
        </p:blipFill>
        <p:spPr bwMode="auto">
          <a:xfrm>
            <a:off x="34925" y="5888038"/>
            <a:ext cx="12588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1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D97745C-C338-3F44-A807-B255CC284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1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00B1BC8-2C19-BD4C-A62B-217662067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6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FD147A0E-26F1-5E47-BE89-E016351854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9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7645B0F-CD48-0149-A520-682357CB6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7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76824AC-407C-F541-AD25-938EF034B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1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B01D9AD-31D1-1843-AC10-73E44E37F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4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85C89B2-1BDE-584D-A585-5D88B2C63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3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4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7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FEEC9D32-9B4E-6A4E-9B57-733BF791E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4533F8-3CD5-1E4A-A876-08F85DDFE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0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12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13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1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A91AB5C-6152-6347-B075-A7F106CC7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3 h 310"/>
                <a:gd name="T16" fmla="*/ 281 w 281"/>
                <a:gd name="T17" fmla="*/ 191 h 310"/>
                <a:gd name="T18" fmla="*/ 272 w 281"/>
                <a:gd name="T19" fmla="*/ 227 h 310"/>
                <a:gd name="T20" fmla="*/ 264 w 281"/>
                <a:gd name="T21" fmla="*/ 247 h 310"/>
                <a:gd name="T22" fmla="*/ 241 w 281"/>
                <a:gd name="T23" fmla="*/ 279 h 310"/>
                <a:gd name="T24" fmla="*/ 213 w 281"/>
                <a:gd name="T25" fmla="*/ 307 h 310"/>
                <a:gd name="T26" fmla="*/ 196 w 281"/>
                <a:gd name="T27" fmla="*/ 316 h 310"/>
                <a:gd name="T28" fmla="*/ 159 w 281"/>
                <a:gd name="T29" fmla="*/ 327 h 310"/>
                <a:gd name="T30" fmla="*/ 139 w 281"/>
                <a:gd name="T31" fmla="*/ 327 h 310"/>
                <a:gd name="T32" fmla="*/ 93 w 281"/>
                <a:gd name="T33" fmla="*/ 321 h 310"/>
                <a:gd name="T34" fmla="*/ 65 w 281"/>
                <a:gd name="T35" fmla="*/ 310 h 310"/>
                <a:gd name="T36" fmla="*/ 45 w 281"/>
                <a:gd name="T37" fmla="*/ 290 h 310"/>
                <a:gd name="T38" fmla="*/ 34 w 281"/>
                <a:gd name="T39" fmla="*/ 281 h 310"/>
                <a:gd name="T40" fmla="*/ 8 w 281"/>
                <a:gd name="T41" fmla="*/ 230 h 310"/>
                <a:gd name="T42" fmla="*/ 0 w 281"/>
                <a:gd name="T43" fmla="*/ 173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6 h 310"/>
                <a:gd name="T72" fmla="*/ 65 w 281"/>
                <a:gd name="T73" fmla="*/ 227 h 310"/>
                <a:gd name="T74" fmla="*/ 82 w 281"/>
                <a:gd name="T75" fmla="*/ 267 h 310"/>
                <a:gd name="T76" fmla="*/ 96 w 281"/>
                <a:gd name="T77" fmla="*/ 284 h 310"/>
                <a:gd name="T78" fmla="*/ 128 w 281"/>
                <a:gd name="T79" fmla="*/ 301 h 310"/>
                <a:gd name="T80" fmla="*/ 145 w 281"/>
                <a:gd name="T81" fmla="*/ 301 h 310"/>
                <a:gd name="T82" fmla="*/ 179 w 281"/>
                <a:gd name="T83" fmla="*/ 290 h 310"/>
                <a:gd name="T84" fmla="*/ 204 w 281"/>
                <a:gd name="T85" fmla="*/ 262 h 310"/>
                <a:gd name="T86" fmla="*/ 213 w 281"/>
                <a:gd name="T87" fmla="*/ 242 h 310"/>
                <a:gd name="T88" fmla="*/ 224 w 281"/>
                <a:gd name="T89" fmla="*/ 196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4 h 361"/>
                <a:gd name="T12" fmla="*/ 83 w 182"/>
                <a:gd name="T13" fmla="*/ 284 h 361"/>
                <a:gd name="T14" fmla="*/ 83 w 182"/>
                <a:gd name="T15" fmla="*/ 301 h 361"/>
                <a:gd name="T16" fmla="*/ 86 w 182"/>
                <a:gd name="T17" fmla="*/ 313 h 361"/>
                <a:gd name="T18" fmla="*/ 91 w 182"/>
                <a:gd name="T19" fmla="*/ 324 h 361"/>
                <a:gd name="T20" fmla="*/ 97 w 182"/>
                <a:gd name="T21" fmla="*/ 335 h 361"/>
                <a:gd name="T22" fmla="*/ 105 w 182"/>
                <a:gd name="T23" fmla="*/ 341 h 361"/>
                <a:gd name="T24" fmla="*/ 117 w 182"/>
                <a:gd name="T25" fmla="*/ 347 h 361"/>
                <a:gd name="T26" fmla="*/ 128 w 182"/>
                <a:gd name="T27" fmla="*/ 350 h 361"/>
                <a:gd name="T28" fmla="*/ 142 w 182"/>
                <a:gd name="T29" fmla="*/ 352 h 361"/>
                <a:gd name="T30" fmla="*/ 142 w 182"/>
                <a:gd name="T31" fmla="*/ 352 h 361"/>
                <a:gd name="T32" fmla="*/ 157 w 182"/>
                <a:gd name="T33" fmla="*/ 350 h 361"/>
                <a:gd name="T34" fmla="*/ 165 w 182"/>
                <a:gd name="T35" fmla="*/ 347 h 361"/>
                <a:gd name="T36" fmla="*/ 165 w 182"/>
                <a:gd name="T37" fmla="*/ 347 h 361"/>
                <a:gd name="T38" fmla="*/ 182 w 182"/>
                <a:gd name="T39" fmla="*/ 335 h 361"/>
                <a:gd name="T40" fmla="*/ 182 w 182"/>
                <a:gd name="T41" fmla="*/ 335 h 361"/>
                <a:gd name="T42" fmla="*/ 182 w 182"/>
                <a:gd name="T43" fmla="*/ 341 h 361"/>
                <a:gd name="T44" fmla="*/ 179 w 182"/>
                <a:gd name="T45" fmla="*/ 350 h 361"/>
                <a:gd name="T46" fmla="*/ 162 w 182"/>
                <a:gd name="T47" fmla="*/ 364 h 361"/>
                <a:gd name="T48" fmla="*/ 162 w 182"/>
                <a:gd name="T49" fmla="*/ 364 h 361"/>
                <a:gd name="T50" fmla="*/ 154 w 182"/>
                <a:gd name="T51" fmla="*/ 369 h 361"/>
                <a:gd name="T52" fmla="*/ 142 w 182"/>
                <a:gd name="T53" fmla="*/ 375 h 361"/>
                <a:gd name="T54" fmla="*/ 131 w 182"/>
                <a:gd name="T55" fmla="*/ 378 h 361"/>
                <a:gd name="T56" fmla="*/ 117 w 182"/>
                <a:gd name="T57" fmla="*/ 378 h 361"/>
                <a:gd name="T58" fmla="*/ 117 w 182"/>
                <a:gd name="T59" fmla="*/ 378 h 361"/>
                <a:gd name="T60" fmla="*/ 100 w 182"/>
                <a:gd name="T61" fmla="*/ 378 h 361"/>
                <a:gd name="T62" fmla="*/ 83 w 182"/>
                <a:gd name="T63" fmla="*/ 372 h 361"/>
                <a:gd name="T64" fmla="*/ 66 w 182"/>
                <a:gd name="T65" fmla="*/ 364 h 361"/>
                <a:gd name="T66" fmla="*/ 54 w 182"/>
                <a:gd name="T67" fmla="*/ 352 h 361"/>
                <a:gd name="T68" fmla="*/ 54 w 182"/>
                <a:gd name="T69" fmla="*/ 352 h 361"/>
                <a:gd name="T70" fmla="*/ 43 w 182"/>
                <a:gd name="T71" fmla="*/ 341 h 361"/>
                <a:gd name="T72" fmla="*/ 34 w 182"/>
                <a:gd name="T73" fmla="*/ 324 h 361"/>
                <a:gd name="T74" fmla="*/ 29 w 182"/>
                <a:gd name="T75" fmla="*/ 307 h 361"/>
                <a:gd name="T76" fmla="*/ 29 w 182"/>
                <a:gd name="T77" fmla="*/ 284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7 w 475"/>
                <a:gd name="T1" fmla="*/ 0 h 304"/>
                <a:gd name="T2" fmla="*/ 381 w 475"/>
                <a:gd name="T3" fmla="*/ 6 h 304"/>
                <a:gd name="T4" fmla="*/ 412 w 475"/>
                <a:gd name="T5" fmla="*/ 23 h 304"/>
                <a:gd name="T6" fmla="*/ 427 w 475"/>
                <a:gd name="T7" fmla="*/ 37 h 304"/>
                <a:gd name="T8" fmla="*/ 441 w 475"/>
                <a:gd name="T9" fmla="*/ 68 h 304"/>
                <a:gd name="T10" fmla="*/ 441 w 475"/>
                <a:gd name="T11" fmla="*/ 299 h 304"/>
                <a:gd name="T12" fmla="*/ 444 w 475"/>
                <a:gd name="T13" fmla="*/ 304 h 304"/>
                <a:gd name="T14" fmla="*/ 446 w 475"/>
                <a:gd name="T15" fmla="*/ 310 h 304"/>
                <a:gd name="T16" fmla="*/ 370 w 475"/>
                <a:gd name="T17" fmla="*/ 321 h 304"/>
                <a:gd name="T18" fmla="*/ 375 w 475"/>
                <a:gd name="T19" fmla="*/ 316 h 304"/>
                <a:gd name="T20" fmla="*/ 387 w 475"/>
                <a:gd name="T21" fmla="*/ 304 h 304"/>
                <a:gd name="T22" fmla="*/ 387 w 475"/>
                <a:gd name="T23" fmla="*/ 108 h 304"/>
                <a:gd name="T24" fmla="*/ 387 w 475"/>
                <a:gd name="T25" fmla="*/ 91 h 304"/>
                <a:gd name="T26" fmla="*/ 378 w 475"/>
                <a:gd name="T27" fmla="*/ 66 h 304"/>
                <a:gd name="T28" fmla="*/ 370 w 475"/>
                <a:gd name="T29" fmla="*/ 57 h 304"/>
                <a:gd name="T30" fmla="*/ 350 w 475"/>
                <a:gd name="T31" fmla="*/ 43 h 304"/>
                <a:gd name="T32" fmla="*/ 319 w 475"/>
                <a:gd name="T33" fmla="*/ 37 h 304"/>
                <a:gd name="T34" fmla="*/ 299 w 475"/>
                <a:gd name="T35" fmla="*/ 40 h 304"/>
                <a:gd name="T36" fmla="*/ 265 w 475"/>
                <a:gd name="T37" fmla="*/ 60 h 304"/>
                <a:gd name="T38" fmla="*/ 250 w 475"/>
                <a:gd name="T39" fmla="*/ 77 h 304"/>
                <a:gd name="T40" fmla="*/ 250 w 475"/>
                <a:gd name="T41" fmla="*/ 299 h 304"/>
                <a:gd name="T42" fmla="*/ 253 w 475"/>
                <a:gd name="T43" fmla="*/ 304 h 304"/>
                <a:gd name="T44" fmla="*/ 256 w 475"/>
                <a:gd name="T45" fmla="*/ 310 h 304"/>
                <a:gd name="T46" fmla="*/ 194 w 475"/>
                <a:gd name="T47" fmla="*/ 321 h 304"/>
                <a:gd name="T48" fmla="*/ 202 w 475"/>
                <a:gd name="T49" fmla="*/ 316 h 304"/>
                <a:gd name="T50" fmla="*/ 211 w 475"/>
                <a:gd name="T51" fmla="*/ 304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9 h 304"/>
                <a:gd name="T70" fmla="*/ 83 w 475"/>
                <a:gd name="T71" fmla="*/ 310 h 304"/>
                <a:gd name="T72" fmla="*/ 97 w 475"/>
                <a:gd name="T73" fmla="*/ 321 h 304"/>
                <a:gd name="T74" fmla="*/ 6 w 475"/>
                <a:gd name="T75" fmla="*/ 321 h 304"/>
                <a:gd name="T76" fmla="*/ 20 w 475"/>
                <a:gd name="T77" fmla="*/ 310 h 304"/>
                <a:gd name="T78" fmla="*/ 23 w 475"/>
                <a:gd name="T79" fmla="*/ 299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39 w 475"/>
                <a:gd name="T105" fmla="*/ 43 h 304"/>
                <a:gd name="T106" fmla="*/ 245 w 475"/>
                <a:gd name="T107" fmla="*/ 57 h 304"/>
                <a:gd name="T108" fmla="*/ 290 w 475"/>
                <a:gd name="T109" fmla="*/ 17 h 304"/>
                <a:gd name="T110" fmla="*/ 304 w 475"/>
                <a:gd name="T111" fmla="*/ 9 h 304"/>
                <a:gd name="T112" fmla="*/ 333 w 475"/>
                <a:gd name="T113" fmla="*/ 0 h 304"/>
                <a:gd name="T114" fmla="*/ 347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4 h 361"/>
                <a:gd name="T12" fmla="*/ 82 w 184"/>
                <a:gd name="T13" fmla="*/ 284 h 361"/>
                <a:gd name="T14" fmla="*/ 85 w 184"/>
                <a:gd name="T15" fmla="*/ 301 h 361"/>
                <a:gd name="T16" fmla="*/ 88 w 184"/>
                <a:gd name="T17" fmla="*/ 313 h 361"/>
                <a:gd name="T18" fmla="*/ 91 w 184"/>
                <a:gd name="T19" fmla="*/ 324 h 361"/>
                <a:gd name="T20" fmla="*/ 99 w 184"/>
                <a:gd name="T21" fmla="*/ 335 h 361"/>
                <a:gd name="T22" fmla="*/ 105 w 184"/>
                <a:gd name="T23" fmla="*/ 341 h 361"/>
                <a:gd name="T24" fmla="*/ 116 w 184"/>
                <a:gd name="T25" fmla="*/ 347 h 361"/>
                <a:gd name="T26" fmla="*/ 128 w 184"/>
                <a:gd name="T27" fmla="*/ 350 h 361"/>
                <a:gd name="T28" fmla="*/ 142 w 184"/>
                <a:gd name="T29" fmla="*/ 352 h 361"/>
                <a:gd name="T30" fmla="*/ 142 w 184"/>
                <a:gd name="T31" fmla="*/ 352 h 361"/>
                <a:gd name="T32" fmla="*/ 156 w 184"/>
                <a:gd name="T33" fmla="*/ 350 h 361"/>
                <a:gd name="T34" fmla="*/ 165 w 184"/>
                <a:gd name="T35" fmla="*/ 347 h 361"/>
                <a:gd name="T36" fmla="*/ 165 w 184"/>
                <a:gd name="T37" fmla="*/ 347 h 361"/>
                <a:gd name="T38" fmla="*/ 184 w 184"/>
                <a:gd name="T39" fmla="*/ 335 h 361"/>
                <a:gd name="T40" fmla="*/ 184 w 184"/>
                <a:gd name="T41" fmla="*/ 335 h 361"/>
                <a:gd name="T42" fmla="*/ 182 w 184"/>
                <a:gd name="T43" fmla="*/ 341 h 361"/>
                <a:gd name="T44" fmla="*/ 179 w 184"/>
                <a:gd name="T45" fmla="*/ 350 h 361"/>
                <a:gd name="T46" fmla="*/ 162 w 184"/>
                <a:gd name="T47" fmla="*/ 364 h 361"/>
                <a:gd name="T48" fmla="*/ 162 w 184"/>
                <a:gd name="T49" fmla="*/ 364 h 361"/>
                <a:gd name="T50" fmla="*/ 153 w 184"/>
                <a:gd name="T51" fmla="*/ 369 h 361"/>
                <a:gd name="T52" fmla="*/ 142 w 184"/>
                <a:gd name="T53" fmla="*/ 375 h 361"/>
                <a:gd name="T54" fmla="*/ 130 w 184"/>
                <a:gd name="T55" fmla="*/ 378 h 361"/>
                <a:gd name="T56" fmla="*/ 119 w 184"/>
                <a:gd name="T57" fmla="*/ 378 h 361"/>
                <a:gd name="T58" fmla="*/ 119 w 184"/>
                <a:gd name="T59" fmla="*/ 378 h 361"/>
                <a:gd name="T60" fmla="*/ 99 w 184"/>
                <a:gd name="T61" fmla="*/ 378 h 361"/>
                <a:gd name="T62" fmla="*/ 82 w 184"/>
                <a:gd name="T63" fmla="*/ 372 h 361"/>
                <a:gd name="T64" fmla="*/ 65 w 184"/>
                <a:gd name="T65" fmla="*/ 364 h 361"/>
                <a:gd name="T66" fmla="*/ 54 w 184"/>
                <a:gd name="T67" fmla="*/ 352 h 361"/>
                <a:gd name="T68" fmla="*/ 54 w 184"/>
                <a:gd name="T69" fmla="*/ 352 h 361"/>
                <a:gd name="T70" fmla="*/ 42 w 184"/>
                <a:gd name="T71" fmla="*/ 341 h 361"/>
                <a:gd name="T72" fmla="*/ 34 w 184"/>
                <a:gd name="T73" fmla="*/ 324 h 361"/>
                <a:gd name="T74" fmla="*/ 31 w 184"/>
                <a:gd name="T75" fmla="*/ 307 h 361"/>
                <a:gd name="T76" fmla="*/ 28 w 184"/>
                <a:gd name="T77" fmla="*/ 284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7 w 284"/>
                <a:gd name="T1" fmla="*/ 0 h 310"/>
                <a:gd name="T2" fmla="*/ 167 w 284"/>
                <a:gd name="T3" fmla="*/ 6 h 310"/>
                <a:gd name="T4" fmla="*/ 200 w 284"/>
                <a:gd name="T5" fmla="*/ 23 h 310"/>
                <a:gd name="T6" fmla="*/ 207 w 284"/>
                <a:gd name="T7" fmla="*/ 34 h 310"/>
                <a:gd name="T8" fmla="*/ 227 w 284"/>
                <a:gd name="T9" fmla="*/ 63 h 310"/>
                <a:gd name="T10" fmla="*/ 235 w 284"/>
                <a:gd name="T11" fmla="*/ 80 h 310"/>
                <a:gd name="T12" fmla="*/ 247 w 284"/>
                <a:gd name="T13" fmla="*/ 117 h 310"/>
                <a:gd name="T14" fmla="*/ 250 w 284"/>
                <a:gd name="T15" fmla="*/ 173 h 310"/>
                <a:gd name="T16" fmla="*/ 250 w 284"/>
                <a:gd name="T17" fmla="*/ 191 h 310"/>
                <a:gd name="T18" fmla="*/ 238 w 284"/>
                <a:gd name="T19" fmla="*/ 227 h 310"/>
                <a:gd name="T20" fmla="*/ 233 w 284"/>
                <a:gd name="T21" fmla="*/ 247 h 310"/>
                <a:gd name="T22" fmla="*/ 211 w 284"/>
                <a:gd name="T23" fmla="*/ 279 h 310"/>
                <a:gd name="T24" fmla="*/ 197 w 284"/>
                <a:gd name="T25" fmla="*/ 307 h 310"/>
                <a:gd name="T26" fmla="*/ 181 w 284"/>
                <a:gd name="T27" fmla="*/ 316 h 310"/>
                <a:gd name="T28" fmla="*/ 144 w 284"/>
                <a:gd name="T29" fmla="*/ 327 h 310"/>
                <a:gd name="T30" fmla="*/ 125 w 284"/>
                <a:gd name="T31" fmla="*/ 327 h 310"/>
                <a:gd name="T32" fmla="*/ 76 w 284"/>
                <a:gd name="T33" fmla="*/ 321 h 310"/>
                <a:gd name="T34" fmla="*/ 68 w 284"/>
                <a:gd name="T35" fmla="*/ 310 h 310"/>
                <a:gd name="T36" fmla="*/ 45 w 284"/>
                <a:gd name="T37" fmla="*/ 290 h 310"/>
                <a:gd name="T38" fmla="*/ 36 w 284"/>
                <a:gd name="T39" fmla="*/ 281 h 310"/>
                <a:gd name="T40" fmla="*/ 11 w 284"/>
                <a:gd name="T41" fmla="*/ 230 h 310"/>
                <a:gd name="T42" fmla="*/ 0 w 284"/>
                <a:gd name="T43" fmla="*/ 173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5 w 284"/>
                <a:gd name="T57" fmla="*/ 0 h 310"/>
                <a:gd name="T58" fmla="*/ 127 w 284"/>
                <a:gd name="T59" fmla="*/ 0 h 310"/>
                <a:gd name="T60" fmla="*/ 122 w 284"/>
                <a:gd name="T61" fmla="*/ 23 h 310"/>
                <a:gd name="T62" fmla="*/ 85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6 h 310"/>
                <a:gd name="T72" fmla="*/ 68 w 284"/>
                <a:gd name="T73" fmla="*/ 227 h 310"/>
                <a:gd name="T74" fmla="*/ 71 w 284"/>
                <a:gd name="T75" fmla="*/ 267 h 310"/>
                <a:gd name="T76" fmla="*/ 79 w 284"/>
                <a:gd name="T77" fmla="*/ 284 h 310"/>
                <a:gd name="T78" fmla="*/ 110 w 284"/>
                <a:gd name="T79" fmla="*/ 301 h 310"/>
                <a:gd name="T80" fmla="*/ 130 w 284"/>
                <a:gd name="T81" fmla="*/ 301 h 310"/>
                <a:gd name="T82" fmla="*/ 164 w 284"/>
                <a:gd name="T83" fmla="*/ 290 h 310"/>
                <a:gd name="T84" fmla="*/ 190 w 284"/>
                <a:gd name="T85" fmla="*/ 262 h 310"/>
                <a:gd name="T86" fmla="*/ 197 w 284"/>
                <a:gd name="T87" fmla="*/ 242 h 310"/>
                <a:gd name="T88" fmla="*/ 201 w 284"/>
                <a:gd name="T89" fmla="*/ 196 h 310"/>
                <a:gd name="T90" fmla="*/ 201 w 284"/>
                <a:gd name="T91" fmla="*/ 151 h 310"/>
                <a:gd name="T92" fmla="*/ 196 w 284"/>
                <a:gd name="T93" fmla="*/ 85 h 310"/>
                <a:gd name="T94" fmla="*/ 184 w 284"/>
                <a:gd name="T95" fmla="*/ 60 h 310"/>
                <a:gd name="T96" fmla="*/ 167 w 284"/>
                <a:gd name="T97" fmla="*/ 40 h 310"/>
                <a:gd name="T98" fmla="*/ 147 w 284"/>
                <a:gd name="T99" fmla="*/ 29 h 310"/>
                <a:gd name="T100" fmla="*/ 122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9 h 304"/>
                <a:gd name="T14" fmla="*/ 270 w 284"/>
                <a:gd name="T15" fmla="*/ 310 h 304"/>
                <a:gd name="T16" fmla="*/ 284 w 284"/>
                <a:gd name="T17" fmla="*/ 321 h 304"/>
                <a:gd name="T18" fmla="*/ 196 w 284"/>
                <a:gd name="T19" fmla="*/ 321 h 304"/>
                <a:gd name="T20" fmla="*/ 207 w 284"/>
                <a:gd name="T21" fmla="*/ 310 h 304"/>
                <a:gd name="T22" fmla="*/ 213 w 284"/>
                <a:gd name="T23" fmla="*/ 299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9 h 304"/>
                <a:gd name="T42" fmla="*/ 82 w 284"/>
                <a:gd name="T43" fmla="*/ 310 h 304"/>
                <a:gd name="T44" fmla="*/ 97 w 284"/>
                <a:gd name="T45" fmla="*/ 321 h 304"/>
                <a:gd name="T46" fmla="*/ 6 w 284"/>
                <a:gd name="T47" fmla="*/ 321 h 304"/>
                <a:gd name="T48" fmla="*/ 17 w 284"/>
                <a:gd name="T49" fmla="*/ 310 h 304"/>
                <a:gd name="T50" fmla="*/ 23 w 284"/>
                <a:gd name="T51" fmla="*/ 299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4 w 293"/>
                <a:gd name="T1" fmla="*/ 85 h 452"/>
                <a:gd name="T2" fmla="*/ 233 w 293"/>
                <a:gd name="T3" fmla="*/ 37 h 452"/>
                <a:gd name="T4" fmla="*/ 213 w 293"/>
                <a:gd name="T5" fmla="*/ 20 h 452"/>
                <a:gd name="T6" fmla="*/ 193 w 293"/>
                <a:gd name="T7" fmla="*/ 9 h 452"/>
                <a:gd name="T8" fmla="*/ 148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3 h 452"/>
                <a:gd name="T24" fmla="*/ 20 w 293"/>
                <a:gd name="T25" fmla="*/ 452 h 452"/>
                <a:gd name="T26" fmla="*/ 11 w 293"/>
                <a:gd name="T27" fmla="*/ 466 h 452"/>
                <a:gd name="T28" fmla="*/ 94 w 293"/>
                <a:gd name="T29" fmla="*/ 469 h 452"/>
                <a:gd name="T30" fmla="*/ 88 w 293"/>
                <a:gd name="T31" fmla="*/ 466 h 452"/>
                <a:gd name="T32" fmla="*/ 80 w 293"/>
                <a:gd name="T33" fmla="*/ 452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3 w 293"/>
                <a:gd name="T45" fmla="*/ 51 h 452"/>
                <a:gd name="T46" fmla="*/ 188 w 293"/>
                <a:gd name="T47" fmla="*/ 63 h 452"/>
                <a:gd name="T48" fmla="*/ 207 w 293"/>
                <a:gd name="T49" fmla="*/ 100 h 452"/>
                <a:gd name="T50" fmla="*/ 213 w 293"/>
                <a:gd name="T51" fmla="*/ 156 h 452"/>
                <a:gd name="T52" fmla="*/ 213 w 293"/>
                <a:gd name="T53" fmla="*/ 185 h 452"/>
                <a:gd name="T54" fmla="*/ 199 w 293"/>
                <a:gd name="T55" fmla="*/ 250 h 452"/>
                <a:gd name="T56" fmla="*/ 188 w 293"/>
                <a:gd name="T57" fmla="*/ 267 h 452"/>
                <a:gd name="T58" fmla="*/ 159 w 293"/>
                <a:gd name="T59" fmla="*/ 293 h 452"/>
                <a:gd name="T60" fmla="*/ 136 w 293"/>
                <a:gd name="T61" fmla="*/ 301 h 452"/>
                <a:gd name="T62" fmla="*/ 122 w 293"/>
                <a:gd name="T63" fmla="*/ 301 h 452"/>
                <a:gd name="T64" fmla="*/ 99 w 293"/>
                <a:gd name="T65" fmla="*/ 293 h 452"/>
                <a:gd name="T66" fmla="*/ 102 w 293"/>
                <a:gd name="T67" fmla="*/ 321 h 452"/>
                <a:gd name="T68" fmla="*/ 122 w 293"/>
                <a:gd name="T69" fmla="*/ 327 h 452"/>
                <a:gd name="T70" fmla="*/ 145 w 293"/>
                <a:gd name="T71" fmla="*/ 327 h 452"/>
                <a:gd name="T72" fmla="*/ 173 w 293"/>
                <a:gd name="T73" fmla="*/ 321 h 452"/>
                <a:gd name="T74" fmla="*/ 202 w 293"/>
                <a:gd name="T75" fmla="*/ 307 h 452"/>
                <a:gd name="T76" fmla="*/ 224 w 293"/>
                <a:gd name="T77" fmla="*/ 290 h 452"/>
                <a:gd name="T78" fmla="*/ 236 w 293"/>
                <a:gd name="T79" fmla="*/ 279 h 452"/>
                <a:gd name="T80" fmla="*/ 264 w 293"/>
                <a:gd name="T81" fmla="*/ 210 h 452"/>
                <a:gd name="T82" fmla="*/ 276 w 293"/>
                <a:gd name="T83" fmla="*/ 154 h 452"/>
                <a:gd name="T84" fmla="*/ 273 w 293"/>
                <a:gd name="T85" fmla="*/ 117 h 452"/>
                <a:gd name="T86" fmla="*/ 264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9 w 208"/>
                <a:gd name="T1" fmla="*/ 281 h 310"/>
                <a:gd name="T2" fmla="*/ 199 w 208"/>
                <a:gd name="T3" fmla="*/ 281 h 310"/>
                <a:gd name="T4" fmla="*/ 182 w 208"/>
                <a:gd name="T5" fmla="*/ 287 h 310"/>
                <a:gd name="T6" fmla="*/ 162 w 208"/>
                <a:gd name="T7" fmla="*/ 290 h 310"/>
                <a:gd name="T8" fmla="*/ 162 w 208"/>
                <a:gd name="T9" fmla="*/ 290 h 310"/>
                <a:gd name="T10" fmla="*/ 148 w 208"/>
                <a:gd name="T11" fmla="*/ 290 h 310"/>
                <a:gd name="T12" fmla="*/ 137 w 208"/>
                <a:gd name="T13" fmla="*/ 284 h 310"/>
                <a:gd name="T14" fmla="*/ 125 w 208"/>
                <a:gd name="T15" fmla="*/ 279 h 310"/>
                <a:gd name="T16" fmla="*/ 100 w 208"/>
                <a:gd name="T17" fmla="*/ 267 h 310"/>
                <a:gd name="T18" fmla="*/ 100 w 208"/>
                <a:gd name="T19" fmla="*/ 267 h 310"/>
                <a:gd name="T20" fmla="*/ 91 w 208"/>
                <a:gd name="T21" fmla="*/ 256 h 310"/>
                <a:gd name="T22" fmla="*/ 83 w 208"/>
                <a:gd name="T23" fmla="*/ 242 h 310"/>
                <a:gd name="T24" fmla="*/ 80 w 208"/>
                <a:gd name="T25" fmla="*/ 225 h 310"/>
                <a:gd name="T26" fmla="*/ 80 w 208"/>
                <a:gd name="T27" fmla="*/ 208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8 h 310"/>
                <a:gd name="T44" fmla="*/ 23 w 208"/>
                <a:gd name="T45" fmla="*/ 208 h 310"/>
                <a:gd name="T46" fmla="*/ 26 w 208"/>
                <a:gd name="T47" fmla="*/ 236 h 310"/>
                <a:gd name="T48" fmla="*/ 32 w 208"/>
                <a:gd name="T49" fmla="*/ 262 h 310"/>
                <a:gd name="T50" fmla="*/ 40 w 208"/>
                <a:gd name="T51" fmla="*/ 281 h 310"/>
                <a:gd name="T52" fmla="*/ 54 w 208"/>
                <a:gd name="T53" fmla="*/ 299 h 310"/>
                <a:gd name="T54" fmla="*/ 54 w 208"/>
                <a:gd name="T55" fmla="*/ 299 h 310"/>
                <a:gd name="T56" fmla="*/ 71 w 208"/>
                <a:gd name="T57" fmla="*/ 313 h 310"/>
                <a:gd name="T58" fmla="*/ 85 w 208"/>
                <a:gd name="T59" fmla="*/ 321 h 310"/>
                <a:gd name="T60" fmla="*/ 103 w 208"/>
                <a:gd name="T61" fmla="*/ 327 h 310"/>
                <a:gd name="T62" fmla="*/ 139 w 208"/>
                <a:gd name="T63" fmla="*/ 327 h 310"/>
                <a:gd name="T64" fmla="*/ 139 w 208"/>
                <a:gd name="T65" fmla="*/ 327 h 310"/>
                <a:gd name="T66" fmla="*/ 159 w 208"/>
                <a:gd name="T67" fmla="*/ 327 h 310"/>
                <a:gd name="T68" fmla="*/ 179 w 208"/>
                <a:gd name="T69" fmla="*/ 321 h 310"/>
                <a:gd name="T70" fmla="*/ 196 w 208"/>
                <a:gd name="T71" fmla="*/ 313 h 310"/>
                <a:gd name="T72" fmla="*/ 213 w 208"/>
                <a:gd name="T73" fmla="*/ 299 h 310"/>
                <a:gd name="T74" fmla="*/ 225 w 208"/>
                <a:gd name="T75" fmla="*/ 262 h 310"/>
                <a:gd name="T76" fmla="*/ 225 w 208"/>
                <a:gd name="T77" fmla="*/ 262 h 310"/>
                <a:gd name="T78" fmla="*/ 213 w 208"/>
                <a:gd name="T79" fmla="*/ 273 h 310"/>
                <a:gd name="T80" fmla="*/ 199 w 208"/>
                <a:gd name="T81" fmla="*/ 281 h 310"/>
                <a:gd name="T82" fmla="*/ 199 w 208"/>
                <a:gd name="T83" fmla="*/ 281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2 w 105"/>
                <a:gd name="T1" fmla="*/ 270 h 310"/>
                <a:gd name="T2" fmla="*/ 62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6 h 310"/>
                <a:gd name="T20" fmla="*/ 25 w 105"/>
                <a:gd name="T21" fmla="*/ 281 h 310"/>
                <a:gd name="T22" fmla="*/ 25 w 105"/>
                <a:gd name="T23" fmla="*/ 281 h 310"/>
                <a:gd name="T24" fmla="*/ 25 w 105"/>
                <a:gd name="T25" fmla="*/ 281 h 310"/>
                <a:gd name="T26" fmla="*/ 25 w 105"/>
                <a:gd name="T27" fmla="*/ 281 h 310"/>
                <a:gd name="T28" fmla="*/ 25 w 105"/>
                <a:gd name="T29" fmla="*/ 299 h 310"/>
                <a:gd name="T30" fmla="*/ 31 w 105"/>
                <a:gd name="T31" fmla="*/ 310 h 310"/>
                <a:gd name="T32" fmla="*/ 31 w 105"/>
                <a:gd name="T33" fmla="*/ 310 h 310"/>
                <a:gd name="T34" fmla="*/ 37 w 105"/>
                <a:gd name="T35" fmla="*/ 318 h 310"/>
                <a:gd name="T36" fmla="*/ 48 w 105"/>
                <a:gd name="T37" fmla="*/ 327 h 310"/>
                <a:gd name="T38" fmla="*/ 88 w 105"/>
                <a:gd name="T39" fmla="*/ 307 h 310"/>
                <a:gd name="T40" fmla="*/ 88 w 105"/>
                <a:gd name="T41" fmla="*/ 307 h 310"/>
                <a:gd name="T42" fmla="*/ 76 w 105"/>
                <a:gd name="T43" fmla="*/ 304 h 310"/>
                <a:gd name="T44" fmla="*/ 68 w 105"/>
                <a:gd name="T45" fmla="*/ 296 h 310"/>
                <a:gd name="T46" fmla="*/ 62 w 105"/>
                <a:gd name="T47" fmla="*/ 284 h 310"/>
                <a:gd name="T48" fmla="*/ 62 w 105"/>
                <a:gd name="T49" fmla="*/ 270 h 310"/>
                <a:gd name="T50" fmla="*/ 62 w 105"/>
                <a:gd name="T51" fmla="*/ 270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6 h 310"/>
                <a:gd name="T2" fmla="*/ 230 w 250"/>
                <a:gd name="T3" fmla="*/ 276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6 h 310"/>
                <a:gd name="T52" fmla="*/ 23 w 250"/>
                <a:gd name="T53" fmla="*/ 191 h 310"/>
                <a:gd name="T54" fmla="*/ 3 w 250"/>
                <a:gd name="T55" fmla="*/ 227 h 310"/>
                <a:gd name="T56" fmla="*/ 0 w 250"/>
                <a:gd name="T57" fmla="*/ 250 h 310"/>
                <a:gd name="T58" fmla="*/ 6 w 250"/>
                <a:gd name="T59" fmla="*/ 276 h 310"/>
                <a:gd name="T60" fmla="*/ 20 w 250"/>
                <a:gd name="T61" fmla="*/ 301 h 310"/>
                <a:gd name="T62" fmla="*/ 32 w 250"/>
                <a:gd name="T63" fmla="*/ 313 h 310"/>
                <a:gd name="T64" fmla="*/ 60 w 250"/>
                <a:gd name="T65" fmla="*/ 327 h 310"/>
                <a:gd name="T66" fmla="*/ 77 w 250"/>
                <a:gd name="T67" fmla="*/ 327 h 310"/>
                <a:gd name="T68" fmla="*/ 120 w 250"/>
                <a:gd name="T69" fmla="*/ 321 h 310"/>
                <a:gd name="T70" fmla="*/ 159 w 250"/>
                <a:gd name="T71" fmla="*/ 296 h 310"/>
                <a:gd name="T72" fmla="*/ 171 w 250"/>
                <a:gd name="T73" fmla="*/ 264 h 310"/>
                <a:gd name="T74" fmla="*/ 139 w 250"/>
                <a:gd name="T75" fmla="*/ 284 h 310"/>
                <a:gd name="T76" fmla="*/ 103 w 250"/>
                <a:gd name="T77" fmla="*/ 290 h 310"/>
                <a:gd name="T78" fmla="*/ 94 w 250"/>
                <a:gd name="T79" fmla="*/ 290 h 310"/>
                <a:gd name="T80" fmla="*/ 74 w 250"/>
                <a:gd name="T81" fmla="*/ 284 h 310"/>
                <a:gd name="T82" fmla="*/ 68 w 250"/>
                <a:gd name="T83" fmla="*/ 276 h 310"/>
                <a:gd name="T84" fmla="*/ 57 w 250"/>
                <a:gd name="T85" fmla="*/ 259 h 310"/>
                <a:gd name="T86" fmla="*/ 54 w 250"/>
                <a:gd name="T87" fmla="*/ 239 h 310"/>
                <a:gd name="T88" fmla="*/ 54 w 250"/>
                <a:gd name="T89" fmla="*/ 227 h 310"/>
                <a:gd name="T90" fmla="*/ 63 w 250"/>
                <a:gd name="T91" fmla="*/ 210 h 310"/>
                <a:gd name="T92" fmla="*/ 68 w 250"/>
                <a:gd name="T93" fmla="*/ 202 h 310"/>
                <a:gd name="T94" fmla="*/ 108 w 250"/>
                <a:gd name="T95" fmla="*/ 179 h 310"/>
                <a:gd name="T96" fmla="*/ 154 w 250"/>
                <a:gd name="T97" fmla="*/ 148 h 310"/>
                <a:gd name="T98" fmla="*/ 176 w 250"/>
                <a:gd name="T99" fmla="*/ 259 h 310"/>
                <a:gd name="T100" fmla="*/ 176 w 250"/>
                <a:gd name="T101" fmla="*/ 279 h 310"/>
                <a:gd name="T102" fmla="*/ 179 w 250"/>
                <a:gd name="T103" fmla="*/ 299 h 310"/>
                <a:gd name="T104" fmla="*/ 182 w 250"/>
                <a:gd name="T105" fmla="*/ 310 h 310"/>
                <a:gd name="T106" fmla="*/ 199 w 250"/>
                <a:gd name="T107" fmla="*/ 327 h 310"/>
                <a:gd name="T108" fmla="*/ 250 w 250"/>
                <a:gd name="T109" fmla="*/ 307 h 310"/>
                <a:gd name="T110" fmla="*/ 233 w 250"/>
                <a:gd name="T111" fmla="*/ 296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99 h 170"/>
                <a:gd name="T4" fmla="*/ 31 w 136"/>
                <a:gd name="T5" fmla="*/ 99 h 170"/>
                <a:gd name="T6" fmla="*/ 34 w 136"/>
                <a:gd name="T7" fmla="*/ 114 h 170"/>
                <a:gd name="T8" fmla="*/ 40 w 136"/>
                <a:gd name="T9" fmla="*/ 125 h 170"/>
                <a:gd name="T10" fmla="*/ 46 w 136"/>
                <a:gd name="T11" fmla="*/ 133 h 170"/>
                <a:gd name="T12" fmla="*/ 51 w 136"/>
                <a:gd name="T13" fmla="*/ 136 h 170"/>
                <a:gd name="T14" fmla="*/ 63 w 136"/>
                <a:gd name="T15" fmla="*/ 139 h 170"/>
                <a:gd name="T16" fmla="*/ 74 w 136"/>
                <a:gd name="T17" fmla="*/ 142 h 170"/>
                <a:gd name="T18" fmla="*/ 74 w 136"/>
                <a:gd name="T19" fmla="*/ 142 h 170"/>
                <a:gd name="T20" fmla="*/ 85 w 136"/>
                <a:gd name="T21" fmla="*/ 142 h 170"/>
                <a:gd name="T22" fmla="*/ 94 w 136"/>
                <a:gd name="T23" fmla="*/ 139 h 170"/>
                <a:gd name="T24" fmla="*/ 102 w 136"/>
                <a:gd name="T25" fmla="*/ 133 h 170"/>
                <a:gd name="T26" fmla="*/ 108 w 136"/>
                <a:gd name="T27" fmla="*/ 128 h 170"/>
                <a:gd name="T28" fmla="*/ 111 w 136"/>
                <a:gd name="T29" fmla="*/ 122 h 170"/>
                <a:gd name="T30" fmla="*/ 114 w 136"/>
                <a:gd name="T31" fmla="*/ 114 h 170"/>
                <a:gd name="T32" fmla="*/ 117 w 136"/>
                <a:gd name="T33" fmla="*/ 99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7 h 170"/>
                <a:gd name="T52" fmla="*/ 128 w 136"/>
                <a:gd name="T53" fmla="*/ 97 h 170"/>
                <a:gd name="T54" fmla="*/ 128 w 136"/>
                <a:gd name="T55" fmla="*/ 111 h 170"/>
                <a:gd name="T56" fmla="*/ 125 w 136"/>
                <a:gd name="T57" fmla="*/ 122 h 170"/>
                <a:gd name="T58" fmla="*/ 119 w 136"/>
                <a:gd name="T59" fmla="*/ 133 h 170"/>
                <a:gd name="T60" fmla="*/ 111 w 136"/>
                <a:gd name="T61" fmla="*/ 139 h 170"/>
                <a:gd name="T62" fmla="*/ 102 w 136"/>
                <a:gd name="T63" fmla="*/ 145 h 170"/>
                <a:gd name="T64" fmla="*/ 94 w 136"/>
                <a:gd name="T65" fmla="*/ 150 h 170"/>
                <a:gd name="T66" fmla="*/ 71 w 136"/>
                <a:gd name="T67" fmla="*/ 153 h 170"/>
                <a:gd name="T68" fmla="*/ 71 w 136"/>
                <a:gd name="T69" fmla="*/ 153 h 170"/>
                <a:gd name="T70" fmla="*/ 51 w 136"/>
                <a:gd name="T71" fmla="*/ 150 h 170"/>
                <a:gd name="T72" fmla="*/ 40 w 136"/>
                <a:gd name="T73" fmla="*/ 148 h 170"/>
                <a:gd name="T74" fmla="*/ 31 w 136"/>
                <a:gd name="T75" fmla="*/ 142 h 170"/>
                <a:gd name="T76" fmla="*/ 20 w 136"/>
                <a:gd name="T77" fmla="*/ 133 h 170"/>
                <a:gd name="T78" fmla="*/ 14 w 136"/>
                <a:gd name="T79" fmla="*/ 125 h 170"/>
                <a:gd name="T80" fmla="*/ 9 w 136"/>
                <a:gd name="T81" fmla="*/ 111 h 170"/>
                <a:gd name="T82" fmla="*/ 9 w 136"/>
                <a:gd name="T83" fmla="*/ 97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6 w 153"/>
                <a:gd name="T1" fmla="*/ 11 h 173"/>
                <a:gd name="T2" fmla="*/ 116 w 153"/>
                <a:gd name="T3" fmla="*/ 11 h 173"/>
                <a:gd name="T4" fmla="*/ 116 w 153"/>
                <a:gd name="T5" fmla="*/ 3 h 173"/>
                <a:gd name="T6" fmla="*/ 110 w 153"/>
                <a:gd name="T7" fmla="*/ 0 h 173"/>
                <a:gd name="T8" fmla="*/ 136 w 153"/>
                <a:gd name="T9" fmla="*/ 0 h 173"/>
                <a:gd name="T10" fmla="*/ 136 w 153"/>
                <a:gd name="T11" fmla="*/ 0 h 173"/>
                <a:gd name="T12" fmla="*/ 130 w 153"/>
                <a:gd name="T13" fmla="*/ 3 h 173"/>
                <a:gd name="T14" fmla="*/ 130 w 153"/>
                <a:gd name="T15" fmla="*/ 11 h 173"/>
                <a:gd name="T16" fmla="*/ 130 w 153"/>
                <a:gd name="T17" fmla="*/ 156 h 173"/>
                <a:gd name="T18" fmla="*/ 130 w 153"/>
                <a:gd name="T19" fmla="*/ 156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39 h 173"/>
                <a:gd name="T26" fmla="*/ 28 w 153"/>
                <a:gd name="T27" fmla="*/ 139 h 173"/>
                <a:gd name="T28" fmla="*/ 31 w 153"/>
                <a:gd name="T29" fmla="*/ 148 h 173"/>
                <a:gd name="T30" fmla="*/ 34 w 153"/>
                <a:gd name="T31" fmla="*/ 150 h 173"/>
                <a:gd name="T32" fmla="*/ 8 w 153"/>
                <a:gd name="T33" fmla="*/ 150 h 173"/>
                <a:gd name="T34" fmla="*/ 8 w 153"/>
                <a:gd name="T35" fmla="*/ 150 h 173"/>
                <a:gd name="T36" fmla="*/ 14 w 153"/>
                <a:gd name="T37" fmla="*/ 148 h 173"/>
                <a:gd name="T38" fmla="*/ 14 w 153"/>
                <a:gd name="T39" fmla="*/ 139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6 w 153"/>
                <a:gd name="T57" fmla="*/ 102 h 173"/>
                <a:gd name="T58" fmla="*/ 116 w 153"/>
                <a:gd name="T59" fmla="*/ 11 h 173"/>
                <a:gd name="T60" fmla="*/ 116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4 w 37"/>
                <a:gd name="T1" fmla="*/ 0 h 167"/>
                <a:gd name="T2" fmla="*/ 54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4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4 w 37"/>
                <a:gd name="T33" fmla="*/ 0 h 167"/>
                <a:gd name="T34" fmla="*/ 54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4 w 153"/>
                <a:gd name="T1" fmla="*/ 11 h 173"/>
                <a:gd name="T2" fmla="*/ 114 w 153"/>
                <a:gd name="T3" fmla="*/ 11 h 173"/>
                <a:gd name="T4" fmla="*/ 114 w 153"/>
                <a:gd name="T5" fmla="*/ 3 h 173"/>
                <a:gd name="T6" fmla="*/ 108 w 153"/>
                <a:gd name="T7" fmla="*/ 0 h 173"/>
                <a:gd name="T8" fmla="*/ 136 w 153"/>
                <a:gd name="T9" fmla="*/ 0 h 173"/>
                <a:gd name="T10" fmla="*/ 136 w 153"/>
                <a:gd name="T11" fmla="*/ 0 h 173"/>
                <a:gd name="T12" fmla="*/ 131 w 153"/>
                <a:gd name="T13" fmla="*/ 6 h 173"/>
                <a:gd name="T14" fmla="*/ 125 w 153"/>
                <a:gd name="T15" fmla="*/ 11 h 173"/>
                <a:gd name="T16" fmla="*/ 125 w 153"/>
                <a:gd name="T17" fmla="*/ 11 h 173"/>
                <a:gd name="T18" fmla="*/ 76 w 153"/>
                <a:gd name="T19" fmla="*/ 156 h 173"/>
                <a:gd name="T20" fmla="*/ 76 w 153"/>
                <a:gd name="T21" fmla="*/ 156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1 h 173"/>
                <a:gd name="T44" fmla="*/ 76 w 153"/>
                <a:gd name="T45" fmla="*/ 111 h 173"/>
                <a:gd name="T46" fmla="*/ 114 w 153"/>
                <a:gd name="T47" fmla="*/ 11 h 173"/>
                <a:gd name="T48" fmla="*/ 114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7 w 105"/>
                <a:gd name="T1" fmla="*/ 23 h 167"/>
                <a:gd name="T2" fmla="*/ 77 w 105"/>
                <a:gd name="T3" fmla="*/ 23 h 167"/>
                <a:gd name="T4" fmla="*/ 68 w 105"/>
                <a:gd name="T5" fmla="*/ 14 h 167"/>
                <a:gd name="T6" fmla="*/ 57 w 105"/>
                <a:gd name="T7" fmla="*/ 11 h 167"/>
                <a:gd name="T8" fmla="*/ 57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4 w 105"/>
                <a:gd name="T15" fmla="*/ 68 h 167"/>
                <a:gd name="T16" fmla="*/ 54 w 105"/>
                <a:gd name="T17" fmla="*/ 68 h 167"/>
                <a:gd name="T18" fmla="*/ 59 w 105"/>
                <a:gd name="T19" fmla="*/ 65 h 167"/>
                <a:gd name="T20" fmla="*/ 62 w 105"/>
                <a:gd name="T21" fmla="*/ 62 h 167"/>
                <a:gd name="T22" fmla="*/ 62 w 105"/>
                <a:gd name="T23" fmla="*/ 88 h 167"/>
                <a:gd name="T24" fmla="*/ 62 w 105"/>
                <a:gd name="T25" fmla="*/ 88 h 167"/>
                <a:gd name="T26" fmla="*/ 59 w 105"/>
                <a:gd name="T27" fmla="*/ 82 h 167"/>
                <a:gd name="T28" fmla="*/ 54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59 w 105"/>
                <a:gd name="T41" fmla="*/ 156 h 167"/>
                <a:gd name="T42" fmla="*/ 71 w 105"/>
                <a:gd name="T43" fmla="*/ 153 h 167"/>
                <a:gd name="T44" fmla="*/ 79 w 105"/>
                <a:gd name="T45" fmla="*/ 148 h 167"/>
                <a:gd name="T46" fmla="*/ 88 w 105"/>
                <a:gd name="T47" fmla="*/ 139 h 167"/>
                <a:gd name="T48" fmla="*/ 82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7 w 105"/>
                <a:gd name="T67" fmla="*/ 0 h 167"/>
                <a:gd name="T68" fmla="*/ 77 w 105"/>
                <a:gd name="T69" fmla="*/ 23 h 167"/>
                <a:gd name="T70" fmla="*/ 77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2 w 145"/>
                <a:gd name="T3" fmla="*/ 91 h 167"/>
                <a:gd name="T4" fmla="*/ 111 w 145"/>
                <a:gd name="T5" fmla="*/ 102 h 167"/>
                <a:gd name="T6" fmla="*/ 137 w 145"/>
                <a:gd name="T7" fmla="*/ 145 h 167"/>
                <a:gd name="T8" fmla="*/ 148 w 145"/>
                <a:gd name="T9" fmla="*/ 159 h 167"/>
                <a:gd name="T10" fmla="*/ 162 w 145"/>
                <a:gd name="T11" fmla="*/ 167 h 167"/>
                <a:gd name="T12" fmla="*/ 137 w 145"/>
                <a:gd name="T13" fmla="*/ 167 h 167"/>
                <a:gd name="T14" fmla="*/ 125 w 145"/>
                <a:gd name="T15" fmla="*/ 165 h 167"/>
                <a:gd name="T16" fmla="*/ 117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5 w 145"/>
                <a:gd name="T41" fmla="*/ 8 h 167"/>
                <a:gd name="T42" fmla="*/ 120 w 145"/>
                <a:gd name="T43" fmla="*/ 20 h 167"/>
                <a:gd name="T44" fmla="*/ 125 w 145"/>
                <a:gd name="T45" fmla="*/ 40 h 167"/>
                <a:gd name="T46" fmla="*/ 125 w 145"/>
                <a:gd name="T47" fmla="*/ 51 h 167"/>
                <a:gd name="T48" fmla="*/ 117 w 145"/>
                <a:gd name="T49" fmla="*/ 65 h 167"/>
                <a:gd name="T50" fmla="*/ 100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4 w 145"/>
                <a:gd name="T61" fmla="*/ 65 h 167"/>
                <a:gd name="T62" fmla="*/ 100 w 145"/>
                <a:gd name="T63" fmla="*/ 51 h 167"/>
                <a:gd name="T64" fmla="*/ 100 w 145"/>
                <a:gd name="T65" fmla="*/ 42 h 167"/>
                <a:gd name="T66" fmla="*/ 94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2 w 102"/>
                <a:gd name="T1" fmla="*/ 105 h 173"/>
                <a:gd name="T2" fmla="*/ 69 w 102"/>
                <a:gd name="T3" fmla="*/ 125 h 173"/>
                <a:gd name="T4" fmla="*/ 63 w 102"/>
                <a:gd name="T5" fmla="*/ 142 h 173"/>
                <a:gd name="T6" fmla="*/ 51 w 102"/>
                <a:gd name="T7" fmla="*/ 153 h 173"/>
                <a:gd name="T8" fmla="*/ 31 w 102"/>
                <a:gd name="T9" fmla="*/ 156 h 173"/>
                <a:gd name="T10" fmla="*/ 25 w 102"/>
                <a:gd name="T11" fmla="*/ 153 h 173"/>
                <a:gd name="T12" fmla="*/ 3 w 102"/>
                <a:gd name="T13" fmla="*/ 142 h 173"/>
                <a:gd name="T14" fmla="*/ 0 w 102"/>
                <a:gd name="T15" fmla="*/ 105 h 173"/>
                <a:gd name="T16" fmla="*/ 14 w 102"/>
                <a:gd name="T17" fmla="*/ 131 h 173"/>
                <a:gd name="T18" fmla="*/ 25 w 102"/>
                <a:gd name="T19" fmla="*/ 145 h 173"/>
                <a:gd name="T20" fmla="*/ 29 w 102"/>
                <a:gd name="T21" fmla="*/ 145 h 173"/>
                <a:gd name="T22" fmla="*/ 46 w 102"/>
                <a:gd name="T23" fmla="*/ 142 h 173"/>
                <a:gd name="T24" fmla="*/ 57 w 102"/>
                <a:gd name="T25" fmla="*/ 134 h 173"/>
                <a:gd name="T26" fmla="*/ 61 w 102"/>
                <a:gd name="T27" fmla="*/ 114 h 173"/>
                <a:gd name="T28" fmla="*/ 61 w 102"/>
                <a:gd name="T29" fmla="*/ 105 h 173"/>
                <a:gd name="T30" fmla="*/ 51 w 102"/>
                <a:gd name="T31" fmla="*/ 88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7 w 102"/>
                <a:gd name="T45" fmla="*/ 0 h 173"/>
                <a:gd name="T46" fmla="*/ 54 w 102"/>
                <a:gd name="T47" fmla="*/ 3 h 173"/>
                <a:gd name="T48" fmla="*/ 65 w 102"/>
                <a:gd name="T49" fmla="*/ 9 h 173"/>
                <a:gd name="T50" fmla="*/ 66 w 102"/>
                <a:gd name="T51" fmla="*/ 43 h 173"/>
                <a:gd name="T52" fmla="*/ 59 w 102"/>
                <a:gd name="T53" fmla="*/ 23 h 173"/>
                <a:gd name="T54" fmla="*/ 40 w 102"/>
                <a:gd name="T55" fmla="*/ 11 h 173"/>
                <a:gd name="T56" fmla="*/ 31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0 w 102"/>
                <a:gd name="T67" fmla="*/ 68 h 173"/>
                <a:gd name="T68" fmla="*/ 65 w 102"/>
                <a:gd name="T69" fmla="*/ 86 h 173"/>
                <a:gd name="T70" fmla="*/ 71 w 102"/>
                <a:gd name="T71" fmla="*/ 86 h 173"/>
                <a:gd name="T72" fmla="*/ 72 w 102"/>
                <a:gd name="T73" fmla="*/ 105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4 w 37"/>
                <a:gd name="T1" fmla="*/ 0 h 167"/>
                <a:gd name="T2" fmla="*/ 54 w 37"/>
                <a:gd name="T3" fmla="*/ 0 h 167"/>
                <a:gd name="T4" fmla="*/ 49 w 37"/>
                <a:gd name="T5" fmla="*/ 3 h 167"/>
                <a:gd name="T6" fmla="*/ 46 w 37"/>
                <a:gd name="T7" fmla="*/ 11 h 167"/>
                <a:gd name="T8" fmla="*/ 46 w 37"/>
                <a:gd name="T9" fmla="*/ 156 h 167"/>
                <a:gd name="T10" fmla="*/ 46 w 37"/>
                <a:gd name="T11" fmla="*/ 156 h 167"/>
                <a:gd name="T12" fmla="*/ 49 w 37"/>
                <a:gd name="T13" fmla="*/ 165 h 167"/>
                <a:gd name="T14" fmla="*/ 54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4 w 37"/>
                <a:gd name="T33" fmla="*/ 0 h 167"/>
                <a:gd name="T34" fmla="*/ 54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6 w 130"/>
                <a:gd name="T1" fmla="*/ 11 h 167"/>
                <a:gd name="T2" fmla="*/ 96 w 130"/>
                <a:gd name="T3" fmla="*/ 156 h 167"/>
                <a:gd name="T4" fmla="*/ 96 w 130"/>
                <a:gd name="T5" fmla="*/ 156 h 167"/>
                <a:gd name="T6" fmla="*/ 96 w 130"/>
                <a:gd name="T7" fmla="*/ 165 h 167"/>
                <a:gd name="T8" fmla="*/ 102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7 w 130"/>
                <a:gd name="T35" fmla="*/ 0 h 167"/>
                <a:gd name="T36" fmla="*/ 147 w 130"/>
                <a:gd name="T37" fmla="*/ 23 h 167"/>
                <a:gd name="T38" fmla="*/ 147 w 130"/>
                <a:gd name="T39" fmla="*/ 23 h 167"/>
                <a:gd name="T40" fmla="*/ 145 w 130"/>
                <a:gd name="T41" fmla="*/ 17 h 167"/>
                <a:gd name="T42" fmla="*/ 136 w 130"/>
                <a:gd name="T43" fmla="*/ 14 h 167"/>
                <a:gd name="T44" fmla="*/ 136 w 130"/>
                <a:gd name="T45" fmla="*/ 14 h 167"/>
                <a:gd name="T46" fmla="*/ 96 w 130"/>
                <a:gd name="T47" fmla="*/ 11 h 167"/>
                <a:gd name="T48" fmla="*/ 96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6 h 173"/>
                <a:gd name="T2" fmla="*/ 48 w 156"/>
                <a:gd name="T3" fmla="*/ 148 h 173"/>
                <a:gd name="T4" fmla="*/ 23 w 156"/>
                <a:gd name="T5" fmla="*/ 131 h 173"/>
                <a:gd name="T6" fmla="*/ 6 w 156"/>
                <a:gd name="T7" fmla="*/ 102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1 w 156"/>
                <a:gd name="T21" fmla="*/ 6 h 173"/>
                <a:gd name="T22" fmla="*/ 116 w 156"/>
                <a:gd name="T23" fmla="*/ 23 h 173"/>
                <a:gd name="T24" fmla="*/ 133 w 156"/>
                <a:gd name="T25" fmla="*/ 51 h 173"/>
                <a:gd name="T26" fmla="*/ 139 w 156"/>
                <a:gd name="T27" fmla="*/ 86 h 173"/>
                <a:gd name="T28" fmla="*/ 139 w 156"/>
                <a:gd name="T29" fmla="*/ 91 h 173"/>
                <a:gd name="T30" fmla="*/ 125 w 156"/>
                <a:gd name="T31" fmla="*/ 122 h 173"/>
                <a:gd name="T32" fmla="*/ 102 w 156"/>
                <a:gd name="T33" fmla="*/ 145 h 173"/>
                <a:gd name="T34" fmla="*/ 78 w 156"/>
                <a:gd name="T35" fmla="*/ 156 h 173"/>
                <a:gd name="T36" fmla="*/ 77 w 156"/>
                <a:gd name="T37" fmla="*/ 156 h 173"/>
                <a:gd name="T38" fmla="*/ 25 w 156"/>
                <a:gd name="T39" fmla="*/ 82 h 173"/>
                <a:gd name="T40" fmla="*/ 31 w 156"/>
                <a:gd name="T41" fmla="*/ 102 h 173"/>
                <a:gd name="T42" fmla="*/ 43 w 156"/>
                <a:gd name="T43" fmla="*/ 125 h 173"/>
                <a:gd name="T44" fmla="*/ 60 w 156"/>
                <a:gd name="T45" fmla="*/ 139 h 173"/>
                <a:gd name="T46" fmla="*/ 78 w 156"/>
                <a:gd name="T47" fmla="*/ 145 h 173"/>
                <a:gd name="T48" fmla="*/ 78 w 156"/>
                <a:gd name="T49" fmla="*/ 142 h 173"/>
                <a:gd name="T50" fmla="*/ 94 w 156"/>
                <a:gd name="T51" fmla="*/ 134 h 173"/>
                <a:gd name="T52" fmla="*/ 105 w 156"/>
                <a:gd name="T53" fmla="*/ 114 h 173"/>
                <a:gd name="T54" fmla="*/ 114 w 156"/>
                <a:gd name="T55" fmla="*/ 88 h 173"/>
                <a:gd name="T56" fmla="*/ 114 w 156"/>
                <a:gd name="T57" fmla="*/ 86 h 173"/>
                <a:gd name="T58" fmla="*/ 111 w 156"/>
                <a:gd name="T59" fmla="*/ 57 h 173"/>
                <a:gd name="T60" fmla="*/ 99 w 156"/>
                <a:gd name="T61" fmla="*/ 31 h 173"/>
                <a:gd name="T62" fmla="*/ 85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1C3A333-EC84-DD42-B149-601252866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2090342-1AB4-7845-83E7-FB5521FA1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9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C744D2C-4CD7-5444-91EC-4FEC1185C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6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0FC27B3-2F2F-7C48-ADBE-231BF2C5B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4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5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2AE248A1-544C-BC49-8532-09C0D903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8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840C1AB-5E93-8E4D-955C-6BFF313BB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07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ference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40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3203848" y="198461"/>
            <a:ext cx="5580620" cy="86434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359532" y="666586"/>
            <a:ext cx="5617406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5F282C9-50B6-B944-9271-4A501172B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ull_fram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95963" y="4292600"/>
            <a:ext cx="2628900" cy="1439863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F8F8F8"/>
                </a:solidFill>
              </a:defRPr>
            </a:lvl1pPr>
            <a:lvl2pPr marL="450850" indent="0">
              <a:buNone/>
              <a:defRPr/>
            </a:lvl2pPr>
            <a:lvl3pPr marL="989012" indent="0">
              <a:buNone/>
              <a:defRPr/>
            </a:lvl3pPr>
            <a:lvl4pPr marL="1436687" indent="0">
              <a:buNone/>
              <a:defRPr/>
            </a:lvl4pPr>
            <a:lvl5pPr marL="1884362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6E069CA-AA4B-9F4E-82C8-990AE0FEF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2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baseline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8426450" cy="4357079"/>
          </a:xfrm>
        </p:spPr>
        <p:txBody>
          <a:bodyPr/>
          <a:lstStyle>
            <a:lvl1pPr marL="271463" indent="-271463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BFAA8FF-BC03-C94E-B447-EB317EB5E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3597930-E189-2C45-80AA-222837DE5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6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8A5C89-1ED9-DB41-838B-F6DF7C6E8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F8F8F8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1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A562900-54D8-0F42-BA3B-3BEB16B5D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 no lgo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EAECE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EBB2666-18A0-2945-AFA1-BACB90219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0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6" name="Group 1730"/>
          <p:cNvGrpSpPr>
            <a:grpSpLocks noChangeAspect="1"/>
          </p:cNvGrpSpPr>
          <p:nvPr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7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0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2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3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4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5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6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7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8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9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1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2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3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5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6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7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8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9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85E8EE6-74D5-A448-A20A-63E7A7A9A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8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8F8F8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CITE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ＭＳ Ｐゴシック" charset="0"/>
              </a:defRPr>
            </a:lvl1pPr>
          </a:lstStyle>
          <a:p>
            <a:pPr>
              <a:defRPr/>
            </a:pPr>
            <a:fld id="{9629D189-19FA-004B-BE5E-9709DA117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  <p:sldLayoutId id="2147484218" r:id="rId17"/>
    <p:sldLayoutId id="2147484219" r:id="rId18"/>
    <p:sldLayoutId id="2147484220" r:id="rId19"/>
    <p:sldLayoutId id="2147484221" r:id="rId20"/>
    <p:sldLayoutId id="2147484222" r:id="rId21"/>
    <p:sldLayoutId id="2147484223" r:id="rId22"/>
    <p:sldLayoutId id="2147484224" r:id="rId23"/>
    <p:sldLayoutId id="2147484225" r:id="rId24"/>
    <p:sldLayoutId id="2147484226" r:id="rId2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592263"/>
            <a:ext cx="8426450" cy="1873250"/>
          </a:xfrm>
        </p:spPr>
        <p:txBody>
          <a:bodyPr/>
          <a:lstStyle/>
          <a:p>
            <a:r>
              <a:rPr lang="en-US" dirty="0" smtClean="0">
                <a:latin typeface="Lucida Sans" charset="0"/>
                <a:ea typeface="ＭＳ Ｐゴシック" charset="0"/>
              </a:rPr>
              <a:t>An Introduction to Learning Technology</a:t>
            </a:r>
            <a:endParaRPr lang="en-US" dirty="0">
              <a:latin typeface="Lucida Sans" charset="0"/>
              <a:ea typeface="ＭＳ Ｐゴシック" charset="0"/>
            </a:endParaRPr>
          </a:p>
        </p:txBody>
      </p:sp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775" y="4508500"/>
            <a:ext cx="3997325" cy="14049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Lucida Sans" charset="0"/>
                <a:ea typeface="ＭＳ Ｐゴシック" charset="0"/>
              </a:rPr>
              <a:t>Hugh Davis:</a:t>
            </a:r>
          </a:p>
          <a:p>
            <a:pPr>
              <a:spcBef>
                <a:spcPct val="0"/>
              </a:spcBef>
            </a:pPr>
            <a:r>
              <a:rPr lang="en-US">
                <a:latin typeface="Lucida Sans" charset="0"/>
                <a:ea typeface="ＭＳ Ｐゴシック" charset="0"/>
              </a:rPr>
              <a:t>@HughDavis  </a:t>
            </a:r>
          </a:p>
          <a:p>
            <a:pPr>
              <a:spcBef>
                <a:spcPct val="0"/>
              </a:spcBef>
            </a:pPr>
            <a:r>
              <a:rPr lang="en-US">
                <a:latin typeface="Lucida Sans" charset="0"/>
                <a:ea typeface="ＭＳ Ｐゴシック" charset="0"/>
              </a:rPr>
              <a:t>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we learn?</a:t>
            </a:r>
          </a:p>
          <a:p>
            <a:r>
              <a:rPr lang="en-US" dirty="0" smtClean="0"/>
              <a:t>How we learn?</a:t>
            </a:r>
          </a:p>
          <a:p>
            <a:r>
              <a:rPr lang="en-US" dirty="0" smtClean="0"/>
              <a:t>What learning is?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is the Web Changing the World?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1C3A333-EC84-DD42-B149-601252866BC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592796"/>
            <a:ext cx="4463988" cy="2975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04964"/>
            <a:ext cx="3201863" cy="29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4312411"/>
              </p:ext>
            </p:extLst>
          </p:nvPr>
        </p:nvGraphicFramePr>
        <p:xfrm>
          <a:off x="358775" y="1412776"/>
          <a:ext cx="8389938" cy="471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its all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0B1BC8-2C19-BD4C-A62B-21766206741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4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On–line learning strategy </a:t>
            </a:r>
          </a:p>
          <a:p>
            <a:r>
              <a:rPr lang="en-GB" dirty="0"/>
              <a:t>MOOCs</a:t>
            </a:r>
          </a:p>
          <a:p>
            <a:r>
              <a:rPr lang="en-GB" dirty="0"/>
              <a:t>Videoing </a:t>
            </a:r>
            <a:r>
              <a:rPr lang="en-GB" dirty="0" smtClean="0"/>
              <a:t>lectures</a:t>
            </a:r>
            <a:endParaRPr lang="en-GB" dirty="0"/>
          </a:p>
          <a:p>
            <a:r>
              <a:rPr lang="en-GB" dirty="0"/>
              <a:t>Flipped </a:t>
            </a:r>
            <a:r>
              <a:rPr lang="en-GB" dirty="0" smtClean="0"/>
              <a:t>classroom</a:t>
            </a:r>
            <a:endParaRPr lang="en-GB" dirty="0"/>
          </a:p>
          <a:p>
            <a:r>
              <a:rPr lang="en-GB" dirty="0"/>
              <a:t>Objective </a:t>
            </a:r>
            <a:r>
              <a:rPr lang="en-GB" dirty="0"/>
              <a:t>a</a:t>
            </a:r>
            <a:r>
              <a:rPr lang="en-GB" dirty="0" smtClean="0"/>
              <a:t>ssessment</a:t>
            </a:r>
          </a:p>
          <a:p>
            <a:r>
              <a:rPr lang="en-GB" dirty="0" smtClean="0"/>
              <a:t>Feedback</a:t>
            </a:r>
            <a:endParaRPr lang="en-GB" dirty="0"/>
          </a:p>
          <a:p>
            <a:r>
              <a:rPr lang="en-GB" dirty="0"/>
              <a:t>e-Assignment</a:t>
            </a:r>
          </a:p>
          <a:p>
            <a:r>
              <a:rPr lang="en-GB" dirty="0"/>
              <a:t>What’s the right VLE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eResources</a:t>
            </a:r>
            <a:r>
              <a:rPr lang="en-GB" dirty="0"/>
              <a:t> – which ones and where should we keep </a:t>
            </a:r>
            <a:r>
              <a:rPr lang="en-GB" dirty="0" smtClean="0"/>
              <a:t>them</a:t>
            </a:r>
          </a:p>
          <a:p>
            <a:r>
              <a:rPr lang="en-GB" dirty="0" err="1" smtClean="0"/>
              <a:t>Gameification</a:t>
            </a:r>
            <a:endParaRPr lang="en-GB" dirty="0"/>
          </a:p>
          <a:p>
            <a:r>
              <a:rPr lang="en-GB" dirty="0"/>
              <a:t>Mobile </a:t>
            </a:r>
            <a:r>
              <a:rPr lang="en-GB" dirty="0" smtClean="0"/>
              <a:t>apps</a:t>
            </a:r>
            <a:endParaRPr lang="en-GB" dirty="0"/>
          </a:p>
          <a:p>
            <a:r>
              <a:rPr lang="en-GB" dirty="0"/>
              <a:t>Social </a:t>
            </a:r>
            <a:r>
              <a:rPr lang="en-GB" dirty="0" smtClean="0"/>
              <a:t>networking/learning</a:t>
            </a:r>
            <a:endParaRPr lang="en-GB" dirty="0"/>
          </a:p>
          <a:p>
            <a:r>
              <a:rPr lang="en-GB" dirty="0"/>
              <a:t>Informal </a:t>
            </a:r>
            <a:r>
              <a:rPr lang="en-GB" dirty="0" smtClean="0"/>
              <a:t>learning</a:t>
            </a:r>
            <a:endParaRPr lang="en-GB" dirty="0"/>
          </a:p>
          <a:p>
            <a:r>
              <a:rPr lang="en-GB" dirty="0"/>
              <a:t>Digital </a:t>
            </a:r>
            <a:r>
              <a:rPr lang="en-GB" dirty="0" smtClean="0"/>
              <a:t>literacies</a:t>
            </a:r>
            <a:endParaRPr lang="en-GB" dirty="0"/>
          </a:p>
          <a:p>
            <a:r>
              <a:rPr lang="en-GB" dirty="0"/>
              <a:t>Learning and </a:t>
            </a:r>
            <a:r>
              <a:rPr lang="en-GB" dirty="0" smtClean="0"/>
              <a:t>engagement analytics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keeps me awake at night?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00B1BC8-2C19-BD4C-A62B-21766206741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4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to implement and successfully deploy technologies to assist with my problems</a:t>
            </a:r>
          </a:p>
          <a:p>
            <a:pPr lvl="0"/>
            <a:r>
              <a:rPr lang="en-GB" dirty="0"/>
              <a:t>Some of the same old problems will apply – </a:t>
            </a:r>
          </a:p>
          <a:p>
            <a:pPr lvl="1"/>
            <a:r>
              <a:rPr lang="en-GB" sz="1600" dirty="0"/>
              <a:t>Engineering design principles</a:t>
            </a:r>
          </a:p>
          <a:p>
            <a:pPr lvl="1"/>
            <a:r>
              <a:rPr lang="en-GB" sz="1600" dirty="0"/>
              <a:t>Standards</a:t>
            </a:r>
          </a:p>
          <a:p>
            <a:pPr lvl="1"/>
            <a:r>
              <a:rPr lang="en-GB" sz="1600" dirty="0"/>
              <a:t>Evaluation</a:t>
            </a:r>
          </a:p>
          <a:p>
            <a:pPr lvl="1"/>
            <a:r>
              <a:rPr lang="en-GB" sz="1600" dirty="0"/>
              <a:t>Human Factors</a:t>
            </a:r>
          </a:p>
          <a:p>
            <a:pPr lvl="1"/>
            <a:r>
              <a:rPr lang="en-GB" sz="1600" dirty="0"/>
              <a:t>Who pays?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study of Learning Technology?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645B0F-CD48-0149-A520-682357CB67C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1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s</a:t>
            </a:r>
            <a:r>
              <a:rPr lang="en-GB" dirty="0" smtClean="0"/>
              <a:t>tudent expectations</a:t>
            </a:r>
            <a:endParaRPr lang="en-GB" dirty="0"/>
          </a:p>
          <a:p>
            <a:pPr lvl="0"/>
            <a:r>
              <a:rPr lang="en-GB" dirty="0"/>
              <a:t>s</a:t>
            </a:r>
            <a:r>
              <a:rPr lang="en-GB" dirty="0" smtClean="0"/>
              <a:t>taff beliefs</a:t>
            </a:r>
            <a:endParaRPr lang="en-GB" dirty="0"/>
          </a:p>
          <a:p>
            <a:pPr lvl="0"/>
            <a:r>
              <a:rPr lang="en-GB" dirty="0"/>
              <a:t>s</a:t>
            </a:r>
            <a:r>
              <a:rPr lang="en-GB" dirty="0" smtClean="0"/>
              <a:t>taff skills</a:t>
            </a:r>
            <a:endParaRPr lang="en-GB" dirty="0"/>
          </a:p>
          <a:p>
            <a:pPr lvl="0"/>
            <a:r>
              <a:rPr lang="en-GB" dirty="0" smtClean="0"/>
              <a:t>money</a:t>
            </a:r>
          </a:p>
          <a:p>
            <a:pPr lvl="0"/>
            <a:r>
              <a:rPr lang="en-GB" dirty="0"/>
              <a:t>c</a:t>
            </a:r>
            <a:r>
              <a:rPr lang="en-GB" dirty="0" smtClean="0"/>
              <a:t>ourse development methods</a:t>
            </a:r>
            <a:endParaRPr lang="en-GB" dirty="0"/>
          </a:p>
          <a:p>
            <a:pPr lvl="0"/>
            <a:r>
              <a:rPr lang="en-GB" dirty="0" smtClean="0"/>
              <a:t>politics </a:t>
            </a:r>
            <a:r>
              <a:rPr lang="en-GB" dirty="0"/>
              <a:t>of sharing / </a:t>
            </a:r>
            <a:r>
              <a:rPr lang="en-GB" dirty="0" smtClean="0"/>
              <a:t>re-use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don’t we do it all using technology?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0B1BC8-2C19-BD4C-A62B-21766206741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84784"/>
            <a:ext cx="3767272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3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CITE.pot</Template>
  <TotalTime>3356</TotalTime>
  <Words>181</Words>
  <Application>Microsoft Macintosh PowerPoint</Application>
  <PresentationFormat>On-screen Show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Lucida Sans</vt:lpstr>
      <vt:lpstr>ＭＳ Ｐゴシック</vt:lpstr>
      <vt:lpstr>Arial</vt:lpstr>
      <vt:lpstr>Wingdings</vt:lpstr>
      <vt:lpstr>Symbol</vt:lpstr>
      <vt:lpstr>CITE</vt:lpstr>
      <vt:lpstr>An Introduction to Learning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M.S.Treagust@soton.ac.uk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CITE PowerPoint template</dc:title>
  <dc:creator>ajdw;M.S.Treagust@soton.ac.uk</dc:creator>
  <dc:description>v1 of CITE PowerPoint tempate created 30/03/12</dc:description>
  <cp:lastModifiedBy>Hugh Davis</cp:lastModifiedBy>
  <cp:revision>364</cp:revision>
  <dcterms:created xsi:type="dcterms:W3CDTF">2008-04-22T13:46:56Z</dcterms:created>
  <dcterms:modified xsi:type="dcterms:W3CDTF">2013-10-09T22:15:53Z</dcterms:modified>
</cp:coreProperties>
</file>