
<file path=[Content_Types].xml><?xml version="1.0" encoding="utf-8"?>
<Types xmlns="http://schemas.openxmlformats.org/package/2006/content-types">
  <Override PartName="/ppt/slides/slide45.xml" ContentType="application/vnd.openxmlformats-officedocument.presentationml.slide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slides/slide46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47.xml" ContentType="application/vnd.openxmlformats-officedocument.presentationml.slide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83" r:id="rId2"/>
    <p:sldId id="256" r:id="rId3"/>
    <p:sldId id="257" r:id="rId4"/>
    <p:sldId id="319" r:id="rId5"/>
    <p:sldId id="320" r:id="rId6"/>
    <p:sldId id="316" r:id="rId7"/>
    <p:sldId id="318" r:id="rId8"/>
    <p:sldId id="322" r:id="rId9"/>
    <p:sldId id="323" r:id="rId10"/>
    <p:sldId id="321" r:id="rId11"/>
    <p:sldId id="292" r:id="rId12"/>
    <p:sldId id="302" r:id="rId13"/>
    <p:sldId id="259" r:id="rId14"/>
    <p:sldId id="261" r:id="rId15"/>
    <p:sldId id="262" r:id="rId16"/>
    <p:sldId id="263" r:id="rId17"/>
    <p:sldId id="301" r:id="rId18"/>
    <p:sldId id="324" r:id="rId19"/>
    <p:sldId id="280" r:id="rId20"/>
    <p:sldId id="281" r:id="rId21"/>
    <p:sldId id="264" r:id="rId22"/>
    <p:sldId id="266" r:id="rId23"/>
    <p:sldId id="268" r:id="rId24"/>
    <p:sldId id="269" r:id="rId25"/>
    <p:sldId id="270" r:id="rId26"/>
    <p:sldId id="303" r:id="rId27"/>
    <p:sldId id="271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79" r:id="rId36"/>
    <p:sldId id="294" r:id="rId37"/>
    <p:sldId id="295" r:id="rId38"/>
    <p:sldId id="296" r:id="rId39"/>
    <p:sldId id="298" r:id="rId40"/>
    <p:sldId id="297" r:id="rId41"/>
    <p:sldId id="313" r:id="rId42"/>
    <p:sldId id="305" r:id="rId43"/>
    <p:sldId id="306" r:id="rId44"/>
    <p:sldId id="307" r:id="rId45"/>
    <p:sldId id="308" r:id="rId46"/>
    <p:sldId id="309" r:id="rId47"/>
    <p:sldId id="310" r:id="rId48"/>
    <p:sldId id="312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24356" autoAdjust="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4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7/31/13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7/31/13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7/31/13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7/31/13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7/31/13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7/31/13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7/31/13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7/31/13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7/31/13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7/31/13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7180-3CA5-114B-8A42-57A1A8AB75A7}" type="datetimeFigureOut">
              <a:rPr lang="en-US" smtClean="0"/>
              <a:pPr/>
              <a:t>7/31/13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E7180-3CA5-114B-8A42-57A1A8AB75A7}" type="datetimeFigureOut">
              <a:rPr lang="en-US" smtClean="0"/>
              <a:pPr/>
              <a:t>7/31/13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FA8D8-4A4F-A94E-9522-13D5A83B4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222" y="352778"/>
            <a:ext cx="85795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Christopher Gutteridge</a:t>
            </a:r>
            <a:br>
              <a:rPr lang="en-US" sz="4800" dirty="0" smtClean="0"/>
            </a:br>
            <a:r>
              <a:rPr lang="en-US" sz="4800" dirty="0" smtClean="0"/>
              <a:t>Patrick </a:t>
            </a:r>
            <a:r>
              <a:rPr lang="en-US" sz="4800" dirty="0" err="1" smtClean="0"/>
              <a:t>McSweeney</a:t>
            </a:r>
            <a:endParaRPr lang="en-US" sz="4800" dirty="0" smtClean="0"/>
          </a:p>
          <a:p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 smtClean="0"/>
          </a:p>
          <a:p>
            <a:endParaRPr lang="en-US" sz="4800" dirty="0" smtClean="0"/>
          </a:p>
          <a:p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 rot="5400000">
            <a:off x="879869" y="3597258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 rot="5400000">
            <a:off x="879869" y="4297976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rot="5400000">
            <a:off x="879869" y="2867344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 rot="5400000">
            <a:off x="879869" y="2180586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15" idx="6"/>
            <a:endCxn id="7" idx="2"/>
          </p:cNvCxnSpPr>
          <p:nvPr/>
        </p:nvCxnSpPr>
        <p:spPr>
          <a:xfrm rot="5400000">
            <a:off x="900653" y="2705662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880663" y="341399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4" idx="6"/>
          </p:cNvCxnSpPr>
          <p:nvPr/>
        </p:nvCxnSpPr>
        <p:spPr>
          <a:xfrm rot="5400000" flipV="1">
            <a:off x="895703" y="4128873"/>
            <a:ext cx="33487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254814" y="3058544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254814" y="378850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254814" y="448197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 rot="5400000">
            <a:off x="1589691" y="3597258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/>
          <p:cNvSpPr/>
          <p:nvPr/>
        </p:nvSpPr>
        <p:spPr>
          <a:xfrm rot="5400000">
            <a:off x="1589691" y="4297976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 rot="5400000">
            <a:off x="1589691" y="2867344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 rot="5400000">
            <a:off x="1589691" y="2180586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Arrow Connector 76"/>
          <p:cNvCxnSpPr>
            <a:stCxn id="73" idx="6"/>
            <a:endCxn id="69" idx="2"/>
          </p:cNvCxnSpPr>
          <p:nvPr/>
        </p:nvCxnSpPr>
        <p:spPr>
          <a:xfrm rot="5400000">
            <a:off x="1610475" y="2705662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5400000">
            <a:off x="1590485" y="341399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67" idx="6"/>
          </p:cNvCxnSpPr>
          <p:nvPr/>
        </p:nvCxnSpPr>
        <p:spPr>
          <a:xfrm rot="5400000" flipV="1">
            <a:off x="1605525" y="4128873"/>
            <a:ext cx="33487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1964636" y="3058544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1964636" y="378850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>
            <a:off x="1964636" y="448197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rot="5400000">
            <a:off x="2319630" y="359725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Oval 91"/>
          <p:cNvSpPr/>
          <p:nvPr/>
        </p:nvSpPr>
        <p:spPr>
          <a:xfrm rot="5400000">
            <a:off x="2319630" y="429797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rot="5400000">
            <a:off x="2319630" y="2867343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rot="5400000">
            <a:off x="2319630" y="218058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Straight Arrow Connector 100"/>
          <p:cNvCxnSpPr>
            <a:stCxn id="97" idx="6"/>
            <a:endCxn id="93" idx="2"/>
          </p:cNvCxnSpPr>
          <p:nvPr/>
        </p:nvCxnSpPr>
        <p:spPr>
          <a:xfrm rot="5400000">
            <a:off x="2340414" y="2705661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 rot="5400000">
            <a:off x="2320424" y="341399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stCxn id="91" idx="6"/>
          </p:cNvCxnSpPr>
          <p:nvPr/>
        </p:nvCxnSpPr>
        <p:spPr>
          <a:xfrm rot="5400000" flipV="1">
            <a:off x="2335464" y="4128872"/>
            <a:ext cx="33487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2694575" y="3058543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2694575" y="3788506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2694575" y="4481970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Oval 114"/>
          <p:cNvSpPr/>
          <p:nvPr/>
        </p:nvSpPr>
        <p:spPr>
          <a:xfrm rot="5400000">
            <a:off x="3049570" y="3597258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6" name="Oval 115"/>
          <p:cNvSpPr/>
          <p:nvPr/>
        </p:nvSpPr>
        <p:spPr>
          <a:xfrm rot="5400000">
            <a:off x="3049570" y="4297976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 rot="5400000">
            <a:off x="3049570" y="2867344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 rot="5400000">
            <a:off x="3049570" y="2180586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5" name="Straight Arrow Connector 124"/>
          <p:cNvCxnSpPr>
            <a:stCxn id="121" idx="6"/>
            <a:endCxn id="117" idx="2"/>
          </p:cNvCxnSpPr>
          <p:nvPr/>
        </p:nvCxnSpPr>
        <p:spPr>
          <a:xfrm rot="5400000">
            <a:off x="3070354" y="2705662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5400000">
            <a:off x="3050364" y="341399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15" idx="6"/>
          </p:cNvCxnSpPr>
          <p:nvPr/>
        </p:nvCxnSpPr>
        <p:spPr>
          <a:xfrm rot="5400000" flipV="1">
            <a:off x="3065404" y="4128873"/>
            <a:ext cx="33487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3424515" y="3058544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3424515" y="378850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>
            <a:off x="3424515" y="448197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Oval 138"/>
          <p:cNvSpPr/>
          <p:nvPr/>
        </p:nvSpPr>
        <p:spPr>
          <a:xfrm rot="5400000">
            <a:off x="3779509" y="3597258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Oval 139"/>
          <p:cNvSpPr/>
          <p:nvPr/>
        </p:nvSpPr>
        <p:spPr>
          <a:xfrm rot="5400000">
            <a:off x="3779509" y="4297976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/>
          <p:cNvSpPr/>
          <p:nvPr/>
        </p:nvSpPr>
        <p:spPr>
          <a:xfrm rot="5400000">
            <a:off x="3779509" y="2867344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/>
          <p:nvPr/>
        </p:nvSpPr>
        <p:spPr>
          <a:xfrm rot="5400000">
            <a:off x="3779509" y="2180586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9" name="Straight Arrow Connector 148"/>
          <p:cNvCxnSpPr>
            <a:stCxn id="145" idx="6"/>
            <a:endCxn id="141" idx="2"/>
          </p:cNvCxnSpPr>
          <p:nvPr/>
        </p:nvCxnSpPr>
        <p:spPr>
          <a:xfrm rot="5400000">
            <a:off x="3800293" y="2705662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rot="5400000">
            <a:off x="3780303" y="341399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139" idx="6"/>
          </p:cNvCxnSpPr>
          <p:nvPr/>
        </p:nvCxnSpPr>
        <p:spPr>
          <a:xfrm rot="5400000" flipV="1">
            <a:off x="3795343" y="4128873"/>
            <a:ext cx="33487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>
            <a:off x="4154454" y="3058544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>
            <a:off x="4154454" y="378850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>
            <a:off x="4154454" y="448197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Oval 162"/>
          <p:cNvSpPr/>
          <p:nvPr/>
        </p:nvSpPr>
        <p:spPr>
          <a:xfrm rot="5400000">
            <a:off x="4509449" y="3597259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4" name="Oval 163"/>
          <p:cNvSpPr/>
          <p:nvPr/>
        </p:nvSpPr>
        <p:spPr>
          <a:xfrm rot="5400000">
            <a:off x="4509449" y="429797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Oval 164"/>
          <p:cNvSpPr/>
          <p:nvPr/>
        </p:nvSpPr>
        <p:spPr>
          <a:xfrm rot="5400000">
            <a:off x="4509449" y="286734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val 168"/>
          <p:cNvSpPr/>
          <p:nvPr/>
        </p:nvSpPr>
        <p:spPr>
          <a:xfrm rot="5400000">
            <a:off x="4509449" y="218058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3" name="Straight Arrow Connector 172"/>
          <p:cNvCxnSpPr>
            <a:stCxn id="169" idx="6"/>
            <a:endCxn id="165" idx="2"/>
          </p:cNvCxnSpPr>
          <p:nvPr/>
        </p:nvCxnSpPr>
        <p:spPr>
          <a:xfrm rot="5400000">
            <a:off x="4530233" y="2705663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/>
          <p:nvPr/>
        </p:nvCxnSpPr>
        <p:spPr>
          <a:xfrm rot="5400000">
            <a:off x="4510243" y="341399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>
            <a:stCxn id="163" idx="6"/>
          </p:cNvCxnSpPr>
          <p:nvPr/>
        </p:nvCxnSpPr>
        <p:spPr>
          <a:xfrm rot="5400000" flipV="1">
            <a:off x="4525283" y="4128874"/>
            <a:ext cx="33487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/>
          <p:nvPr/>
        </p:nvCxnSpPr>
        <p:spPr>
          <a:xfrm>
            <a:off x="4884394" y="3058545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4884394" y="378850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884394" y="448197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7" name="Oval 186"/>
          <p:cNvSpPr/>
          <p:nvPr/>
        </p:nvSpPr>
        <p:spPr>
          <a:xfrm rot="5400000">
            <a:off x="5249366" y="3597259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Oval 187"/>
          <p:cNvSpPr/>
          <p:nvPr/>
        </p:nvSpPr>
        <p:spPr>
          <a:xfrm rot="5400000">
            <a:off x="5249366" y="429797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/>
          <p:cNvSpPr/>
          <p:nvPr/>
        </p:nvSpPr>
        <p:spPr>
          <a:xfrm rot="5400000">
            <a:off x="5249366" y="286734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/>
          <p:cNvSpPr/>
          <p:nvPr/>
        </p:nvSpPr>
        <p:spPr>
          <a:xfrm rot="5400000">
            <a:off x="5249366" y="218058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7" name="Straight Arrow Connector 196"/>
          <p:cNvCxnSpPr>
            <a:stCxn id="193" idx="6"/>
            <a:endCxn id="189" idx="2"/>
          </p:cNvCxnSpPr>
          <p:nvPr/>
        </p:nvCxnSpPr>
        <p:spPr>
          <a:xfrm rot="5400000">
            <a:off x="5270150" y="2705663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/>
          <p:nvPr/>
        </p:nvCxnSpPr>
        <p:spPr>
          <a:xfrm rot="5400000">
            <a:off x="5250160" y="341399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187" idx="6"/>
          </p:cNvCxnSpPr>
          <p:nvPr/>
        </p:nvCxnSpPr>
        <p:spPr>
          <a:xfrm rot="5400000" flipV="1">
            <a:off x="5265200" y="4128874"/>
            <a:ext cx="33487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/>
          <p:cNvCxnSpPr/>
          <p:nvPr/>
        </p:nvCxnSpPr>
        <p:spPr>
          <a:xfrm>
            <a:off x="5624311" y="3058545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/>
          <p:nvPr/>
        </p:nvCxnSpPr>
        <p:spPr>
          <a:xfrm>
            <a:off x="5624311" y="378850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/>
          <p:nvPr/>
        </p:nvCxnSpPr>
        <p:spPr>
          <a:xfrm>
            <a:off x="5624311" y="448197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1" name="Oval 210"/>
          <p:cNvSpPr/>
          <p:nvPr/>
        </p:nvSpPr>
        <p:spPr>
          <a:xfrm rot="5400000">
            <a:off x="5989283" y="3597259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2" name="Oval 211"/>
          <p:cNvSpPr/>
          <p:nvPr/>
        </p:nvSpPr>
        <p:spPr>
          <a:xfrm rot="5400000">
            <a:off x="5989283" y="429797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val 212"/>
          <p:cNvSpPr/>
          <p:nvPr/>
        </p:nvSpPr>
        <p:spPr>
          <a:xfrm rot="5400000">
            <a:off x="5989283" y="286734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5400000">
            <a:off x="5989283" y="218058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1" name="Straight Arrow Connector 220"/>
          <p:cNvCxnSpPr>
            <a:stCxn id="217" idx="6"/>
            <a:endCxn id="213" idx="2"/>
          </p:cNvCxnSpPr>
          <p:nvPr/>
        </p:nvCxnSpPr>
        <p:spPr>
          <a:xfrm rot="5400000">
            <a:off x="6010067" y="2705663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/>
          <p:nvPr/>
        </p:nvCxnSpPr>
        <p:spPr>
          <a:xfrm rot="5400000">
            <a:off x="5990077" y="341399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/>
          <p:cNvCxnSpPr>
            <a:stCxn id="211" idx="6"/>
          </p:cNvCxnSpPr>
          <p:nvPr/>
        </p:nvCxnSpPr>
        <p:spPr>
          <a:xfrm rot="5400000" flipV="1">
            <a:off x="6005117" y="4128874"/>
            <a:ext cx="33487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/>
          <p:nvPr/>
        </p:nvCxnSpPr>
        <p:spPr>
          <a:xfrm>
            <a:off x="6364228" y="3058545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/>
          <p:nvPr/>
        </p:nvCxnSpPr>
        <p:spPr>
          <a:xfrm>
            <a:off x="6364228" y="378850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/>
          <p:cNvCxnSpPr/>
          <p:nvPr/>
        </p:nvCxnSpPr>
        <p:spPr>
          <a:xfrm>
            <a:off x="6364228" y="448197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" name="Oval 234"/>
          <p:cNvSpPr/>
          <p:nvPr/>
        </p:nvSpPr>
        <p:spPr>
          <a:xfrm rot="5400000">
            <a:off x="6719223" y="3597259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Oval 235"/>
          <p:cNvSpPr/>
          <p:nvPr/>
        </p:nvSpPr>
        <p:spPr>
          <a:xfrm rot="5400000">
            <a:off x="6719223" y="429797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/>
          <p:cNvSpPr/>
          <p:nvPr/>
        </p:nvSpPr>
        <p:spPr>
          <a:xfrm rot="5400000">
            <a:off x="6719223" y="286734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/>
          <p:cNvSpPr/>
          <p:nvPr/>
        </p:nvSpPr>
        <p:spPr>
          <a:xfrm rot="5400000">
            <a:off x="6719223" y="218058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5" name="Straight Arrow Connector 244"/>
          <p:cNvCxnSpPr>
            <a:stCxn id="241" idx="6"/>
            <a:endCxn id="237" idx="2"/>
          </p:cNvCxnSpPr>
          <p:nvPr/>
        </p:nvCxnSpPr>
        <p:spPr>
          <a:xfrm rot="5400000">
            <a:off x="6740007" y="2705663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/>
          <p:nvPr/>
        </p:nvCxnSpPr>
        <p:spPr>
          <a:xfrm rot="5400000">
            <a:off x="6720017" y="341399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>
            <a:stCxn id="235" idx="6"/>
          </p:cNvCxnSpPr>
          <p:nvPr/>
        </p:nvCxnSpPr>
        <p:spPr>
          <a:xfrm rot="5400000" flipV="1">
            <a:off x="6735057" y="4128874"/>
            <a:ext cx="33487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 rot="16200000">
            <a:off x="69187" y="924238"/>
            <a:ext cx="1989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Wingdings"/>
                <a:ea typeface="Wingdings"/>
                <a:cs typeface="Wingdings"/>
              </a:rPr>
              <a:t></a:t>
            </a:r>
            <a:r>
              <a:rPr lang="en-US" sz="2800" dirty="0" smtClean="0"/>
              <a:t> </a:t>
            </a:r>
            <a:r>
              <a:rPr lang="en-US" sz="2800" dirty="0" smtClean="0"/>
              <a:t>Identifier</a:t>
            </a:r>
          </a:p>
        </p:txBody>
      </p:sp>
      <p:sp>
        <p:nvSpPr>
          <p:cNvPr id="262" name="TextBox 261"/>
          <p:cNvSpPr txBox="1"/>
          <p:nvPr/>
        </p:nvSpPr>
        <p:spPr>
          <a:xfrm rot="16200000">
            <a:off x="1170431" y="1315662"/>
            <a:ext cx="1206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Wingdings"/>
                <a:ea typeface="Wingdings"/>
                <a:cs typeface="Wingdings"/>
              </a:rPr>
              <a:t></a:t>
            </a:r>
            <a:r>
              <a:rPr lang="en-US" sz="2800" dirty="0" err="1" smtClean="0"/>
              <a:t>Title</a:t>
            </a:r>
            <a:endParaRPr lang="en-US" sz="2800" dirty="0" smtClean="0"/>
          </a:p>
        </p:txBody>
      </p:sp>
      <p:sp>
        <p:nvSpPr>
          <p:cNvPr id="263" name="TextBox 262"/>
          <p:cNvSpPr txBox="1"/>
          <p:nvPr/>
        </p:nvSpPr>
        <p:spPr>
          <a:xfrm rot="16200000">
            <a:off x="1836813" y="1252102"/>
            <a:ext cx="1333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Wingdings"/>
                <a:ea typeface="Wingdings"/>
                <a:cs typeface="Wingdings"/>
              </a:rPr>
              <a:t></a:t>
            </a:r>
            <a:r>
              <a:rPr lang="en-US" sz="2800" dirty="0" smtClean="0"/>
              <a:t> Date</a:t>
            </a:r>
          </a:p>
        </p:txBody>
      </p:sp>
      <p:sp>
        <p:nvSpPr>
          <p:cNvPr id="264" name="TextBox 263"/>
          <p:cNvSpPr txBox="1"/>
          <p:nvPr/>
        </p:nvSpPr>
        <p:spPr>
          <a:xfrm rot="2635489">
            <a:off x="1562444" y="5212774"/>
            <a:ext cx="2264262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sz="2400" dirty="0" smtClean="0"/>
              <a:t>=</a:t>
            </a:r>
            <a:r>
              <a:rPr lang="en-US" sz="2400" dirty="0" smtClean="0"/>
              <a:t> “The Tempest”</a:t>
            </a:r>
            <a:endParaRPr lang="en-US" sz="2400" dirty="0"/>
          </a:p>
        </p:txBody>
      </p:sp>
      <p:sp>
        <p:nvSpPr>
          <p:cNvPr id="265" name="TextBox 264"/>
          <p:cNvSpPr txBox="1"/>
          <p:nvPr/>
        </p:nvSpPr>
        <p:spPr>
          <a:xfrm rot="2635489">
            <a:off x="2484275" y="4941386"/>
            <a:ext cx="1283675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sz="2400" dirty="0" smtClean="0"/>
              <a:t>= “1673”</a:t>
            </a:r>
            <a:endParaRPr lang="en-US" sz="2400" dirty="0"/>
          </a:p>
        </p:txBody>
      </p:sp>
      <p:sp>
        <p:nvSpPr>
          <p:cNvPr id="266" name="TextBox 265"/>
          <p:cNvSpPr txBox="1"/>
          <p:nvPr/>
        </p:nvSpPr>
        <p:spPr>
          <a:xfrm rot="2635489">
            <a:off x="1075788" y="4666965"/>
            <a:ext cx="719518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sz="2400" dirty="0" smtClean="0"/>
              <a:t>=</a:t>
            </a:r>
            <a:r>
              <a:rPr lang="en-US" sz="2400" dirty="0" smtClean="0"/>
              <a:t> 89</a:t>
            </a:r>
            <a:endParaRPr lang="en-US" sz="2400" dirty="0"/>
          </a:p>
        </p:txBody>
      </p:sp>
      <p:cxnSp>
        <p:nvCxnSpPr>
          <p:cNvPr id="271" name="Straight Arrow Connector 270"/>
          <p:cNvCxnSpPr/>
          <p:nvPr/>
        </p:nvCxnSpPr>
        <p:spPr>
          <a:xfrm>
            <a:off x="1244839" y="236349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/>
          <p:cNvCxnSpPr/>
          <p:nvPr/>
        </p:nvCxnSpPr>
        <p:spPr>
          <a:xfrm>
            <a:off x="1954661" y="236349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Arrow Connector 272"/>
          <p:cNvCxnSpPr/>
          <p:nvPr/>
        </p:nvCxnSpPr>
        <p:spPr>
          <a:xfrm>
            <a:off x="2684600" y="236349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/>
          <p:cNvCxnSpPr/>
          <p:nvPr/>
        </p:nvCxnSpPr>
        <p:spPr>
          <a:xfrm>
            <a:off x="3414540" y="236349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/>
          <p:cNvCxnSpPr/>
          <p:nvPr/>
        </p:nvCxnSpPr>
        <p:spPr>
          <a:xfrm>
            <a:off x="4144479" y="236349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/>
          <p:cNvCxnSpPr/>
          <p:nvPr/>
        </p:nvCxnSpPr>
        <p:spPr>
          <a:xfrm>
            <a:off x="4874419" y="2363493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Arrow Connector 276"/>
          <p:cNvCxnSpPr/>
          <p:nvPr/>
        </p:nvCxnSpPr>
        <p:spPr>
          <a:xfrm>
            <a:off x="5614336" y="2363493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/>
          <p:nvPr/>
        </p:nvCxnSpPr>
        <p:spPr>
          <a:xfrm>
            <a:off x="6354253" y="2363493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7"/>
          <p:cNvGrpSpPr/>
          <p:nvPr/>
        </p:nvGrpSpPr>
        <p:grpSpPr>
          <a:xfrm>
            <a:off x="2361642" y="2130948"/>
            <a:ext cx="3514226" cy="2433668"/>
            <a:chOff x="1371600" y="1445326"/>
            <a:chExt cx="6102721" cy="4226248"/>
          </a:xfrm>
        </p:grpSpPr>
        <p:sp>
          <p:nvSpPr>
            <p:cNvPr id="4" name="Oval 3"/>
            <p:cNvSpPr/>
            <p:nvPr/>
          </p:nvSpPr>
          <p:spPr>
            <a:xfrm>
              <a:off x="4218904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4919622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488990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6379450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7080168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649536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2101514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2802232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371600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/>
            <p:cNvCxnSpPr>
              <a:stCxn id="14" idx="6"/>
              <a:endCxn id="15" idx="2"/>
            </p:cNvCxnSpPr>
            <p:nvPr/>
          </p:nvCxnSpPr>
          <p:spPr>
            <a:xfrm>
              <a:off x="2466471" y="1627817"/>
              <a:ext cx="335761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736557" y="1627817"/>
              <a:ext cx="3649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6"/>
              <a:endCxn id="7" idx="2"/>
            </p:cNvCxnSpPr>
            <p:nvPr/>
          </p:nvCxnSpPr>
          <p:spPr>
            <a:xfrm>
              <a:off x="3167189" y="1627817"/>
              <a:ext cx="321801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3853947" y="1626229"/>
              <a:ext cx="3649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4" idx="6"/>
            </p:cNvCxnSpPr>
            <p:nvPr/>
          </p:nvCxnSpPr>
          <p:spPr>
            <a:xfrm flipV="1">
              <a:off x="4583861" y="1626229"/>
              <a:ext cx="334878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5284579" y="1629405"/>
              <a:ext cx="3649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6014493" y="1630993"/>
              <a:ext cx="3649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6744407" y="1632581"/>
              <a:ext cx="3649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4248100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4948818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3518186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6408646" y="221853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Oval 36"/>
            <p:cNvSpPr/>
            <p:nvPr/>
          </p:nvSpPr>
          <p:spPr>
            <a:xfrm>
              <a:off x="7109364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5678732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130710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/>
            <p:nvPr/>
          </p:nvSpPr>
          <p:spPr>
            <a:xfrm>
              <a:off x="2831428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1400796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Arrow Connector 41"/>
            <p:cNvCxnSpPr>
              <a:stCxn id="39" idx="6"/>
              <a:endCxn id="40" idx="2"/>
            </p:cNvCxnSpPr>
            <p:nvPr/>
          </p:nvCxnSpPr>
          <p:spPr>
            <a:xfrm>
              <a:off x="2495667" y="2399435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1765753" y="239943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40" idx="6"/>
              <a:endCxn id="35" idx="2"/>
            </p:cNvCxnSpPr>
            <p:nvPr/>
          </p:nvCxnSpPr>
          <p:spPr>
            <a:xfrm>
              <a:off x="3196385" y="2399435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3883143" y="239784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3" idx="6"/>
            </p:cNvCxnSpPr>
            <p:nvPr/>
          </p:nvCxnSpPr>
          <p:spPr>
            <a:xfrm flipV="1">
              <a:off x="4613057" y="2397847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>
              <a:off x="5313775" y="240102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6043689" y="2402611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773603" y="240419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rot="5400000">
              <a:off x="1350275" y="201322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rot="5400000">
              <a:off x="2094985" y="201243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>
              <a:stCxn id="15" idx="4"/>
              <a:endCxn id="40" idx="0"/>
            </p:cNvCxnSpPr>
            <p:nvPr/>
          </p:nvCxnSpPr>
          <p:spPr>
            <a:xfrm rot="16200000" flipH="1">
              <a:off x="2795991" y="1999028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rot="5400000">
              <a:off x="3479285" y="201322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rot="5400000">
              <a:off x="4217473" y="201322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6" idx="4"/>
              <a:endCxn id="34" idx="0"/>
            </p:cNvCxnSpPr>
            <p:nvPr/>
          </p:nvCxnSpPr>
          <p:spPr>
            <a:xfrm rot="16200000" flipH="1">
              <a:off x="4913381" y="1999028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5400000">
              <a:off x="5652573" y="201322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8" idx="4"/>
              <a:endCxn id="36" idx="0"/>
            </p:cNvCxnSpPr>
            <p:nvPr/>
          </p:nvCxnSpPr>
          <p:spPr>
            <a:xfrm rot="16200000" flipH="1">
              <a:off x="6372415" y="1999822"/>
              <a:ext cx="408224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 rot="5400000">
              <a:off x="7082162" y="201322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Oval 83"/>
            <p:cNvSpPr/>
            <p:nvPr/>
          </p:nvSpPr>
          <p:spPr>
            <a:xfrm>
              <a:off x="4243177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4943895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3513263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6403723" y="299015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/>
            <p:nvPr/>
          </p:nvSpPr>
          <p:spPr>
            <a:xfrm>
              <a:off x="7104441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5673809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2125787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/>
            <p:nvPr/>
          </p:nvSpPr>
          <p:spPr>
            <a:xfrm>
              <a:off x="2826505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395873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3" name="Straight Arrow Connector 92"/>
            <p:cNvCxnSpPr>
              <a:stCxn id="90" idx="6"/>
              <a:endCxn id="91" idx="2"/>
            </p:cNvCxnSpPr>
            <p:nvPr/>
          </p:nvCxnSpPr>
          <p:spPr>
            <a:xfrm>
              <a:off x="2490744" y="3171053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>
              <a:off x="1760830" y="317105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91" idx="6"/>
              <a:endCxn id="86" idx="2"/>
            </p:cNvCxnSpPr>
            <p:nvPr/>
          </p:nvCxnSpPr>
          <p:spPr>
            <a:xfrm>
              <a:off x="3191462" y="3171053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3878220" y="316946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84" idx="6"/>
            </p:cNvCxnSpPr>
            <p:nvPr/>
          </p:nvCxnSpPr>
          <p:spPr>
            <a:xfrm flipV="1">
              <a:off x="4608134" y="3169465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>
              <a:off x="5308852" y="3172641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>
              <a:off x="6038766" y="317422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>
              <a:off x="6768680" y="317581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 rot="5400000">
              <a:off x="1345352" y="2784847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rot="5400000">
              <a:off x="2090062" y="2784053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endCxn id="91" idx="0"/>
            </p:cNvCxnSpPr>
            <p:nvPr/>
          </p:nvCxnSpPr>
          <p:spPr>
            <a:xfrm rot="16200000" flipH="1">
              <a:off x="2791068" y="2770646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rot="5400000">
              <a:off x="3474362" y="2784847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 rot="5400000">
              <a:off x="4212550" y="2784847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>
              <a:endCxn id="85" idx="0"/>
            </p:cNvCxnSpPr>
            <p:nvPr/>
          </p:nvCxnSpPr>
          <p:spPr>
            <a:xfrm rot="16200000" flipH="1">
              <a:off x="4908458" y="2770646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 rot="5400000">
              <a:off x="5647650" y="2784847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>
              <a:endCxn id="87" idx="0"/>
            </p:cNvCxnSpPr>
            <p:nvPr/>
          </p:nvCxnSpPr>
          <p:spPr>
            <a:xfrm rot="16200000" flipH="1">
              <a:off x="6367492" y="2771440"/>
              <a:ext cx="408224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 rot="5400000">
              <a:off x="7077239" y="2784847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Oval 109"/>
            <p:cNvSpPr/>
            <p:nvPr/>
          </p:nvSpPr>
          <p:spPr>
            <a:xfrm>
              <a:off x="4248100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1" name="Oval 110"/>
            <p:cNvSpPr/>
            <p:nvPr/>
          </p:nvSpPr>
          <p:spPr>
            <a:xfrm>
              <a:off x="4948818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3518186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6408646" y="3761768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Oval 113"/>
            <p:cNvSpPr/>
            <p:nvPr/>
          </p:nvSpPr>
          <p:spPr>
            <a:xfrm>
              <a:off x="7109364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5678732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2130710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Oval 116"/>
            <p:cNvSpPr/>
            <p:nvPr/>
          </p:nvSpPr>
          <p:spPr>
            <a:xfrm>
              <a:off x="2831428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1400796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9" name="Straight Arrow Connector 118"/>
            <p:cNvCxnSpPr>
              <a:stCxn id="116" idx="6"/>
              <a:endCxn id="117" idx="2"/>
            </p:cNvCxnSpPr>
            <p:nvPr/>
          </p:nvCxnSpPr>
          <p:spPr>
            <a:xfrm>
              <a:off x="2495667" y="3942671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/>
            <p:nvPr/>
          </p:nvCxnSpPr>
          <p:spPr>
            <a:xfrm>
              <a:off x="1765753" y="3942671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>
              <a:stCxn id="117" idx="6"/>
              <a:endCxn id="112" idx="2"/>
            </p:cNvCxnSpPr>
            <p:nvPr/>
          </p:nvCxnSpPr>
          <p:spPr>
            <a:xfrm>
              <a:off x="3196385" y="3942671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>
              <a:off x="3883143" y="394108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>
              <a:stCxn id="110" idx="6"/>
            </p:cNvCxnSpPr>
            <p:nvPr/>
          </p:nvCxnSpPr>
          <p:spPr>
            <a:xfrm flipV="1">
              <a:off x="4613057" y="3941083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>
              <a:off x="5313775" y="394425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/>
            <p:nvPr/>
          </p:nvCxnSpPr>
          <p:spPr>
            <a:xfrm>
              <a:off x="6043689" y="394584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>
              <a:off x="6773603" y="394743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rot="5400000">
              <a:off x="1350275" y="355646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rot="5400000">
              <a:off x="2094985" y="3555671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>
              <a:endCxn id="117" idx="0"/>
            </p:cNvCxnSpPr>
            <p:nvPr/>
          </p:nvCxnSpPr>
          <p:spPr>
            <a:xfrm rot="16200000" flipH="1">
              <a:off x="2795991" y="3542264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rot="5400000">
              <a:off x="3479285" y="355646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 rot="5400000">
              <a:off x="4217473" y="355646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/>
            <p:cNvCxnSpPr>
              <a:endCxn id="111" idx="0"/>
            </p:cNvCxnSpPr>
            <p:nvPr/>
          </p:nvCxnSpPr>
          <p:spPr>
            <a:xfrm rot="16200000" flipH="1">
              <a:off x="4913381" y="3542264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/>
            <p:nvPr/>
          </p:nvCxnSpPr>
          <p:spPr>
            <a:xfrm rot="5400000">
              <a:off x="5652573" y="355646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Arrow Connector 133"/>
            <p:cNvCxnSpPr>
              <a:endCxn id="113" idx="0"/>
            </p:cNvCxnSpPr>
            <p:nvPr/>
          </p:nvCxnSpPr>
          <p:spPr>
            <a:xfrm rot="16200000" flipH="1">
              <a:off x="6372415" y="3543058"/>
              <a:ext cx="408224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/>
            <p:nvPr/>
          </p:nvCxnSpPr>
          <p:spPr>
            <a:xfrm rot="5400000">
              <a:off x="7082162" y="355646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Oval 135"/>
            <p:cNvSpPr/>
            <p:nvPr/>
          </p:nvSpPr>
          <p:spPr>
            <a:xfrm>
              <a:off x="4248100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/>
            <p:nvPr/>
          </p:nvSpPr>
          <p:spPr>
            <a:xfrm>
              <a:off x="4948818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18186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6408646" y="453497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/>
            <p:nvPr/>
          </p:nvSpPr>
          <p:spPr>
            <a:xfrm>
              <a:off x="7109364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>
              <a:off x="5678732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>
              <a:off x="2130710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/>
            <p:nvPr/>
          </p:nvSpPr>
          <p:spPr>
            <a:xfrm>
              <a:off x="2831428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>
              <a:off x="1400796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Arrow Connector 144"/>
            <p:cNvCxnSpPr>
              <a:stCxn id="142" idx="6"/>
              <a:endCxn id="143" idx="2"/>
            </p:cNvCxnSpPr>
            <p:nvPr/>
          </p:nvCxnSpPr>
          <p:spPr>
            <a:xfrm>
              <a:off x="2495667" y="4715877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/>
            <p:cNvCxnSpPr/>
            <p:nvPr/>
          </p:nvCxnSpPr>
          <p:spPr>
            <a:xfrm>
              <a:off x="1765753" y="471587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>
              <a:stCxn id="143" idx="6"/>
              <a:endCxn id="138" idx="2"/>
            </p:cNvCxnSpPr>
            <p:nvPr/>
          </p:nvCxnSpPr>
          <p:spPr>
            <a:xfrm>
              <a:off x="3196385" y="4715877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/>
            <p:nvPr/>
          </p:nvCxnSpPr>
          <p:spPr>
            <a:xfrm>
              <a:off x="3883143" y="471428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>
              <a:stCxn id="136" idx="6"/>
            </p:cNvCxnSpPr>
            <p:nvPr/>
          </p:nvCxnSpPr>
          <p:spPr>
            <a:xfrm flipV="1">
              <a:off x="4613057" y="4714289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/>
            <p:cNvCxnSpPr/>
            <p:nvPr/>
          </p:nvCxnSpPr>
          <p:spPr>
            <a:xfrm>
              <a:off x="5313775" y="471746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>
              <a:off x="6043689" y="471905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/>
            <p:nvPr/>
          </p:nvCxnSpPr>
          <p:spPr>
            <a:xfrm>
              <a:off x="6773603" y="4720641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/>
            <p:nvPr/>
          </p:nvCxnSpPr>
          <p:spPr>
            <a:xfrm rot="5400000">
              <a:off x="1350275" y="4329671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/>
            <p:cNvCxnSpPr/>
            <p:nvPr/>
          </p:nvCxnSpPr>
          <p:spPr>
            <a:xfrm rot="5400000">
              <a:off x="2094985" y="4328877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/>
            <p:cNvCxnSpPr>
              <a:endCxn id="143" idx="0"/>
            </p:cNvCxnSpPr>
            <p:nvPr/>
          </p:nvCxnSpPr>
          <p:spPr>
            <a:xfrm rot="16200000" flipH="1">
              <a:off x="2795991" y="4315470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/>
            <p:cNvCxnSpPr/>
            <p:nvPr/>
          </p:nvCxnSpPr>
          <p:spPr>
            <a:xfrm rot="5400000">
              <a:off x="3479285" y="4329671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Arrow Connector 156"/>
            <p:cNvCxnSpPr/>
            <p:nvPr/>
          </p:nvCxnSpPr>
          <p:spPr>
            <a:xfrm rot="5400000">
              <a:off x="4217473" y="4329671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/>
            <p:cNvCxnSpPr>
              <a:endCxn id="137" idx="0"/>
            </p:cNvCxnSpPr>
            <p:nvPr/>
          </p:nvCxnSpPr>
          <p:spPr>
            <a:xfrm rot="16200000" flipH="1">
              <a:off x="4913381" y="4315470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Arrow Connector 158"/>
            <p:cNvCxnSpPr/>
            <p:nvPr/>
          </p:nvCxnSpPr>
          <p:spPr>
            <a:xfrm rot="5400000">
              <a:off x="5652573" y="4329671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Arrow Connector 159"/>
            <p:cNvCxnSpPr>
              <a:endCxn id="139" idx="0"/>
            </p:cNvCxnSpPr>
            <p:nvPr/>
          </p:nvCxnSpPr>
          <p:spPr>
            <a:xfrm rot="16200000" flipH="1">
              <a:off x="6372415" y="4316264"/>
              <a:ext cx="408224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/>
            <p:cNvCxnSpPr/>
            <p:nvPr/>
          </p:nvCxnSpPr>
          <p:spPr>
            <a:xfrm rot="5400000">
              <a:off x="7082162" y="4329671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Oval 161"/>
            <p:cNvSpPr/>
            <p:nvPr/>
          </p:nvSpPr>
          <p:spPr>
            <a:xfrm>
              <a:off x="4248100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Oval 162"/>
            <p:cNvSpPr/>
            <p:nvPr/>
          </p:nvSpPr>
          <p:spPr>
            <a:xfrm>
              <a:off x="4948818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518186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/>
            <p:cNvSpPr/>
            <p:nvPr/>
          </p:nvSpPr>
          <p:spPr>
            <a:xfrm>
              <a:off x="6408646" y="530659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Oval 165"/>
            <p:cNvSpPr/>
            <p:nvPr/>
          </p:nvSpPr>
          <p:spPr>
            <a:xfrm>
              <a:off x="7109364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/>
            <p:cNvSpPr/>
            <p:nvPr/>
          </p:nvSpPr>
          <p:spPr>
            <a:xfrm>
              <a:off x="5678732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/>
            <p:cNvSpPr/>
            <p:nvPr/>
          </p:nvSpPr>
          <p:spPr>
            <a:xfrm>
              <a:off x="2130710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Oval 168"/>
            <p:cNvSpPr/>
            <p:nvPr/>
          </p:nvSpPr>
          <p:spPr>
            <a:xfrm>
              <a:off x="2831428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/>
            <p:cNvSpPr/>
            <p:nvPr/>
          </p:nvSpPr>
          <p:spPr>
            <a:xfrm>
              <a:off x="1400796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1" name="Straight Arrow Connector 170"/>
            <p:cNvCxnSpPr>
              <a:stCxn id="168" idx="6"/>
              <a:endCxn id="169" idx="2"/>
            </p:cNvCxnSpPr>
            <p:nvPr/>
          </p:nvCxnSpPr>
          <p:spPr>
            <a:xfrm>
              <a:off x="2495667" y="5487495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/>
            <p:cNvCxnSpPr/>
            <p:nvPr/>
          </p:nvCxnSpPr>
          <p:spPr>
            <a:xfrm>
              <a:off x="1765753" y="548749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Arrow Connector 172"/>
            <p:cNvCxnSpPr>
              <a:stCxn id="169" idx="6"/>
              <a:endCxn id="164" idx="2"/>
            </p:cNvCxnSpPr>
            <p:nvPr/>
          </p:nvCxnSpPr>
          <p:spPr>
            <a:xfrm>
              <a:off x="3196385" y="5487495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Arrow Connector 173"/>
            <p:cNvCxnSpPr/>
            <p:nvPr/>
          </p:nvCxnSpPr>
          <p:spPr>
            <a:xfrm>
              <a:off x="3883143" y="548590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Arrow Connector 174"/>
            <p:cNvCxnSpPr>
              <a:stCxn id="162" idx="6"/>
            </p:cNvCxnSpPr>
            <p:nvPr/>
          </p:nvCxnSpPr>
          <p:spPr>
            <a:xfrm flipV="1">
              <a:off x="4613057" y="5485907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/>
            <p:nvPr/>
          </p:nvCxnSpPr>
          <p:spPr>
            <a:xfrm>
              <a:off x="5313775" y="548908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/>
            <p:nvPr/>
          </p:nvCxnSpPr>
          <p:spPr>
            <a:xfrm>
              <a:off x="6043689" y="5490671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Arrow Connector 177"/>
            <p:cNvCxnSpPr/>
            <p:nvPr/>
          </p:nvCxnSpPr>
          <p:spPr>
            <a:xfrm>
              <a:off x="6773603" y="549225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Arrow Connector 178"/>
            <p:cNvCxnSpPr/>
            <p:nvPr/>
          </p:nvCxnSpPr>
          <p:spPr>
            <a:xfrm rot="5400000">
              <a:off x="1350275" y="510128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/>
            <p:cNvCxnSpPr/>
            <p:nvPr/>
          </p:nvCxnSpPr>
          <p:spPr>
            <a:xfrm rot="5400000">
              <a:off x="2094985" y="510049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>
              <a:endCxn id="169" idx="0"/>
            </p:cNvCxnSpPr>
            <p:nvPr/>
          </p:nvCxnSpPr>
          <p:spPr>
            <a:xfrm rot="16200000" flipH="1">
              <a:off x="2795991" y="5087088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Arrow Connector 181"/>
            <p:cNvCxnSpPr/>
            <p:nvPr/>
          </p:nvCxnSpPr>
          <p:spPr>
            <a:xfrm rot="5400000">
              <a:off x="3479285" y="510128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/>
            <p:nvPr/>
          </p:nvCxnSpPr>
          <p:spPr>
            <a:xfrm rot="5400000">
              <a:off x="4217473" y="510128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/>
            <p:cNvCxnSpPr>
              <a:endCxn id="163" idx="0"/>
            </p:cNvCxnSpPr>
            <p:nvPr/>
          </p:nvCxnSpPr>
          <p:spPr>
            <a:xfrm rot="16200000" flipH="1">
              <a:off x="4913381" y="5087088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Arrow Connector 184"/>
            <p:cNvCxnSpPr/>
            <p:nvPr/>
          </p:nvCxnSpPr>
          <p:spPr>
            <a:xfrm rot="5400000">
              <a:off x="5652573" y="510128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Arrow Connector 185"/>
            <p:cNvCxnSpPr>
              <a:endCxn id="165" idx="0"/>
            </p:cNvCxnSpPr>
            <p:nvPr/>
          </p:nvCxnSpPr>
          <p:spPr>
            <a:xfrm rot="16200000" flipH="1">
              <a:off x="6372415" y="5087882"/>
              <a:ext cx="408224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Arrow Connector 186"/>
            <p:cNvCxnSpPr/>
            <p:nvPr/>
          </p:nvCxnSpPr>
          <p:spPr>
            <a:xfrm rot="5400000">
              <a:off x="7082162" y="510128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0" name="Oval 189"/>
          <p:cNvSpPr/>
          <p:nvPr/>
        </p:nvSpPr>
        <p:spPr>
          <a:xfrm>
            <a:off x="7105992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Oval 190"/>
          <p:cNvSpPr/>
          <p:nvPr/>
        </p:nvSpPr>
        <p:spPr>
          <a:xfrm>
            <a:off x="7332104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Oval 191"/>
          <p:cNvSpPr/>
          <p:nvPr/>
        </p:nvSpPr>
        <p:spPr>
          <a:xfrm>
            <a:off x="6870459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/>
          <p:cNvSpPr/>
          <p:nvPr/>
        </p:nvSpPr>
        <p:spPr>
          <a:xfrm>
            <a:off x="7567637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val 195"/>
          <p:cNvSpPr/>
          <p:nvPr/>
        </p:nvSpPr>
        <p:spPr>
          <a:xfrm>
            <a:off x="6422740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7" name="Oval 196"/>
          <p:cNvSpPr/>
          <p:nvPr/>
        </p:nvSpPr>
        <p:spPr>
          <a:xfrm>
            <a:off x="6648852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val 197"/>
          <p:cNvSpPr/>
          <p:nvPr/>
        </p:nvSpPr>
        <p:spPr>
          <a:xfrm>
            <a:off x="6187207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9" name="Straight Arrow Connector 198"/>
          <p:cNvCxnSpPr>
            <a:stCxn id="196" idx="6"/>
            <a:endCxn id="197" idx="2"/>
          </p:cNvCxnSpPr>
          <p:nvPr/>
        </p:nvCxnSpPr>
        <p:spPr>
          <a:xfrm>
            <a:off x="6540507" y="2896214"/>
            <a:ext cx="108345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/>
          <p:nvPr/>
        </p:nvCxnSpPr>
        <p:spPr>
          <a:xfrm>
            <a:off x="6304974" y="2896214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>
            <a:stCxn id="197" idx="6"/>
            <a:endCxn id="192" idx="2"/>
          </p:cNvCxnSpPr>
          <p:nvPr/>
        </p:nvCxnSpPr>
        <p:spPr>
          <a:xfrm>
            <a:off x="6766619" y="2896214"/>
            <a:ext cx="103841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/>
          <p:nvPr/>
        </p:nvCxnSpPr>
        <p:spPr>
          <a:xfrm>
            <a:off x="6988226" y="2895702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/>
          <p:cNvCxnSpPr>
            <a:stCxn id="190" idx="6"/>
          </p:cNvCxnSpPr>
          <p:nvPr/>
        </p:nvCxnSpPr>
        <p:spPr>
          <a:xfrm flipV="1">
            <a:off x="7223759" y="2895702"/>
            <a:ext cx="108060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/>
          <p:cNvCxnSpPr/>
          <p:nvPr/>
        </p:nvCxnSpPr>
        <p:spPr>
          <a:xfrm>
            <a:off x="7449871" y="2896727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7" name="Oval 206"/>
          <p:cNvSpPr/>
          <p:nvPr/>
        </p:nvSpPr>
        <p:spPr>
          <a:xfrm>
            <a:off x="7115413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8" name="Oval 207"/>
          <p:cNvSpPr/>
          <p:nvPr/>
        </p:nvSpPr>
        <p:spPr>
          <a:xfrm>
            <a:off x="7341525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val 208"/>
          <p:cNvSpPr/>
          <p:nvPr/>
        </p:nvSpPr>
        <p:spPr>
          <a:xfrm>
            <a:off x="6879880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val 211"/>
          <p:cNvSpPr/>
          <p:nvPr/>
        </p:nvSpPr>
        <p:spPr>
          <a:xfrm>
            <a:off x="7577058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val 212"/>
          <p:cNvSpPr/>
          <p:nvPr/>
        </p:nvSpPr>
        <p:spPr>
          <a:xfrm>
            <a:off x="6432161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Oval 213"/>
          <p:cNvSpPr/>
          <p:nvPr/>
        </p:nvSpPr>
        <p:spPr>
          <a:xfrm>
            <a:off x="6658273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Oval 214"/>
          <p:cNvSpPr/>
          <p:nvPr/>
        </p:nvSpPr>
        <p:spPr>
          <a:xfrm>
            <a:off x="6196628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6" name="Straight Arrow Connector 215"/>
          <p:cNvCxnSpPr>
            <a:stCxn id="213" idx="6"/>
            <a:endCxn id="214" idx="2"/>
          </p:cNvCxnSpPr>
          <p:nvPr/>
        </p:nvCxnSpPr>
        <p:spPr>
          <a:xfrm>
            <a:off x="6549928" y="3145205"/>
            <a:ext cx="108345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>
            <a:off x="6314395" y="3145205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>
            <a:stCxn id="214" idx="6"/>
            <a:endCxn id="209" idx="2"/>
          </p:cNvCxnSpPr>
          <p:nvPr/>
        </p:nvCxnSpPr>
        <p:spPr>
          <a:xfrm>
            <a:off x="6776040" y="3145205"/>
            <a:ext cx="103841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6997647" y="3144692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/>
          <p:cNvCxnSpPr>
            <a:stCxn id="207" idx="6"/>
          </p:cNvCxnSpPr>
          <p:nvPr/>
        </p:nvCxnSpPr>
        <p:spPr>
          <a:xfrm flipV="1">
            <a:off x="7233180" y="3144692"/>
            <a:ext cx="1080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/>
          <p:nvPr/>
        </p:nvCxnSpPr>
        <p:spPr>
          <a:xfrm>
            <a:off x="7459292" y="3145717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/>
          <p:nvPr/>
        </p:nvCxnSpPr>
        <p:spPr>
          <a:xfrm rot="5400000">
            <a:off x="6180326" y="3020581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/>
          <p:nvPr/>
        </p:nvCxnSpPr>
        <p:spPr>
          <a:xfrm rot="5400000">
            <a:off x="6420633" y="3020325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>
            <a:stCxn id="197" idx="4"/>
            <a:endCxn id="214" idx="0"/>
          </p:cNvCxnSpPr>
          <p:nvPr/>
        </p:nvCxnSpPr>
        <p:spPr>
          <a:xfrm rot="16200000" flipH="1">
            <a:off x="6646838" y="3015999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/>
          <p:cNvCxnSpPr/>
          <p:nvPr/>
        </p:nvCxnSpPr>
        <p:spPr>
          <a:xfrm rot="5400000">
            <a:off x="6867328" y="3020581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 rot="5400000">
            <a:off x="7105531" y="3020581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>
            <a:stCxn id="191" idx="4"/>
            <a:endCxn id="208" idx="0"/>
          </p:cNvCxnSpPr>
          <p:nvPr/>
        </p:nvCxnSpPr>
        <p:spPr>
          <a:xfrm rot="16200000" flipH="1">
            <a:off x="7330090" y="3015999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/>
          <p:nvPr/>
        </p:nvCxnSpPr>
        <p:spPr>
          <a:xfrm rot="5400000">
            <a:off x="7568617" y="3020581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3" name="Oval 232"/>
          <p:cNvSpPr/>
          <p:nvPr/>
        </p:nvSpPr>
        <p:spPr>
          <a:xfrm>
            <a:off x="7113825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Oval 233"/>
          <p:cNvSpPr/>
          <p:nvPr/>
        </p:nvSpPr>
        <p:spPr>
          <a:xfrm>
            <a:off x="7339937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/>
          <p:cNvSpPr/>
          <p:nvPr/>
        </p:nvSpPr>
        <p:spPr>
          <a:xfrm>
            <a:off x="6878292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val 237"/>
          <p:cNvSpPr/>
          <p:nvPr/>
        </p:nvSpPr>
        <p:spPr>
          <a:xfrm>
            <a:off x="7575470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/>
          <p:cNvSpPr/>
          <p:nvPr/>
        </p:nvSpPr>
        <p:spPr>
          <a:xfrm>
            <a:off x="6430573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Oval 239"/>
          <p:cNvSpPr/>
          <p:nvPr/>
        </p:nvSpPr>
        <p:spPr>
          <a:xfrm>
            <a:off x="6656685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/>
          <p:cNvSpPr/>
          <p:nvPr/>
        </p:nvSpPr>
        <p:spPr>
          <a:xfrm>
            <a:off x="6195040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2" name="Straight Arrow Connector 241"/>
          <p:cNvCxnSpPr>
            <a:stCxn id="239" idx="6"/>
            <a:endCxn id="240" idx="2"/>
          </p:cNvCxnSpPr>
          <p:nvPr/>
        </p:nvCxnSpPr>
        <p:spPr>
          <a:xfrm>
            <a:off x="6548339" y="3394195"/>
            <a:ext cx="108345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/>
          <p:nvPr/>
        </p:nvCxnSpPr>
        <p:spPr>
          <a:xfrm>
            <a:off x="6312806" y="3394195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Arrow Connector 243"/>
          <p:cNvCxnSpPr>
            <a:stCxn id="240" idx="6"/>
            <a:endCxn id="235" idx="2"/>
          </p:cNvCxnSpPr>
          <p:nvPr/>
        </p:nvCxnSpPr>
        <p:spPr>
          <a:xfrm>
            <a:off x="6774451" y="3394195"/>
            <a:ext cx="103841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/>
          <p:cNvCxnSpPr/>
          <p:nvPr/>
        </p:nvCxnSpPr>
        <p:spPr>
          <a:xfrm>
            <a:off x="6996058" y="3393683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>
            <a:stCxn id="233" idx="6"/>
          </p:cNvCxnSpPr>
          <p:nvPr/>
        </p:nvCxnSpPr>
        <p:spPr>
          <a:xfrm flipV="1">
            <a:off x="7231591" y="3393683"/>
            <a:ext cx="1080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>
            <a:off x="7457703" y="3394708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Arrow Connector 249"/>
          <p:cNvCxnSpPr/>
          <p:nvPr/>
        </p:nvCxnSpPr>
        <p:spPr>
          <a:xfrm rot="5400000">
            <a:off x="6178737" y="326957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Arrow Connector 250"/>
          <p:cNvCxnSpPr/>
          <p:nvPr/>
        </p:nvCxnSpPr>
        <p:spPr>
          <a:xfrm rot="5400000">
            <a:off x="6419045" y="3269316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Arrow Connector 251"/>
          <p:cNvCxnSpPr>
            <a:endCxn id="240" idx="0"/>
          </p:cNvCxnSpPr>
          <p:nvPr/>
        </p:nvCxnSpPr>
        <p:spPr>
          <a:xfrm rot="16200000" flipH="1">
            <a:off x="6645250" y="3264990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Arrow Connector 252"/>
          <p:cNvCxnSpPr/>
          <p:nvPr/>
        </p:nvCxnSpPr>
        <p:spPr>
          <a:xfrm rot="5400000">
            <a:off x="6865739" y="326957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/>
          <p:cNvCxnSpPr/>
          <p:nvPr/>
        </p:nvCxnSpPr>
        <p:spPr>
          <a:xfrm rot="5400000">
            <a:off x="7103942" y="326957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Arrow Connector 254"/>
          <p:cNvCxnSpPr>
            <a:endCxn id="234" idx="0"/>
          </p:cNvCxnSpPr>
          <p:nvPr/>
        </p:nvCxnSpPr>
        <p:spPr>
          <a:xfrm rot="16200000" flipH="1">
            <a:off x="7328502" y="3264990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Arrow Connector 255"/>
          <p:cNvCxnSpPr/>
          <p:nvPr/>
        </p:nvCxnSpPr>
        <p:spPr>
          <a:xfrm rot="5400000">
            <a:off x="7567029" y="326957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9" name="Oval 258"/>
          <p:cNvSpPr/>
          <p:nvPr/>
        </p:nvSpPr>
        <p:spPr>
          <a:xfrm>
            <a:off x="7115413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0" name="Oval 259"/>
          <p:cNvSpPr/>
          <p:nvPr/>
        </p:nvSpPr>
        <p:spPr>
          <a:xfrm>
            <a:off x="7341525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Oval 260"/>
          <p:cNvSpPr/>
          <p:nvPr/>
        </p:nvSpPr>
        <p:spPr>
          <a:xfrm>
            <a:off x="6879880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7577058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>
            <a:off x="6432161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6" name="Oval 265"/>
          <p:cNvSpPr/>
          <p:nvPr/>
        </p:nvSpPr>
        <p:spPr>
          <a:xfrm>
            <a:off x="6658273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>
            <a:off x="6196628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8" name="Straight Arrow Connector 267"/>
          <p:cNvCxnSpPr>
            <a:stCxn id="265" idx="6"/>
            <a:endCxn id="266" idx="2"/>
          </p:cNvCxnSpPr>
          <p:nvPr/>
        </p:nvCxnSpPr>
        <p:spPr>
          <a:xfrm>
            <a:off x="6549928" y="3643186"/>
            <a:ext cx="108345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268"/>
          <p:cNvCxnSpPr/>
          <p:nvPr/>
        </p:nvCxnSpPr>
        <p:spPr>
          <a:xfrm>
            <a:off x="6314395" y="3643186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>
            <a:stCxn id="266" idx="6"/>
            <a:endCxn id="261" idx="2"/>
          </p:cNvCxnSpPr>
          <p:nvPr/>
        </p:nvCxnSpPr>
        <p:spPr>
          <a:xfrm>
            <a:off x="6776040" y="3643186"/>
            <a:ext cx="103841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/>
          <p:cNvCxnSpPr/>
          <p:nvPr/>
        </p:nvCxnSpPr>
        <p:spPr>
          <a:xfrm>
            <a:off x="6997647" y="3642673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/>
          <p:cNvCxnSpPr>
            <a:stCxn id="259" idx="6"/>
          </p:cNvCxnSpPr>
          <p:nvPr/>
        </p:nvCxnSpPr>
        <p:spPr>
          <a:xfrm flipV="1">
            <a:off x="7233180" y="3642673"/>
            <a:ext cx="1080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Arrow Connector 272"/>
          <p:cNvCxnSpPr/>
          <p:nvPr/>
        </p:nvCxnSpPr>
        <p:spPr>
          <a:xfrm>
            <a:off x="7459292" y="3643698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/>
          <p:cNvCxnSpPr/>
          <p:nvPr/>
        </p:nvCxnSpPr>
        <p:spPr>
          <a:xfrm rot="5400000">
            <a:off x="6180326" y="351856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Arrow Connector 276"/>
          <p:cNvCxnSpPr/>
          <p:nvPr/>
        </p:nvCxnSpPr>
        <p:spPr>
          <a:xfrm rot="5400000">
            <a:off x="6420633" y="3518306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>
            <a:endCxn id="266" idx="0"/>
          </p:cNvCxnSpPr>
          <p:nvPr/>
        </p:nvCxnSpPr>
        <p:spPr>
          <a:xfrm rot="16200000" flipH="1">
            <a:off x="6646838" y="3513980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Arrow Connector 278"/>
          <p:cNvCxnSpPr/>
          <p:nvPr/>
        </p:nvCxnSpPr>
        <p:spPr>
          <a:xfrm rot="5400000">
            <a:off x="6867328" y="351856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/>
          <p:cNvCxnSpPr/>
          <p:nvPr/>
        </p:nvCxnSpPr>
        <p:spPr>
          <a:xfrm rot="5400000">
            <a:off x="7105531" y="351856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Arrow Connector 280"/>
          <p:cNvCxnSpPr>
            <a:endCxn id="260" idx="0"/>
          </p:cNvCxnSpPr>
          <p:nvPr/>
        </p:nvCxnSpPr>
        <p:spPr>
          <a:xfrm rot="16200000" flipH="1">
            <a:off x="7330090" y="3513980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Arrow Connector 281"/>
          <p:cNvCxnSpPr/>
          <p:nvPr/>
        </p:nvCxnSpPr>
        <p:spPr>
          <a:xfrm rot="5400000">
            <a:off x="7568617" y="351856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5" name="Oval 284"/>
          <p:cNvSpPr/>
          <p:nvPr/>
        </p:nvSpPr>
        <p:spPr>
          <a:xfrm>
            <a:off x="7115413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6" name="Oval 285"/>
          <p:cNvSpPr/>
          <p:nvPr/>
        </p:nvSpPr>
        <p:spPr>
          <a:xfrm>
            <a:off x="7341525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Oval 286"/>
          <p:cNvSpPr/>
          <p:nvPr/>
        </p:nvSpPr>
        <p:spPr>
          <a:xfrm>
            <a:off x="6879880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Oval 289"/>
          <p:cNvSpPr/>
          <p:nvPr/>
        </p:nvSpPr>
        <p:spPr>
          <a:xfrm>
            <a:off x="7577058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val 290"/>
          <p:cNvSpPr/>
          <p:nvPr/>
        </p:nvSpPr>
        <p:spPr>
          <a:xfrm>
            <a:off x="6432161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2" name="Oval 291"/>
          <p:cNvSpPr/>
          <p:nvPr/>
        </p:nvSpPr>
        <p:spPr>
          <a:xfrm>
            <a:off x="6658273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val 292"/>
          <p:cNvSpPr/>
          <p:nvPr/>
        </p:nvSpPr>
        <p:spPr>
          <a:xfrm>
            <a:off x="6196628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4" name="Straight Arrow Connector 293"/>
          <p:cNvCxnSpPr>
            <a:stCxn id="291" idx="6"/>
            <a:endCxn id="292" idx="2"/>
          </p:cNvCxnSpPr>
          <p:nvPr/>
        </p:nvCxnSpPr>
        <p:spPr>
          <a:xfrm>
            <a:off x="6549928" y="3892689"/>
            <a:ext cx="108345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Arrow Connector 294"/>
          <p:cNvCxnSpPr/>
          <p:nvPr/>
        </p:nvCxnSpPr>
        <p:spPr>
          <a:xfrm>
            <a:off x="6314395" y="3892689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Arrow Connector 295"/>
          <p:cNvCxnSpPr>
            <a:stCxn id="292" idx="6"/>
            <a:endCxn id="287" idx="2"/>
          </p:cNvCxnSpPr>
          <p:nvPr/>
        </p:nvCxnSpPr>
        <p:spPr>
          <a:xfrm>
            <a:off x="6776040" y="3892689"/>
            <a:ext cx="103841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Arrow Connector 296"/>
          <p:cNvCxnSpPr/>
          <p:nvPr/>
        </p:nvCxnSpPr>
        <p:spPr>
          <a:xfrm>
            <a:off x="6997647" y="3892176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Arrow Connector 297"/>
          <p:cNvCxnSpPr>
            <a:stCxn id="285" idx="6"/>
          </p:cNvCxnSpPr>
          <p:nvPr/>
        </p:nvCxnSpPr>
        <p:spPr>
          <a:xfrm flipV="1">
            <a:off x="7233180" y="3892176"/>
            <a:ext cx="1080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Arrow Connector 298"/>
          <p:cNvCxnSpPr/>
          <p:nvPr/>
        </p:nvCxnSpPr>
        <p:spPr>
          <a:xfrm>
            <a:off x="7459292" y="3893201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/>
          <p:cNvCxnSpPr/>
          <p:nvPr/>
        </p:nvCxnSpPr>
        <p:spPr>
          <a:xfrm rot="5400000">
            <a:off x="6180326" y="3768065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/>
          <p:cNvCxnSpPr/>
          <p:nvPr/>
        </p:nvCxnSpPr>
        <p:spPr>
          <a:xfrm rot="5400000">
            <a:off x="6420633" y="3767809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/>
          <p:cNvCxnSpPr>
            <a:endCxn id="292" idx="0"/>
          </p:cNvCxnSpPr>
          <p:nvPr/>
        </p:nvCxnSpPr>
        <p:spPr>
          <a:xfrm rot="16200000" flipH="1">
            <a:off x="6646838" y="3763483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/>
          <p:cNvCxnSpPr/>
          <p:nvPr/>
        </p:nvCxnSpPr>
        <p:spPr>
          <a:xfrm rot="5400000">
            <a:off x="6867328" y="3768065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Arrow Connector 305"/>
          <p:cNvCxnSpPr/>
          <p:nvPr/>
        </p:nvCxnSpPr>
        <p:spPr>
          <a:xfrm rot="5400000">
            <a:off x="7105531" y="3768065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Arrow Connector 306"/>
          <p:cNvCxnSpPr>
            <a:endCxn id="286" idx="0"/>
          </p:cNvCxnSpPr>
          <p:nvPr/>
        </p:nvCxnSpPr>
        <p:spPr>
          <a:xfrm rot="16200000" flipH="1">
            <a:off x="7330090" y="3763483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Arrow Connector 307"/>
          <p:cNvCxnSpPr/>
          <p:nvPr/>
        </p:nvCxnSpPr>
        <p:spPr>
          <a:xfrm rot="5400000">
            <a:off x="7568617" y="3768065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6" name="Oval 485"/>
          <p:cNvSpPr/>
          <p:nvPr/>
        </p:nvSpPr>
        <p:spPr>
          <a:xfrm>
            <a:off x="6821867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7" name="Oval 486"/>
          <p:cNvSpPr/>
          <p:nvPr/>
        </p:nvSpPr>
        <p:spPr>
          <a:xfrm>
            <a:off x="7047979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Oval 487"/>
          <p:cNvSpPr/>
          <p:nvPr/>
        </p:nvSpPr>
        <p:spPr>
          <a:xfrm>
            <a:off x="6586334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Oval 488"/>
          <p:cNvSpPr/>
          <p:nvPr/>
        </p:nvSpPr>
        <p:spPr>
          <a:xfrm>
            <a:off x="7519045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0" name="Oval 489"/>
          <p:cNvSpPr/>
          <p:nvPr/>
        </p:nvSpPr>
        <p:spPr>
          <a:xfrm>
            <a:off x="7745157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Oval 490"/>
          <p:cNvSpPr/>
          <p:nvPr/>
        </p:nvSpPr>
        <p:spPr>
          <a:xfrm>
            <a:off x="7283512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" name="Oval 491"/>
          <p:cNvSpPr/>
          <p:nvPr/>
        </p:nvSpPr>
        <p:spPr>
          <a:xfrm>
            <a:off x="6138615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3" name="Oval 492"/>
          <p:cNvSpPr/>
          <p:nvPr/>
        </p:nvSpPr>
        <p:spPr>
          <a:xfrm>
            <a:off x="6364727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Oval 493"/>
          <p:cNvSpPr/>
          <p:nvPr/>
        </p:nvSpPr>
        <p:spPr>
          <a:xfrm>
            <a:off x="5903082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5" name="Straight Arrow Connector 494"/>
          <p:cNvCxnSpPr>
            <a:stCxn id="492" idx="6"/>
            <a:endCxn id="493" idx="2"/>
          </p:cNvCxnSpPr>
          <p:nvPr/>
        </p:nvCxnSpPr>
        <p:spPr>
          <a:xfrm>
            <a:off x="6256382" y="4896461"/>
            <a:ext cx="108345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6" name="Straight Arrow Connector 495"/>
          <p:cNvCxnSpPr/>
          <p:nvPr/>
        </p:nvCxnSpPr>
        <p:spPr>
          <a:xfrm>
            <a:off x="6020849" y="4896461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7" name="Straight Arrow Connector 496"/>
          <p:cNvCxnSpPr>
            <a:stCxn id="493" idx="6"/>
            <a:endCxn id="488" idx="2"/>
          </p:cNvCxnSpPr>
          <p:nvPr/>
        </p:nvCxnSpPr>
        <p:spPr>
          <a:xfrm>
            <a:off x="6482494" y="4896461"/>
            <a:ext cx="103841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8" name="Straight Arrow Connector 497"/>
          <p:cNvCxnSpPr/>
          <p:nvPr/>
        </p:nvCxnSpPr>
        <p:spPr>
          <a:xfrm>
            <a:off x="6704101" y="4895949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9" name="Straight Arrow Connector 498"/>
          <p:cNvCxnSpPr>
            <a:stCxn id="486" idx="6"/>
          </p:cNvCxnSpPr>
          <p:nvPr/>
        </p:nvCxnSpPr>
        <p:spPr>
          <a:xfrm flipV="1">
            <a:off x="6939634" y="4895949"/>
            <a:ext cx="108060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0" name="Straight Arrow Connector 499"/>
          <p:cNvCxnSpPr/>
          <p:nvPr/>
        </p:nvCxnSpPr>
        <p:spPr>
          <a:xfrm>
            <a:off x="7165746" y="4896974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1" name="Straight Arrow Connector 500"/>
          <p:cNvCxnSpPr/>
          <p:nvPr/>
        </p:nvCxnSpPr>
        <p:spPr>
          <a:xfrm>
            <a:off x="7401279" y="4897486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2" name="Straight Arrow Connector 501"/>
          <p:cNvCxnSpPr/>
          <p:nvPr/>
        </p:nvCxnSpPr>
        <p:spPr>
          <a:xfrm>
            <a:off x="7636812" y="4897999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3" name="Oval 502"/>
          <p:cNvSpPr/>
          <p:nvPr/>
        </p:nvSpPr>
        <p:spPr>
          <a:xfrm>
            <a:off x="6831288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4" name="Oval 503"/>
          <p:cNvSpPr/>
          <p:nvPr/>
        </p:nvSpPr>
        <p:spPr>
          <a:xfrm>
            <a:off x="7057400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" name="Oval 504"/>
          <p:cNvSpPr/>
          <p:nvPr/>
        </p:nvSpPr>
        <p:spPr>
          <a:xfrm>
            <a:off x="6595755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6" name="Oval 505"/>
          <p:cNvSpPr/>
          <p:nvPr/>
        </p:nvSpPr>
        <p:spPr>
          <a:xfrm>
            <a:off x="7528467" y="508707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7" name="Oval 506"/>
          <p:cNvSpPr/>
          <p:nvPr/>
        </p:nvSpPr>
        <p:spPr>
          <a:xfrm>
            <a:off x="7754578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" name="Oval 507"/>
          <p:cNvSpPr/>
          <p:nvPr/>
        </p:nvSpPr>
        <p:spPr>
          <a:xfrm>
            <a:off x="7292933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Oval 508"/>
          <p:cNvSpPr/>
          <p:nvPr/>
        </p:nvSpPr>
        <p:spPr>
          <a:xfrm>
            <a:off x="6148036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0" name="Oval 509"/>
          <p:cNvSpPr/>
          <p:nvPr/>
        </p:nvSpPr>
        <p:spPr>
          <a:xfrm>
            <a:off x="6374148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Oval 510"/>
          <p:cNvSpPr/>
          <p:nvPr/>
        </p:nvSpPr>
        <p:spPr>
          <a:xfrm>
            <a:off x="5912503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2" name="Straight Arrow Connector 511"/>
          <p:cNvCxnSpPr>
            <a:stCxn id="509" idx="6"/>
            <a:endCxn id="510" idx="2"/>
          </p:cNvCxnSpPr>
          <p:nvPr/>
        </p:nvCxnSpPr>
        <p:spPr>
          <a:xfrm>
            <a:off x="6265803" y="5145452"/>
            <a:ext cx="108345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3" name="Straight Arrow Connector 512"/>
          <p:cNvCxnSpPr/>
          <p:nvPr/>
        </p:nvCxnSpPr>
        <p:spPr>
          <a:xfrm>
            <a:off x="6030270" y="5145452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4" name="Straight Arrow Connector 513"/>
          <p:cNvCxnSpPr>
            <a:stCxn id="510" idx="6"/>
            <a:endCxn id="505" idx="2"/>
          </p:cNvCxnSpPr>
          <p:nvPr/>
        </p:nvCxnSpPr>
        <p:spPr>
          <a:xfrm>
            <a:off x="6491915" y="5145452"/>
            <a:ext cx="103841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5" name="Straight Arrow Connector 514"/>
          <p:cNvCxnSpPr/>
          <p:nvPr/>
        </p:nvCxnSpPr>
        <p:spPr>
          <a:xfrm>
            <a:off x="6713522" y="5144939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6" name="Straight Arrow Connector 515"/>
          <p:cNvCxnSpPr>
            <a:stCxn id="503" idx="6"/>
          </p:cNvCxnSpPr>
          <p:nvPr/>
        </p:nvCxnSpPr>
        <p:spPr>
          <a:xfrm flipV="1">
            <a:off x="6949055" y="5144939"/>
            <a:ext cx="1080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7" name="Straight Arrow Connector 516"/>
          <p:cNvCxnSpPr/>
          <p:nvPr/>
        </p:nvCxnSpPr>
        <p:spPr>
          <a:xfrm>
            <a:off x="7175167" y="5145964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8" name="Straight Arrow Connector 517"/>
          <p:cNvCxnSpPr/>
          <p:nvPr/>
        </p:nvCxnSpPr>
        <p:spPr>
          <a:xfrm>
            <a:off x="7410700" y="5146477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9" name="Straight Arrow Connector 518"/>
          <p:cNvCxnSpPr/>
          <p:nvPr/>
        </p:nvCxnSpPr>
        <p:spPr>
          <a:xfrm>
            <a:off x="7646233" y="5146989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0" name="Straight Arrow Connector 519"/>
          <p:cNvCxnSpPr/>
          <p:nvPr/>
        </p:nvCxnSpPr>
        <p:spPr>
          <a:xfrm rot="5400000">
            <a:off x="5896201" y="5020828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1" name="Straight Arrow Connector 520"/>
          <p:cNvCxnSpPr/>
          <p:nvPr/>
        </p:nvCxnSpPr>
        <p:spPr>
          <a:xfrm rot="5400000">
            <a:off x="6136508" y="502057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2" name="Straight Arrow Connector 521"/>
          <p:cNvCxnSpPr>
            <a:stCxn id="493" idx="4"/>
            <a:endCxn id="510" idx="0"/>
          </p:cNvCxnSpPr>
          <p:nvPr/>
        </p:nvCxnSpPr>
        <p:spPr>
          <a:xfrm rot="16200000" flipH="1">
            <a:off x="6362713" y="5016246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3" name="Straight Arrow Connector 522"/>
          <p:cNvCxnSpPr/>
          <p:nvPr/>
        </p:nvCxnSpPr>
        <p:spPr>
          <a:xfrm rot="5400000">
            <a:off x="6583203" y="5020828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4" name="Straight Arrow Connector 523"/>
          <p:cNvCxnSpPr/>
          <p:nvPr/>
        </p:nvCxnSpPr>
        <p:spPr>
          <a:xfrm rot="5400000">
            <a:off x="6821406" y="5020828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5" name="Straight Arrow Connector 524"/>
          <p:cNvCxnSpPr>
            <a:stCxn id="487" idx="4"/>
            <a:endCxn id="504" idx="0"/>
          </p:cNvCxnSpPr>
          <p:nvPr/>
        </p:nvCxnSpPr>
        <p:spPr>
          <a:xfrm rot="16200000" flipH="1">
            <a:off x="7045965" y="5016246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6" name="Straight Arrow Connector 525"/>
          <p:cNvCxnSpPr/>
          <p:nvPr/>
        </p:nvCxnSpPr>
        <p:spPr>
          <a:xfrm rot="5400000">
            <a:off x="7284492" y="5020828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7" name="Straight Arrow Connector 526"/>
          <p:cNvCxnSpPr>
            <a:stCxn id="489" idx="4"/>
            <a:endCxn id="506" idx="0"/>
          </p:cNvCxnSpPr>
          <p:nvPr/>
        </p:nvCxnSpPr>
        <p:spPr>
          <a:xfrm rot="16200000" flipH="1">
            <a:off x="7516775" y="5016502"/>
            <a:ext cx="131728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8" name="Straight Arrow Connector 527"/>
          <p:cNvCxnSpPr/>
          <p:nvPr/>
        </p:nvCxnSpPr>
        <p:spPr>
          <a:xfrm rot="5400000">
            <a:off x="7745801" y="5020828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9" name="Oval 528"/>
          <p:cNvSpPr/>
          <p:nvPr/>
        </p:nvSpPr>
        <p:spPr>
          <a:xfrm>
            <a:off x="6829700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0" name="Oval 529"/>
          <p:cNvSpPr/>
          <p:nvPr/>
        </p:nvSpPr>
        <p:spPr>
          <a:xfrm>
            <a:off x="7055812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1" name="Oval 530"/>
          <p:cNvSpPr/>
          <p:nvPr/>
        </p:nvSpPr>
        <p:spPr>
          <a:xfrm>
            <a:off x="6594167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" name="Oval 531"/>
          <p:cNvSpPr/>
          <p:nvPr/>
        </p:nvSpPr>
        <p:spPr>
          <a:xfrm>
            <a:off x="7526878" y="533606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3" name="Oval 532"/>
          <p:cNvSpPr/>
          <p:nvPr/>
        </p:nvSpPr>
        <p:spPr>
          <a:xfrm>
            <a:off x="7752990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4" name="Oval 533"/>
          <p:cNvSpPr/>
          <p:nvPr/>
        </p:nvSpPr>
        <p:spPr>
          <a:xfrm>
            <a:off x="7291345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5" name="Oval 534"/>
          <p:cNvSpPr/>
          <p:nvPr/>
        </p:nvSpPr>
        <p:spPr>
          <a:xfrm>
            <a:off x="6146448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6" name="Oval 535"/>
          <p:cNvSpPr/>
          <p:nvPr/>
        </p:nvSpPr>
        <p:spPr>
          <a:xfrm>
            <a:off x="6372560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7" name="Oval 536"/>
          <p:cNvSpPr/>
          <p:nvPr/>
        </p:nvSpPr>
        <p:spPr>
          <a:xfrm>
            <a:off x="5910915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8" name="Straight Arrow Connector 537"/>
          <p:cNvCxnSpPr>
            <a:stCxn id="535" idx="6"/>
            <a:endCxn id="536" idx="2"/>
          </p:cNvCxnSpPr>
          <p:nvPr/>
        </p:nvCxnSpPr>
        <p:spPr>
          <a:xfrm>
            <a:off x="6264214" y="5394442"/>
            <a:ext cx="108345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9" name="Straight Arrow Connector 538"/>
          <p:cNvCxnSpPr/>
          <p:nvPr/>
        </p:nvCxnSpPr>
        <p:spPr>
          <a:xfrm>
            <a:off x="6028681" y="5394442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0" name="Straight Arrow Connector 539"/>
          <p:cNvCxnSpPr>
            <a:stCxn id="536" idx="6"/>
            <a:endCxn id="531" idx="2"/>
          </p:cNvCxnSpPr>
          <p:nvPr/>
        </p:nvCxnSpPr>
        <p:spPr>
          <a:xfrm>
            <a:off x="6490326" y="5394442"/>
            <a:ext cx="103841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Arrow Connector 540"/>
          <p:cNvCxnSpPr/>
          <p:nvPr/>
        </p:nvCxnSpPr>
        <p:spPr>
          <a:xfrm>
            <a:off x="6711933" y="5393930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Arrow Connector 541"/>
          <p:cNvCxnSpPr>
            <a:stCxn id="529" idx="6"/>
          </p:cNvCxnSpPr>
          <p:nvPr/>
        </p:nvCxnSpPr>
        <p:spPr>
          <a:xfrm flipV="1">
            <a:off x="6947466" y="5393930"/>
            <a:ext cx="1080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Arrow Connector 542"/>
          <p:cNvCxnSpPr/>
          <p:nvPr/>
        </p:nvCxnSpPr>
        <p:spPr>
          <a:xfrm>
            <a:off x="7173578" y="5394955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4" name="Straight Arrow Connector 543"/>
          <p:cNvCxnSpPr/>
          <p:nvPr/>
        </p:nvCxnSpPr>
        <p:spPr>
          <a:xfrm>
            <a:off x="7409111" y="5395467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5" name="Straight Arrow Connector 544"/>
          <p:cNvCxnSpPr/>
          <p:nvPr/>
        </p:nvCxnSpPr>
        <p:spPr>
          <a:xfrm>
            <a:off x="7644644" y="5395980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6" name="Straight Arrow Connector 545"/>
          <p:cNvCxnSpPr/>
          <p:nvPr/>
        </p:nvCxnSpPr>
        <p:spPr>
          <a:xfrm rot="5400000">
            <a:off x="5894612" y="5269819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7" name="Straight Arrow Connector 546"/>
          <p:cNvCxnSpPr/>
          <p:nvPr/>
        </p:nvCxnSpPr>
        <p:spPr>
          <a:xfrm rot="5400000">
            <a:off x="6134920" y="5269563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Arrow Connector 547"/>
          <p:cNvCxnSpPr>
            <a:endCxn id="536" idx="0"/>
          </p:cNvCxnSpPr>
          <p:nvPr/>
        </p:nvCxnSpPr>
        <p:spPr>
          <a:xfrm rot="16200000" flipH="1">
            <a:off x="6361125" y="5265237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Arrow Connector 548"/>
          <p:cNvCxnSpPr/>
          <p:nvPr/>
        </p:nvCxnSpPr>
        <p:spPr>
          <a:xfrm rot="5400000">
            <a:off x="6581614" y="5269819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Arrow Connector 549"/>
          <p:cNvCxnSpPr/>
          <p:nvPr/>
        </p:nvCxnSpPr>
        <p:spPr>
          <a:xfrm rot="5400000">
            <a:off x="6819817" y="5269819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Arrow Connector 550"/>
          <p:cNvCxnSpPr>
            <a:endCxn id="530" idx="0"/>
          </p:cNvCxnSpPr>
          <p:nvPr/>
        </p:nvCxnSpPr>
        <p:spPr>
          <a:xfrm rot="16200000" flipH="1">
            <a:off x="7044377" y="5265237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Arrow Connector 551"/>
          <p:cNvCxnSpPr/>
          <p:nvPr/>
        </p:nvCxnSpPr>
        <p:spPr>
          <a:xfrm rot="5400000">
            <a:off x="7282904" y="5269819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3" name="Straight Arrow Connector 552"/>
          <p:cNvCxnSpPr>
            <a:endCxn id="532" idx="0"/>
          </p:cNvCxnSpPr>
          <p:nvPr/>
        </p:nvCxnSpPr>
        <p:spPr>
          <a:xfrm rot="16200000" flipH="1">
            <a:off x="7515187" y="5265493"/>
            <a:ext cx="131728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Arrow Connector 553"/>
          <p:cNvCxnSpPr/>
          <p:nvPr/>
        </p:nvCxnSpPr>
        <p:spPr>
          <a:xfrm rot="5400000">
            <a:off x="7744212" y="5269819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803"/>
          <p:cNvGrpSpPr/>
          <p:nvPr/>
        </p:nvGrpSpPr>
        <p:grpSpPr>
          <a:xfrm>
            <a:off x="828352" y="3776080"/>
            <a:ext cx="810440" cy="1363240"/>
            <a:chOff x="646328" y="4654192"/>
            <a:chExt cx="810440" cy="1363240"/>
          </a:xfrm>
        </p:grpSpPr>
        <p:cxnSp>
          <p:nvCxnSpPr>
            <p:cNvPr id="671" name="Straight Arrow Connector 670"/>
            <p:cNvCxnSpPr/>
            <p:nvPr/>
          </p:nvCxnSpPr>
          <p:spPr>
            <a:xfrm rot="5400000">
              <a:off x="1326449" y="4837446"/>
              <a:ext cx="130960" cy="5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802"/>
            <p:cNvGrpSpPr/>
            <p:nvPr/>
          </p:nvGrpSpPr>
          <p:grpSpPr>
            <a:xfrm>
              <a:off x="646328" y="4654192"/>
              <a:ext cx="810440" cy="1363240"/>
              <a:chOff x="646328" y="4654192"/>
              <a:chExt cx="810440" cy="1363240"/>
            </a:xfrm>
          </p:grpSpPr>
          <p:sp>
            <p:nvSpPr>
              <p:cNvPr id="636" name="Oval 635"/>
              <p:cNvSpPr/>
              <p:nvPr/>
            </p:nvSpPr>
            <p:spPr>
              <a:xfrm>
                <a:off x="1329580" y="4654192"/>
                <a:ext cx="117767" cy="117775"/>
              </a:xfrm>
              <a:prstGeom prst="ellipse">
                <a:avLst/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0" name="Oval 639"/>
              <p:cNvSpPr/>
              <p:nvPr/>
            </p:nvSpPr>
            <p:spPr>
              <a:xfrm>
                <a:off x="881861" y="4654192"/>
                <a:ext cx="117767" cy="117775"/>
              </a:xfrm>
              <a:prstGeom prst="ellipse">
                <a:avLst/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1" name="Oval 640"/>
              <p:cNvSpPr/>
              <p:nvPr/>
            </p:nvSpPr>
            <p:spPr>
              <a:xfrm>
                <a:off x="1107973" y="4654192"/>
                <a:ext cx="117767" cy="117775"/>
              </a:xfrm>
              <a:prstGeom prst="ellipse">
                <a:avLst/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2" name="Oval 641"/>
              <p:cNvSpPr/>
              <p:nvPr/>
            </p:nvSpPr>
            <p:spPr>
              <a:xfrm>
                <a:off x="646328" y="4654192"/>
                <a:ext cx="117767" cy="117775"/>
              </a:xfrm>
              <a:prstGeom prst="ellipse">
                <a:avLst/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43" name="Straight Arrow Connector 642"/>
              <p:cNvCxnSpPr>
                <a:stCxn id="640" idx="6"/>
                <a:endCxn id="641" idx="2"/>
              </p:cNvCxnSpPr>
              <p:nvPr/>
            </p:nvCxnSpPr>
            <p:spPr>
              <a:xfrm>
                <a:off x="999628" y="4713079"/>
                <a:ext cx="108345" cy="51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4" name="Straight Arrow Connector 643"/>
              <p:cNvCxnSpPr/>
              <p:nvPr/>
            </p:nvCxnSpPr>
            <p:spPr>
              <a:xfrm>
                <a:off x="764095" y="4713079"/>
                <a:ext cx="117767" cy="51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5" name="Straight Arrow Connector 644"/>
              <p:cNvCxnSpPr>
                <a:stCxn id="641" idx="6"/>
                <a:endCxn id="636" idx="2"/>
              </p:cNvCxnSpPr>
              <p:nvPr/>
            </p:nvCxnSpPr>
            <p:spPr>
              <a:xfrm>
                <a:off x="1225740" y="4713079"/>
                <a:ext cx="103841" cy="51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3" name="Oval 652"/>
              <p:cNvSpPr/>
              <p:nvPr/>
            </p:nvSpPr>
            <p:spPr>
              <a:xfrm>
                <a:off x="1339001" y="4903182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Oval 656"/>
              <p:cNvSpPr/>
              <p:nvPr/>
            </p:nvSpPr>
            <p:spPr>
              <a:xfrm>
                <a:off x="891282" y="4903182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8" name="Oval 657"/>
              <p:cNvSpPr/>
              <p:nvPr/>
            </p:nvSpPr>
            <p:spPr>
              <a:xfrm>
                <a:off x="1117394" y="4903182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9" name="Oval 658"/>
              <p:cNvSpPr/>
              <p:nvPr/>
            </p:nvSpPr>
            <p:spPr>
              <a:xfrm>
                <a:off x="655749" y="4903182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60" name="Straight Arrow Connector 659"/>
              <p:cNvCxnSpPr>
                <a:stCxn id="657" idx="6"/>
                <a:endCxn id="658" idx="2"/>
              </p:cNvCxnSpPr>
              <p:nvPr/>
            </p:nvCxnSpPr>
            <p:spPr>
              <a:xfrm>
                <a:off x="1009049" y="4962070"/>
                <a:ext cx="108345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1" name="Straight Arrow Connector 660"/>
              <p:cNvCxnSpPr/>
              <p:nvPr/>
            </p:nvCxnSpPr>
            <p:spPr>
              <a:xfrm>
                <a:off x="773516" y="4962070"/>
                <a:ext cx="117767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2" name="Straight Arrow Connector 661"/>
              <p:cNvCxnSpPr>
                <a:stCxn id="658" idx="6"/>
                <a:endCxn id="653" idx="2"/>
              </p:cNvCxnSpPr>
              <p:nvPr/>
            </p:nvCxnSpPr>
            <p:spPr>
              <a:xfrm>
                <a:off x="1235161" y="4962070"/>
                <a:ext cx="103841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8" name="Straight Arrow Connector 667"/>
              <p:cNvCxnSpPr/>
              <p:nvPr/>
            </p:nvCxnSpPr>
            <p:spPr>
              <a:xfrm rot="5400000">
                <a:off x="639447" y="4837446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9" name="Straight Arrow Connector 668"/>
              <p:cNvCxnSpPr/>
              <p:nvPr/>
            </p:nvCxnSpPr>
            <p:spPr>
              <a:xfrm rot="5400000">
                <a:off x="879754" y="4837190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0" name="Straight Arrow Connector 669"/>
              <p:cNvCxnSpPr>
                <a:stCxn id="641" idx="4"/>
                <a:endCxn id="658" idx="0"/>
              </p:cNvCxnSpPr>
              <p:nvPr/>
            </p:nvCxnSpPr>
            <p:spPr>
              <a:xfrm rot="16200000" flipH="1">
                <a:off x="1105959" y="4832864"/>
                <a:ext cx="131216" cy="942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9" name="Oval 678"/>
              <p:cNvSpPr/>
              <p:nvPr/>
            </p:nvSpPr>
            <p:spPr>
              <a:xfrm>
                <a:off x="1337413" y="515217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Oval 682"/>
              <p:cNvSpPr/>
              <p:nvPr/>
            </p:nvSpPr>
            <p:spPr>
              <a:xfrm>
                <a:off x="889694" y="515217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4" name="Oval 683"/>
              <p:cNvSpPr/>
              <p:nvPr/>
            </p:nvSpPr>
            <p:spPr>
              <a:xfrm>
                <a:off x="1115806" y="515217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Oval 684"/>
              <p:cNvSpPr/>
              <p:nvPr/>
            </p:nvSpPr>
            <p:spPr>
              <a:xfrm>
                <a:off x="654161" y="515217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6" name="Straight Arrow Connector 685"/>
              <p:cNvCxnSpPr>
                <a:stCxn id="683" idx="6"/>
                <a:endCxn id="684" idx="2"/>
              </p:cNvCxnSpPr>
              <p:nvPr/>
            </p:nvCxnSpPr>
            <p:spPr>
              <a:xfrm>
                <a:off x="1007460" y="5211060"/>
                <a:ext cx="108345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7" name="Straight Arrow Connector 686"/>
              <p:cNvCxnSpPr/>
              <p:nvPr/>
            </p:nvCxnSpPr>
            <p:spPr>
              <a:xfrm>
                <a:off x="771927" y="5211060"/>
                <a:ext cx="117767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8" name="Straight Arrow Connector 687"/>
              <p:cNvCxnSpPr>
                <a:stCxn id="684" idx="6"/>
                <a:endCxn id="679" idx="2"/>
              </p:cNvCxnSpPr>
              <p:nvPr/>
            </p:nvCxnSpPr>
            <p:spPr>
              <a:xfrm>
                <a:off x="1233572" y="5211060"/>
                <a:ext cx="103841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4" name="Straight Arrow Connector 693"/>
              <p:cNvCxnSpPr/>
              <p:nvPr/>
            </p:nvCxnSpPr>
            <p:spPr>
              <a:xfrm rot="5400000">
                <a:off x="637858" y="5086437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5" name="Straight Arrow Connector 694"/>
              <p:cNvCxnSpPr/>
              <p:nvPr/>
            </p:nvCxnSpPr>
            <p:spPr>
              <a:xfrm rot="5400000">
                <a:off x="878166" y="5086181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6" name="Straight Arrow Connector 695"/>
              <p:cNvCxnSpPr>
                <a:endCxn id="684" idx="0"/>
              </p:cNvCxnSpPr>
              <p:nvPr/>
            </p:nvCxnSpPr>
            <p:spPr>
              <a:xfrm rot="16200000" flipH="1">
                <a:off x="1104371" y="5081855"/>
                <a:ext cx="131216" cy="942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7" name="Straight Arrow Connector 696"/>
              <p:cNvCxnSpPr/>
              <p:nvPr/>
            </p:nvCxnSpPr>
            <p:spPr>
              <a:xfrm rot="5400000">
                <a:off x="1324860" y="5086437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5" name="Oval 704"/>
              <p:cNvSpPr/>
              <p:nvPr/>
            </p:nvSpPr>
            <p:spPr>
              <a:xfrm>
                <a:off x="1339001" y="540116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9" name="Oval 708"/>
              <p:cNvSpPr/>
              <p:nvPr/>
            </p:nvSpPr>
            <p:spPr>
              <a:xfrm>
                <a:off x="891282" y="540116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10" name="Oval 709"/>
              <p:cNvSpPr/>
              <p:nvPr/>
            </p:nvSpPr>
            <p:spPr>
              <a:xfrm>
                <a:off x="1117394" y="540116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Oval 710"/>
              <p:cNvSpPr/>
              <p:nvPr/>
            </p:nvSpPr>
            <p:spPr>
              <a:xfrm>
                <a:off x="655749" y="540116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12" name="Straight Arrow Connector 711"/>
              <p:cNvCxnSpPr>
                <a:stCxn id="709" idx="6"/>
                <a:endCxn id="710" idx="2"/>
              </p:cNvCxnSpPr>
              <p:nvPr/>
            </p:nvCxnSpPr>
            <p:spPr>
              <a:xfrm>
                <a:off x="1009049" y="5460051"/>
                <a:ext cx="108345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3" name="Straight Arrow Connector 712"/>
              <p:cNvCxnSpPr/>
              <p:nvPr/>
            </p:nvCxnSpPr>
            <p:spPr>
              <a:xfrm>
                <a:off x="773516" y="5460051"/>
                <a:ext cx="117767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4" name="Straight Arrow Connector 713"/>
              <p:cNvCxnSpPr>
                <a:stCxn id="710" idx="6"/>
                <a:endCxn id="705" idx="2"/>
              </p:cNvCxnSpPr>
              <p:nvPr/>
            </p:nvCxnSpPr>
            <p:spPr>
              <a:xfrm>
                <a:off x="1235161" y="5460051"/>
                <a:ext cx="103841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0" name="Straight Arrow Connector 719"/>
              <p:cNvCxnSpPr/>
              <p:nvPr/>
            </p:nvCxnSpPr>
            <p:spPr>
              <a:xfrm rot="5400000">
                <a:off x="639447" y="5335427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1" name="Straight Arrow Connector 720"/>
              <p:cNvCxnSpPr/>
              <p:nvPr/>
            </p:nvCxnSpPr>
            <p:spPr>
              <a:xfrm rot="5400000">
                <a:off x="879754" y="5335171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2" name="Straight Arrow Connector 721"/>
              <p:cNvCxnSpPr>
                <a:endCxn id="710" idx="0"/>
              </p:cNvCxnSpPr>
              <p:nvPr/>
            </p:nvCxnSpPr>
            <p:spPr>
              <a:xfrm rot="16200000" flipH="1">
                <a:off x="1105959" y="5330845"/>
                <a:ext cx="131216" cy="942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3" name="Straight Arrow Connector 722"/>
              <p:cNvCxnSpPr/>
              <p:nvPr/>
            </p:nvCxnSpPr>
            <p:spPr>
              <a:xfrm rot="5400000">
                <a:off x="1326449" y="5335427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1" name="Oval 730"/>
              <p:cNvSpPr/>
              <p:nvPr/>
            </p:nvSpPr>
            <p:spPr>
              <a:xfrm>
                <a:off x="1339001" y="5650666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Oval 734"/>
              <p:cNvSpPr/>
              <p:nvPr/>
            </p:nvSpPr>
            <p:spPr>
              <a:xfrm>
                <a:off x="891282" y="5650666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6" name="Oval 735"/>
              <p:cNvSpPr/>
              <p:nvPr/>
            </p:nvSpPr>
            <p:spPr>
              <a:xfrm>
                <a:off x="1117394" y="5650666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7" name="Oval 736"/>
              <p:cNvSpPr/>
              <p:nvPr/>
            </p:nvSpPr>
            <p:spPr>
              <a:xfrm>
                <a:off x="655749" y="5650666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38" name="Straight Arrow Connector 737"/>
              <p:cNvCxnSpPr>
                <a:stCxn id="735" idx="6"/>
                <a:endCxn id="736" idx="2"/>
              </p:cNvCxnSpPr>
              <p:nvPr/>
            </p:nvCxnSpPr>
            <p:spPr>
              <a:xfrm>
                <a:off x="1009049" y="5709554"/>
                <a:ext cx="108345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9" name="Straight Arrow Connector 738"/>
              <p:cNvCxnSpPr/>
              <p:nvPr/>
            </p:nvCxnSpPr>
            <p:spPr>
              <a:xfrm>
                <a:off x="773516" y="5709554"/>
                <a:ext cx="117767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0" name="Straight Arrow Connector 739"/>
              <p:cNvCxnSpPr>
                <a:stCxn id="736" idx="6"/>
                <a:endCxn id="731" idx="2"/>
              </p:cNvCxnSpPr>
              <p:nvPr/>
            </p:nvCxnSpPr>
            <p:spPr>
              <a:xfrm>
                <a:off x="1235161" y="5709554"/>
                <a:ext cx="103841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6" name="Straight Arrow Connector 745"/>
              <p:cNvCxnSpPr/>
              <p:nvPr/>
            </p:nvCxnSpPr>
            <p:spPr>
              <a:xfrm rot="5400000">
                <a:off x="639447" y="5584930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7" name="Straight Arrow Connector 746"/>
              <p:cNvCxnSpPr/>
              <p:nvPr/>
            </p:nvCxnSpPr>
            <p:spPr>
              <a:xfrm rot="5400000">
                <a:off x="879754" y="5584674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8" name="Straight Arrow Connector 747"/>
              <p:cNvCxnSpPr>
                <a:endCxn id="736" idx="0"/>
              </p:cNvCxnSpPr>
              <p:nvPr/>
            </p:nvCxnSpPr>
            <p:spPr>
              <a:xfrm rot="16200000" flipH="1">
                <a:off x="1105959" y="5580348"/>
                <a:ext cx="131216" cy="942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9" name="Straight Arrow Connector 748"/>
              <p:cNvCxnSpPr/>
              <p:nvPr/>
            </p:nvCxnSpPr>
            <p:spPr>
              <a:xfrm rot="5400000">
                <a:off x="1326449" y="5584930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7" name="Oval 756"/>
              <p:cNvSpPr/>
              <p:nvPr/>
            </p:nvSpPr>
            <p:spPr>
              <a:xfrm>
                <a:off x="1339001" y="5899657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1" name="Oval 760"/>
              <p:cNvSpPr/>
              <p:nvPr/>
            </p:nvSpPr>
            <p:spPr>
              <a:xfrm>
                <a:off x="891282" y="5899657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2" name="Oval 761"/>
              <p:cNvSpPr/>
              <p:nvPr/>
            </p:nvSpPr>
            <p:spPr>
              <a:xfrm>
                <a:off x="1117394" y="5899657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3" name="Oval 762"/>
              <p:cNvSpPr/>
              <p:nvPr/>
            </p:nvSpPr>
            <p:spPr>
              <a:xfrm>
                <a:off x="655749" y="5899657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64" name="Straight Arrow Connector 763"/>
              <p:cNvCxnSpPr>
                <a:stCxn id="761" idx="6"/>
                <a:endCxn id="762" idx="2"/>
              </p:cNvCxnSpPr>
              <p:nvPr/>
            </p:nvCxnSpPr>
            <p:spPr>
              <a:xfrm>
                <a:off x="1009049" y="5958544"/>
                <a:ext cx="108345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5" name="Straight Arrow Connector 764"/>
              <p:cNvCxnSpPr/>
              <p:nvPr/>
            </p:nvCxnSpPr>
            <p:spPr>
              <a:xfrm>
                <a:off x="773516" y="5958544"/>
                <a:ext cx="117767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6" name="Straight Arrow Connector 765"/>
              <p:cNvCxnSpPr>
                <a:stCxn id="762" idx="6"/>
                <a:endCxn id="757" idx="2"/>
              </p:cNvCxnSpPr>
              <p:nvPr/>
            </p:nvCxnSpPr>
            <p:spPr>
              <a:xfrm>
                <a:off x="1235161" y="5958544"/>
                <a:ext cx="103841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2" name="Straight Arrow Connector 771"/>
              <p:cNvCxnSpPr/>
              <p:nvPr/>
            </p:nvCxnSpPr>
            <p:spPr>
              <a:xfrm rot="5400000">
                <a:off x="639447" y="5833921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3" name="Straight Arrow Connector 772"/>
              <p:cNvCxnSpPr/>
              <p:nvPr/>
            </p:nvCxnSpPr>
            <p:spPr>
              <a:xfrm rot="5400000">
                <a:off x="879754" y="5833665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4" name="Straight Arrow Connector 773"/>
              <p:cNvCxnSpPr>
                <a:endCxn id="762" idx="0"/>
              </p:cNvCxnSpPr>
              <p:nvPr/>
            </p:nvCxnSpPr>
            <p:spPr>
              <a:xfrm rot="16200000" flipH="1">
                <a:off x="1105959" y="5829338"/>
                <a:ext cx="131216" cy="942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5" name="Straight Arrow Connector 774"/>
              <p:cNvCxnSpPr/>
              <p:nvPr/>
            </p:nvCxnSpPr>
            <p:spPr>
              <a:xfrm rot="5400000">
                <a:off x="1326449" y="5833921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5" name="TextBox 804"/>
          <p:cNvSpPr txBox="1"/>
          <p:nvPr/>
        </p:nvSpPr>
        <p:spPr>
          <a:xfrm>
            <a:off x="419100" y="609600"/>
            <a:ext cx="25432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Tabular Data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7"/>
          <p:cNvGrpSpPr/>
          <p:nvPr/>
        </p:nvGrpSpPr>
        <p:grpSpPr>
          <a:xfrm>
            <a:off x="2361642" y="2130948"/>
            <a:ext cx="3514226" cy="2433668"/>
            <a:chOff x="1371600" y="1445326"/>
            <a:chExt cx="6102721" cy="4226248"/>
          </a:xfrm>
        </p:grpSpPr>
        <p:sp>
          <p:nvSpPr>
            <p:cNvPr id="4" name="Oval 3"/>
            <p:cNvSpPr/>
            <p:nvPr/>
          </p:nvSpPr>
          <p:spPr>
            <a:xfrm>
              <a:off x="4218904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4919622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488990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6379450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7080168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649536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2101514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2802232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371600" y="1445326"/>
              <a:ext cx="364957" cy="364982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/>
            <p:cNvCxnSpPr>
              <a:stCxn id="14" idx="6"/>
              <a:endCxn id="15" idx="2"/>
            </p:cNvCxnSpPr>
            <p:nvPr/>
          </p:nvCxnSpPr>
          <p:spPr>
            <a:xfrm>
              <a:off x="2466471" y="1627817"/>
              <a:ext cx="335761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736557" y="1627817"/>
              <a:ext cx="3649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6"/>
              <a:endCxn id="7" idx="2"/>
            </p:cNvCxnSpPr>
            <p:nvPr/>
          </p:nvCxnSpPr>
          <p:spPr>
            <a:xfrm>
              <a:off x="3167189" y="1627817"/>
              <a:ext cx="321801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3853947" y="1626229"/>
              <a:ext cx="3649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4" idx="6"/>
            </p:cNvCxnSpPr>
            <p:nvPr/>
          </p:nvCxnSpPr>
          <p:spPr>
            <a:xfrm flipV="1">
              <a:off x="4583861" y="1626229"/>
              <a:ext cx="334878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5284579" y="1629405"/>
              <a:ext cx="3649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6014493" y="1630993"/>
              <a:ext cx="3649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6744407" y="1632581"/>
              <a:ext cx="3649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4248100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4948818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3518186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6408646" y="221853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Oval 36"/>
            <p:cNvSpPr/>
            <p:nvPr/>
          </p:nvSpPr>
          <p:spPr>
            <a:xfrm>
              <a:off x="7109364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5678732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130710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/>
            <p:nvPr/>
          </p:nvSpPr>
          <p:spPr>
            <a:xfrm>
              <a:off x="2831428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1400796" y="221694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Arrow Connector 41"/>
            <p:cNvCxnSpPr>
              <a:stCxn id="39" idx="6"/>
              <a:endCxn id="40" idx="2"/>
            </p:cNvCxnSpPr>
            <p:nvPr/>
          </p:nvCxnSpPr>
          <p:spPr>
            <a:xfrm>
              <a:off x="2495667" y="2399435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1765753" y="239943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40" idx="6"/>
              <a:endCxn id="35" idx="2"/>
            </p:cNvCxnSpPr>
            <p:nvPr/>
          </p:nvCxnSpPr>
          <p:spPr>
            <a:xfrm>
              <a:off x="3196385" y="2399435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3883143" y="239784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3" idx="6"/>
            </p:cNvCxnSpPr>
            <p:nvPr/>
          </p:nvCxnSpPr>
          <p:spPr>
            <a:xfrm flipV="1">
              <a:off x="4613057" y="2397847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>
              <a:off x="5313775" y="240102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6043689" y="2402611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773603" y="240419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rot="5400000">
              <a:off x="1350275" y="201322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rot="5400000">
              <a:off x="2094985" y="201243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>
              <a:stCxn id="15" idx="4"/>
              <a:endCxn id="40" idx="0"/>
            </p:cNvCxnSpPr>
            <p:nvPr/>
          </p:nvCxnSpPr>
          <p:spPr>
            <a:xfrm rot="16200000" flipH="1">
              <a:off x="2795991" y="1999028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rot="5400000">
              <a:off x="3479285" y="201322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rot="5400000">
              <a:off x="4217473" y="201322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6" idx="4"/>
              <a:endCxn id="34" idx="0"/>
            </p:cNvCxnSpPr>
            <p:nvPr/>
          </p:nvCxnSpPr>
          <p:spPr>
            <a:xfrm rot="16200000" flipH="1">
              <a:off x="4913381" y="1999028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5400000">
              <a:off x="5652573" y="201322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8" idx="4"/>
              <a:endCxn id="36" idx="0"/>
            </p:cNvCxnSpPr>
            <p:nvPr/>
          </p:nvCxnSpPr>
          <p:spPr>
            <a:xfrm rot="16200000" flipH="1">
              <a:off x="6372415" y="1999822"/>
              <a:ext cx="408224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 rot="5400000">
              <a:off x="7082162" y="201322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Oval 83"/>
            <p:cNvSpPr/>
            <p:nvPr/>
          </p:nvSpPr>
          <p:spPr>
            <a:xfrm>
              <a:off x="4243177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4943895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3513263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6403723" y="299015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/>
            <p:nvPr/>
          </p:nvSpPr>
          <p:spPr>
            <a:xfrm>
              <a:off x="7104441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5673809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2125787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/>
            <p:nvPr/>
          </p:nvSpPr>
          <p:spPr>
            <a:xfrm>
              <a:off x="2826505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395873" y="298856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3" name="Straight Arrow Connector 92"/>
            <p:cNvCxnSpPr>
              <a:stCxn id="90" idx="6"/>
              <a:endCxn id="91" idx="2"/>
            </p:cNvCxnSpPr>
            <p:nvPr/>
          </p:nvCxnSpPr>
          <p:spPr>
            <a:xfrm>
              <a:off x="2490744" y="3171053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>
              <a:off x="1760830" y="317105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91" idx="6"/>
              <a:endCxn id="86" idx="2"/>
            </p:cNvCxnSpPr>
            <p:nvPr/>
          </p:nvCxnSpPr>
          <p:spPr>
            <a:xfrm>
              <a:off x="3191462" y="3171053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3878220" y="316946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84" idx="6"/>
            </p:cNvCxnSpPr>
            <p:nvPr/>
          </p:nvCxnSpPr>
          <p:spPr>
            <a:xfrm flipV="1">
              <a:off x="4608134" y="3169465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>
              <a:off x="5308852" y="3172641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>
              <a:off x="6038766" y="317422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>
              <a:off x="6768680" y="317581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 rot="5400000">
              <a:off x="1345352" y="2784847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rot="5400000">
              <a:off x="2090062" y="2784053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endCxn id="91" idx="0"/>
            </p:cNvCxnSpPr>
            <p:nvPr/>
          </p:nvCxnSpPr>
          <p:spPr>
            <a:xfrm rot="16200000" flipH="1">
              <a:off x="2791068" y="2770646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rot="5400000">
              <a:off x="3474362" y="2784847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 rot="5400000">
              <a:off x="4212550" y="2784847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>
              <a:endCxn id="85" idx="0"/>
            </p:cNvCxnSpPr>
            <p:nvPr/>
          </p:nvCxnSpPr>
          <p:spPr>
            <a:xfrm rot="16200000" flipH="1">
              <a:off x="4908458" y="2770646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 rot="5400000">
              <a:off x="5647650" y="2784847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>
              <a:endCxn id="87" idx="0"/>
            </p:cNvCxnSpPr>
            <p:nvPr/>
          </p:nvCxnSpPr>
          <p:spPr>
            <a:xfrm rot="16200000" flipH="1">
              <a:off x="6367492" y="2771440"/>
              <a:ext cx="408224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 rot="5400000">
              <a:off x="7077239" y="2784847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Oval 109"/>
            <p:cNvSpPr/>
            <p:nvPr/>
          </p:nvSpPr>
          <p:spPr>
            <a:xfrm>
              <a:off x="4248100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1" name="Oval 110"/>
            <p:cNvSpPr/>
            <p:nvPr/>
          </p:nvSpPr>
          <p:spPr>
            <a:xfrm>
              <a:off x="4948818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3518186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6408646" y="3761768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Oval 113"/>
            <p:cNvSpPr/>
            <p:nvPr/>
          </p:nvSpPr>
          <p:spPr>
            <a:xfrm>
              <a:off x="7109364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5678732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2130710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Oval 116"/>
            <p:cNvSpPr/>
            <p:nvPr/>
          </p:nvSpPr>
          <p:spPr>
            <a:xfrm>
              <a:off x="2831428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1400796" y="3760180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9" name="Straight Arrow Connector 118"/>
            <p:cNvCxnSpPr>
              <a:stCxn id="116" idx="6"/>
              <a:endCxn id="117" idx="2"/>
            </p:cNvCxnSpPr>
            <p:nvPr/>
          </p:nvCxnSpPr>
          <p:spPr>
            <a:xfrm>
              <a:off x="2495667" y="3942671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/>
            <p:nvPr/>
          </p:nvCxnSpPr>
          <p:spPr>
            <a:xfrm>
              <a:off x="1765753" y="3942671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>
              <a:stCxn id="117" idx="6"/>
              <a:endCxn id="112" idx="2"/>
            </p:cNvCxnSpPr>
            <p:nvPr/>
          </p:nvCxnSpPr>
          <p:spPr>
            <a:xfrm>
              <a:off x="3196385" y="3942671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>
              <a:off x="3883143" y="394108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>
              <a:stCxn id="110" idx="6"/>
            </p:cNvCxnSpPr>
            <p:nvPr/>
          </p:nvCxnSpPr>
          <p:spPr>
            <a:xfrm flipV="1">
              <a:off x="4613057" y="3941083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>
              <a:off x="5313775" y="394425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/>
            <p:nvPr/>
          </p:nvCxnSpPr>
          <p:spPr>
            <a:xfrm>
              <a:off x="6043689" y="394584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>
              <a:off x="6773603" y="394743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rot="5400000">
              <a:off x="1350275" y="355646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rot="5400000">
              <a:off x="2094985" y="3555671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>
              <a:endCxn id="117" idx="0"/>
            </p:cNvCxnSpPr>
            <p:nvPr/>
          </p:nvCxnSpPr>
          <p:spPr>
            <a:xfrm rot="16200000" flipH="1">
              <a:off x="2795991" y="3542264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rot="5400000">
              <a:off x="3479285" y="355646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 rot="5400000">
              <a:off x="4217473" y="355646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/>
            <p:cNvCxnSpPr>
              <a:endCxn id="111" idx="0"/>
            </p:cNvCxnSpPr>
            <p:nvPr/>
          </p:nvCxnSpPr>
          <p:spPr>
            <a:xfrm rot="16200000" flipH="1">
              <a:off x="4913381" y="3542264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/>
            <p:nvPr/>
          </p:nvCxnSpPr>
          <p:spPr>
            <a:xfrm rot="5400000">
              <a:off x="5652573" y="355646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Arrow Connector 133"/>
            <p:cNvCxnSpPr>
              <a:endCxn id="113" idx="0"/>
            </p:cNvCxnSpPr>
            <p:nvPr/>
          </p:nvCxnSpPr>
          <p:spPr>
            <a:xfrm rot="16200000" flipH="1">
              <a:off x="6372415" y="3543058"/>
              <a:ext cx="408224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/>
            <p:nvPr/>
          </p:nvCxnSpPr>
          <p:spPr>
            <a:xfrm rot="5400000">
              <a:off x="7082162" y="355646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Oval 135"/>
            <p:cNvSpPr/>
            <p:nvPr/>
          </p:nvSpPr>
          <p:spPr>
            <a:xfrm>
              <a:off x="4248100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/>
            <p:nvPr/>
          </p:nvSpPr>
          <p:spPr>
            <a:xfrm>
              <a:off x="4948818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18186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6408646" y="453497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/>
            <p:nvPr/>
          </p:nvSpPr>
          <p:spPr>
            <a:xfrm>
              <a:off x="7109364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>
              <a:off x="5678732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>
              <a:off x="2130710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/>
            <p:nvPr/>
          </p:nvSpPr>
          <p:spPr>
            <a:xfrm>
              <a:off x="2831428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>
              <a:off x="1400796" y="453338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Arrow Connector 144"/>
            <p:cNvCxnSpPr>
              <a:stCxn id="142" idx="6"/>
              <a:endCxn id="143" idx="2"/>
            </p:cNvCxnSpPr>
            <p:nvPr/>
          </p:nvCxnSpPr>
          <p:spPr>
            <a:xfrm>
              <a:off x="2495667" y="4715877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/>
            <p:cNvCxnSpPr/>
            <p:nvPr/>
          </p:nvCxnSpPr>
          <p:spPr>
            <a:xfrm>
              <a:off x="1765753" y="471587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>
              <a:stCxn id="143" idx="6"/>
              <a:endCxn id="138" idx="2"/>
            </p:cNvCxnSpPr>
            <p:nvPr/>
          </p:nvCxnSpPr>
          <p:spPr>
            <a:xfrm>
              <a:off x="3196385" y="4715877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/>
            <p:nvPr/>
          </p:nvCxnSpPr>
          <p:spPr>
            <a:xfrm>
              <a:off x="3883143" y="471428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>
              <a:stCxn id="136" idx="6"/>
            </p:cNvCxnSpPr>
            <p:nvPr/>
          </p:nvCxnSpPr>
          <p:spPr>
            <a:xfrm flipV="1">
              <a:off x="4613057" y="4714289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/>
            <p:cNvCxnSpPr/>
            <p:nvPr/>
          </p:nvCxnSpPr>
          <p:spPr>
            <a:xfrm>
              <a:off x="5313775" y="471746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>
              <a:off x="6043689" y="471905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/>
            <p:nvPr/>
          </p:nvCxnSpPr>
          <p:spPr>
            <a:xfrm>
              <a:off x="6773603" y="4720641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/>
            <p:nvPr/>
          </p:nvCxnSpPr>
          <p:spPr>
            <a:xfrm rot="5400000">
              <a:off x="1350275" y="4329671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/>
            <p:cNvCxnSpPr/>
            <p:nvPr/>
          </p:nvCxnSpPr>
          <p:spPr>
            <a:xfrm rot="5400000">
              <a:off x="2094985" y="4328877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/>
            <p:cNvCxnSpPr>
              <a:endCxn id="143" idx="0"/>
            </p:cNvCxnSpPr>
            <p:nvPr/>
          </p:nvCxnSpPr>
          <p:spPr>
            <a:xfrm rot="16200000" flipH="1">
              <a:off x="2795991" y="4315470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/>
            <p:cNvCxnSpPr/>
            <p:nvPr/>
          </p:nvCxnSpPr>
          <p:spPr>
            <a:xfrm rot="5400000">
              <a:off x="3479285" y="4329671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Arrow Connector 156"/>
            <p:cNvCxnSpPr/>
            <p:nvPr/>
          </p:nvCxnSpPr>
          <p:spPr>
            <a:xfrm rot="5400000">
              <a:off x="4217473" y="4329671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/>
            <p:cNvCxnSpPr>
              <a:endCxn id="137" idx="0"/>
            </p:cNvCxnSpPr>
            <p:nvPr/>
          </p:nvCxnSpPr>
          <p:spPr>
            <a:xfrm rot="16200000" flipH="1">
              <a:off x="4913381" y="4315470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Arrow Connector 158"/>
            <p:cNvCxnSpPr/>
            <p:nvPr/>
          </p:nvCxnSpPr>
          <p:spPr>
            <a:xfrm rot="5400000">
              <a:off x="5652573" y="4329671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Arrow Connector 159"/>
            <p:cNvCxnSpPr>
              <a:endCxn id="139" idx="0"/>
            </p:cNvCxnSpPr>
            <p:nvPr/>
          </p:nvCxnSpPr>
          <p:spPr>
            <a:xfrm rot="16200000" flipH="1">
              <a:off x="6372415" y="4316264"/>
              <a:ext cx="408224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/>
            <p:cNvCxnSpPr/>
            <p:nvPr/>
          </p:nvCxnSpPr>
          <p:spPr>
            <a:xfrm rot="5400000">
              <a:off x="7082162" y="4329671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Oval 161"/>
            <p:cNvSpPr/>
            <p:nvPr/>
          </p:nvSpPr>
          <p:spPr>
            <a:xfrm>
              <a:off x="4248100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Oval 162"/>
            <p:cNvSpPr/>
            <p:nvPr/>
          </p:nvSpPr>
          <p:spPr>
            <a:xfrm>
              <a:off x="4948818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518186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/>
            <p:cNvSpPr/>
            <p:nvPr/>
          </p:nvSpPr>
          <p:spPr>
            <a:xfrm>
              <a:off x="6408646" y="5306592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Oval 165"/>
            <p:cNvSpPr/>
            <p:nvPr/>
          </p:nvSpPr>
          <p:spPr>
            <a:xfrm>
              <a:off x="7109364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/>
            <p:cNvSpPr/>
            <p:nvPr/>
          </p:nvSpPr>
          <p:spPr>
            <a:xfrm>
              <a:off x="5678732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/>
            <p:cNvSpPr/>
            <p:nvPr/>
          </p:nvSpPr>
          <p:spPr>
            <a:xfrm>
              <a:off x="2130710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Oval 168"/>
            <p:cNvSpPr/>
            <p:nvPr/>
          </p:nvSpPr>
          <p:spPr>
            <a:xfrm>
              <a:off x="2831428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/>
            <p:cNvSpPr/>
            <p:nvPr/>
          </p:nvSpPr>
          <p:spPr>
            <a:xfrm>
              <a:off x="1400796" y="5305004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1" name="Straight Arrow Connector 170"/>
            <p:cNvCxnSpPr>
              <a:stCxn id="168" idx="6"/>
              <a:endCxn id="169" idx="2"/>
            </p:cNvCxnSpPr>
            <p:nvPr/>
          </p:nvCxnSpPr>
          <p:spPr>
            <a:xfrm>
              <a:off x="2495667" y="5487495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/>
            <p:cNvCxnSpPr/>
            <p:nvPr/>
          </p:nvCxnSpPr>
          <p:spPr>
            <a:xfrm>
              <a:off x="1765753" y="548749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Arrow Connector 172"/>
            <p:cNvCxnSpPr>
              <a:stCxn id="169" idx="6"/>
              <a:endCxn id="164" idx="2"/>
            </p:cNvCxnSpPr>
            <p:nvPr/>
          </p:nvCxnSpPr>
          <p:spPr>
            <a:xfrm>
              <a:off x="3196385" y="5487495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Arrow Connector 173"/>
            <p:cNvCxnSpPr/>
            <p:nvPr/>
          </p:nvCxnSpPr>
          <p:spPr>
            <a:xfrm>
              <a:off x="3883143" y="548590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Arrow Connector 174"/>
            <p:cNvCxnSpPr>
              <a:stCxn id="162" idx="6"/>
            </p:cNvCxnSpPr>
            <p:nvPr/>
          </p:nvCxnSpPr>
          <p:spPr>
            <a:xfrm flipV="1">
              <a:off x="4613057" y="5485907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/>
            <p:nvPr/>
          </p:nvCxnSpPr>
          <p:spPr>
            <a:xfrm>
              <a:off x="5313775" y="548908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/>
            <p:nvPr/>
          </p:nvCxnSpPr>
          <p:spPr>
            <a:xfrm>
              <a:off x="6043689" y="5490671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Arrow Connector 177"/>
            <p:cNvCxnSpPr/>
            <p:nvPr/>
          </p:nvCxnSpPr>
          <p:spPr>
            <a:xfrm>
              <a:off x="6773603" y="549225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Arrow Connector 178"/>
            <p:cNvCxnSpPr/>
            <p:nvPr/>
          </p:nvCxnSpPr>
          <p:spPr>
            <a:xfrm rot="5400000">
              <a:off x="1350275" y="510128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/>
            <p:cNvCxnSpPr/>
            <p:nvPr/>
          </p:nvCxnSpPr>
          <p:spPr>
            <a:xfrm rot="5400000">
              <a:off x="2094985" y="5100495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>
              <a:endCxn id="169" idx="0"/>
            </p:cNvCxnSpPr>
            <p:nvPr/>
          </p:nvCxnSpPr>
          <p:spPr>
            <a:xfrm rot="16200000" flipH="1">
              <a:off x="2795991" y="5087088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Arrow Connector 181"/>
            <p:cNvCxnSpPr/>
            <p:nvPr/>
          </p:nvCxnSpPr>
          <p:spPr>
            <a:xfrm rot="5400000">
              <a:off x="3479285" y="510128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/>
            <p:nvPr/>
          </p:nvCxnSpPr>
          <p:spPr>
            <a:xfrm rot="5400000">
              <a:off x="4217473" y="510128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/>
            <p:cNvCxnSpPr>
              <a:endCxn id="163" idx="0"/>
            </p:cNvCxnSpPr>
            <p:nvPr/>
          </p:nvCxnSpPr>
          <p:spPr>
            <a:xfrm rot="16200000" flipH="1">
              <a:off x="4913381" y="5087088"/>
              <a:ext cx="406636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Arrow Connector 184"/>
            <p:cNvCxnSpPr/>
            <p:nvPr/>
          </p:nvCxnSpPr>
          <p:spPr>
            <a:xfrm rot="5400000">
              <a:off x="5652573" y="510128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Arrow Connector 185"/>
            <p:cNvCxnSpPr>
              <a:endCxn id="165" idx="0"/>
            </p:cNvCxnSpPr>
            <p:nvPr/>
          </p:nvCxnSpPr>
          <p:spPr>
            <a:xfrm rot="16200000" flipH="1">
              <a:off x="6372415" y="5087882"/>
              <a:ext cx="408224" cy="291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Arrow Connector 186"/>
            <p:cNvCxnSpPr/>
            <p:nvPr/>
          </p:nvCxnSpPr>
          <p:spPr>
            <a:xfrm rot="5400000">
              <a:off x="7082162" y="5101289"/>
              <a:ext cx="4058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0" name="Oval 189"/>
          <p:cNvSpPr/>
          <p:nvPr/>
        </p:nvSpPr>
        <p:spPr>
          <a:xfrm>
            <a:off x="7105992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Oval 190"/>
          <p:cNvSpPr/>
          <p:nvPr/>
        </p:nvSpPr>
        <p:spPr>
          <a:xfrm>
            <a:off x="7332104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Oval 191"/>
          <p:cNvSpPr/>
          <p:nvPr/>
        </p:nvSpPr>
        <p:spPr>
          <a:xfrm>
            <a:off x="6870459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/>
          <p:cNvSpPr/>
          <p:nvPr/>
        </p:nvSpPr>
        <p:spPr>
          <a:xfrm>
            <a:off x="7567637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val 195"/>
          <p:cNvSpPr/>
          <p:nvPr/>
        </p:nvSpPr>
        <p:spPr>
          <a:xfrm>
            <a:off x="6422740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7" name="Oval 196"/>
          <p:cNvSpPr/>
          <p:nvPr/>
        </p:nvSpPr>
        <p:spPr>
          <a:xfrm>
            <a:off x="6648852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val 197"/>
          <p:cNvSpPr/>
          <p:nvPr/>
        </p:nvSpPr>
        <p:spPr>
          <a:xfrm>
            <a:off x="6187207" y="2837327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9" name="Straight Arrow Connector 198"/>
          <p:cNvCxnSpPr>
            <a:stCxn id="196" idx="6"/>
            <a:endCxn id="197" idx="2"/>
          </p:cNvCxnSpPr>
          <p:nvPr/>
        </p:nvCxnSpPr>
        <p:spPr>
          <a:xfrm>
            <a:off x="6540507" y="2896214"/>
            <a:ext cx="108345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/>
          <p:nvPr/>
        </p:nvCxnSpPr>
        <p:spPr>
          <a:xfrm>
            <a:off x="6304974" y="2896214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>
            <a:stCxn id="197" idx="6"/>
            <a:endCxn id="192" idx="2"/>
          </p:cNvCxnSpPr>
          <p:nvPr/>
        </p:nvCxnSpPr>
        <p:spPr>
          <a:xfrm>
            <a:off x="6766619" y="2896214"/>
            <a:ext cx="103841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/>
          <p:nvPr/>
        </p:nvCxnSpPr>
        <p:spPr>
          <a:xfrm>
            <a:off x="6988226" y="2895702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/>
          <p:cNvCxnSpPr>
            <a:stCxn id="190" idx="6"/>
          </p:cNvCxnSpPr>
          <p:nvPr/>
        </p:nvCxnSpPr>
        <p:spPr>
          <a:xfrm flipV="1">
            <a:off x="7223759" y="2895702"/>
            <a:ext cx="108060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/>
          <p:cNvCxnSpPr/>
          <p:nvPr/>
        </p:nvCxnSpPr>
        <p:spPr>
          <a:xfrm>
            <a:off x="7449871" y="2896727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7" name="Oval 206"/>
          <p:cNvSpPr/>
          <p:nvPr/>
        </p:nvSpPr>
        <p:spPr>
          <a:xfrm>
            <a:off x="7115413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8" name="Oval 207"/>
          <p:cNvSpPr/>
          <p:nvPr/>
        </p:nvSpPr>
        <p:spPr>
          <a:xfrm>
            <a:off x="7341525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val 208"/>
          <p:cNvSpPr/>
          <p:nvPr/>
        </p:nvSpPr>
        <p:spPr>
          <a:xfrm>
            <a:off x="6879880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val 211"/>
          <p:cNvSpPr/>
          <p:nvPr/>
        </p:nvSpPr>
        <p:spPr>
          <a:xfrm>
            <a:off x="7577058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val 212"/>
          <p:cNvSpPr/>
          <p:nvPr/>
        </p:nvSpPr>
        <p:spPr>
          <a:xfrm>
            <a:off x="6432161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Oval 213"/>
          <p:cNvSpPr/>
          <p:nvPr/>
        </p:nvSpPr>
        <p:spPr>
          <a:xfrm>
            <a:off x="6658273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Oval 214"/>
          <p:cNvSpPr/>
          <p:nvPr/>
        </p:nvSpPr>
        <p:spPr>
          <a:xfrm>
            <a:off x="6196628" y="308631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6" name="Straight Arrow Connector 215"/>
          <p:cNvCxnSpPr>
            <a:stCxn id="213" idx="6"/>
            <a:endCxn id="214" idx="2"/>
          </p:cNvCxnSpPr>
          <p:nvPr/>
        </p:nvCxnSpPr>
        <p:spPr>
          <a:xfrm>
            <a:off x="6549928" y="3145205"/>
            <a:ext cx="108345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>
            <a:off x="6314395" y="3145205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>
            <a:stCxn id="214" idx="6"/>
            <a:endCxn id="209" idx="2"/>
          </p:cNvCxnSpPr>
          <p:nvPr/>
        </p:nvCxnSpPr>
        <p:spPr>
          <a:xfrm>
            <a:off x="6776040" y="3145205"/>
            <a:ext cx="103841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6997647" y="3144692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/>
          <p:cNvCxnSpPr>
            <a:stCxn id="207" idx="6"/>
          </p:cNvCxnSpPr>
          <p:nvPr/>
        </p:nvCxnSpPr>
        <p:spPr>
          <a:xfrm flipV="1">
            <a:off x="7233180" y="3144692"/>
            <a:ext cx="1080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/>
          <p:nvPr/>
        </p:nvCxnSpPr>
        <p:spPr>
          <a:xfrm>
            <a:off x="7459292" y="3145717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/>
          <p:nvPr/>
        </p:nvCxnSpPr>
        <p:spPr>
          <a:xfrm rot="5400000">
            <a:off x="6180326" y="3020581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/>
          <p:nvPr/>
        </p:nvCxnSpPr>
        <p:spPr>
          <a:xfrm rot="5400000">
            <a:off x="6420633" y="3020325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>
            <a:stCxn id="197" idx="4"/>
            <a:endCxn id="214" idx="0"/>
          </p:cNvCxnSpPr>
          <p:nvPr/>
        </p:nvCxnSpPr>
        <p:spPr>
          <a:xfrm rot="16200000" flipH="1">
            <a:off x="6646838" y="3015999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/>
          <p:cNvCxnSpPr/>
          <p:nvPr/>
        </p:nvCxnSpPr>
        <p:spPr>
          <a:xfrm rot="5400000">
            <a:off x="6867328" y="3020581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 rot="5400000">
            <a:off x="7105531" y="3020581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>
            <a:stCxn id="191" idx="4"/>
            <a:endCxn id="208" idx="0"/>
          </p:cNvCxnSpPr>
          <p:nvPr/>
        </p:nvCxnSpPr>
        <p:spPr>
          <a:xfrm rot="16200000" flipH="1">
            <a:off x="7330090" y="3015999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/>
          <p:nvPr/>
        </p:nvCxnSpPr>
        <p:spPr>
          <a:xfrm rot="5400000">
            <a:off x="7568617" y="3020581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3" name="Oval 232"/>
          <p:cNvSpPr/>
          <p:nvPr/>
        </p:nvSpPr>
        <p:spPr>
          <a:xfrm>
            <a:off x="7113825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Oval 233"/>
          <p:cNvSpPr/>
          <p:nvPr/>
        </p:nvSpPr>
        <p:spPr>
          <a:xfrm>
            <a:off x="7339937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/>
          <p:cNvSpPr/>
          <p:nvPr/>
        </p:nvSpPr>
        <p:spPr>
          <a:xfrm>
            <a:off x="6878292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val 237"/>
          <p:cNvSpPr/>
          <p:nvPr/>
        </p:nvSpPr>
        <p:spPr>
          <a:xfrm>
            <a:off x="7575470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/>
          <p:cNvSpPr/>
          <p:nvPr/>
        </p:nvSpPr>
        <p:spPr>
          <a:xfrm>
            <a:off x="6430573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Oval 239"/>
          <p:cNvSpPr/>
          <p:nvPr/>
        </p:nvSpPr>
        <p:spPr>
          <a:xfrm>
            <a:off x="6656685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/>
          <p:cNvSpPr/>
          <p:nvPr/>
        </p:nvSpPr>
        <p:spPr>
          <a:xfrm>
            <a:off x="6195040" y="333530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2" name="Straight Arrow Connector 241"/>
          <p:cNvCxnSpPr>
            <a:stCxn id="239" idx="6"/>
            <a:endCxn id="240" idx="2"/>
          </p:cNvCxnSpPr>
          <p:nvPr/>
        </p:nvCxnSpPr>
        <p:spPr>
          <a:xfrm>
            <a:off x="6548339" y="3394195"/>
            <a:ext cx="108345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/>
          <p:nvPr/>
        </p:nvCxnSpPr>
        <p:spPr>
          <a:xfrm>
            <a:off x="6312806" y="3394195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Arrow Connector 243"/>
          <p:cNvCxnSpPr>
            <a:stCxn id="240" idx="6"/>
            <a:endCxn id="235" idx="2"/>
          </p:cNvCxnSpPr>
          <p:nvPr/>
        </p:nvCxnSpPr>
        <p:spPr>
          <a:xfrm>
            <a:off x="6774451" y="3394195"/>
            <a:ext cx="103841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/>
          <p:cNvCxnSpPr/>
          <p:nvPr/>
        </p:nvCxnSpPr>
        <p:spPr>
          <a:xfrm>
            <a:off x="6996058" y="3393683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>
            <a:stCxn id="233" idx="6"/>
          </p:cNvCxnSpPr>
          <p:nvPr/>
        </p:nvCxnSpPr>
        <p:spPr>
          <a:xfrm flipV="1">
            <a:off x="7231591" y="3393683"/>
            <a:ext cx="1080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>
            <a:off x="7457703" y="3394708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Arrow Connector 249"/>
          <p:cNvCxnSpPr/>
          <p:nvPr/>
        </p:nvCxnSpPr>
        <p:spPr>
          <a:xfrm rot="5400000">
            <a:off x="6178737" y="326957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Arrow Connector 250"/>
          <p:cNvCxnSpPr/>
          <p:nvPr/>
        </p:nvCxnSpPr>
        <p:spPr>
          <a:xfrm rot="5400000">
            <a:off x="6419045" y="3269316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Arrow Connector 251"/>
          <p:cNvCxnSpPr>
            <a:endCxn id="240" idx="0"/>
          </p:cNvCxnSpPr>
          <p:nvPr/>
        </p:nvCxnSpPr>
        <p:spPr>
          <a:xfrm rot="16200000" flipH="1">
            <a:off x="6645250" y="3264990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Arrow Connector 252"/>
          <p:cNvCxnSpPr/>
          <p:nvPr/>
        </p:nvCxnSpPr>
        <p:spPr>
          <a:xfrm rot="5400000">
            <a:off x="6865739" y="326957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/>
          <p:cNvCxnSpPr/>
          <p:nvPr/>
        </p:nvCxnSpPr>
        <p:spPr>
          <a:xfrm rot="5400000">
            <a:off x="7103942" y="326957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Arrow Connector 254"/>
          <p:cNvCxnSpPr>
            <a:endCxn id="234" idx="0"/>
          </p:cNvCxnSpPr>
          <p:nvPr/>
        </p:nvCxnSpPr>
        <p:spPr>
          <a:xfrm rot="16200000" flipH="1">
            <a:off x="7328502" y="3264990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Arrow Connector 255"/>
          <p:cNvCxnSpPr/>
          <p:nvPr/>
        </p:nvCxnSpPr>
        <p:spPr>
          <a:xfrm rot="5400000">
            <a:off x="7567029" y="326957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9" name="Oval 258"/>
          <p:cNvSpPr/>
          <p:nvPr/>
        </p:nvSpPr>
        <p:spPr>
          <a:xfrm>
            <a:off x="7115413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0" name="Oval 259"/>
          <p:cNvSpPr/>
          <p:nvPr/>
        </p:nvSpPr>
        <p:spPr>
          <a:xfrm>
            <a:off x="7341525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Oval 260"/>
          <p:cNvSpPr/>
          <p:nvPr/>
        </p:nvSpPr>
        <p:spPr>
          <a:xfrm>
            <a:off x="6879880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7577058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>
            <a:off x="6432161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6" name="Oval 265"/>
          <p:cNvSpPr/>
          <p:nvPr/>
        </p:nvSpPr>
        <p:spPr>
          <a:xfrm>
            <a:off x="6658273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>
            <a:off x="6196628" y="3584298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8" name="Straight Arrow Connector 267"/>
          <p:cNvCxnSpPr>
            <a:stCxn id="265" idx="6"/>
            <a:endCxn id="266" idx="2"/>
          </p:cNvCxnSpPr>
          <p:nvPr/>
        </p:nvCxnSpPr>
        <p:spPr>
          <a:xfrm>
            <a:off x="6549928" y="3643186"/>
            <a:ext cx="108345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268"/>
          <p:cNvCxnSpPr/>
          <p:nvPr/>
        </p:nvCxnSpPr>
        <p:spPr>
          <a:xfrm>
            <a:off x="6314395" y="3643186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>
            <a:stCxn id="266" idx="6"/>
            <a:endCxn id="261" idx="2"/>
          </p:cNvCxnSpPr>
          <p:nvPr/>
        </p:nvCxnSpPr>
        <p:spPr>
          <a:xfrm>
            <a:off x="6776040" y="3643186"/>
            <a:ext cx="103841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/>
          <p:cNvCxnSpPr/>
          <p:nvPr/>
        </p:nvCxnSpPr>
        <p:spPr>
          <a:xfrm>
            <a:off x="6997647" y="3642673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/>
          <p:cNvCxnSpPr>
            <a:stCxn id="259" idx="6"/>
          </p:cNvCxnSpPr>
          <p:nvPr/>
        </p:nvCxnSpPr>
        <p:spPr>
          <a:xfrm flipV="1">
            <a:off x="7233180" y="3642673"/>
            <a:ext cx="1080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Arrow Connector 272"/>
          <p:cNvCxnSpPr/>
          <p:nvPr/>
        </p:nvCxnSpPr>
        <p:spPr>
          <a:xfrm>
            <a:off x="7459292" y="3643698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/>
          <p:cNvCxnSpPr/>
          <p:nvPr/>
        </p:nvCxnSpPr>
        <p:spPr>
          <a:xfrm rot="5400000">
            <a:off x="6180326" y="351856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Arrow Connector 276"/>
          <p:cNvCxnSpPr/>
          <p:nvPr/>
        </p:nvCxnSpPr>
        <p:spPr>
          <a:xfrm rot="5400000">
            <a:off x="6420633" y="3518306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>
            <a:endCxn id="266" idx="0"/>
          </p:cNvCxnSpPr>
          <p:nvPr/>
        </p:nvCxnSpPr>
        <p:spPr>
          <a:xfrm rot="16200000" flipH="1">
            <a:off x="6646838" y="3513980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Arrow Connector 278"/>
          <p:cNvCxnSpPr/>
          <p:nvPr/>
        </p:nvCxnSpPr>
        <p:spPr>
          <a:xfrm rot="5400000">
            <a:off x="6867328" y="351856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/>
          <p:cNvCxnSpPr/>
          <p:nvPr/>
        </p:nvCxnSpPr>
        <p:spPr>
          <a:xfrm rot="5400000">
            <a:off x="7105531" y="351856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Arrow Connector 280"/>
          <p:cNvCxnSpPr>
            <a:endCxn id="260" idx="0"/>
          </p:cNvCxnSpPr>
          <p:nvPr/>
        </p:nvCxnSpPr>
        <p:spPr>
          <a:xfrm rot="16200000" flipH="1">
            <a:off x="7330090" y="3513980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Arrow Connector 281"/>
          <p:cNvCxnSpPr/>
          <p:nvPr/>
        </p:nvCxnSpPr>
        <p:spPr>
          <a:xfrm rot="5400000">
            <a:off x="7568617" y="351856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5" name="Oval 284"/>
          <p:cNvSpPr/>
          <p:nvPr/>
        </p:nvSpPr>
        <p:spPr>
          <a:xfrm>
            <a:off x="7115413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6" name="Oval 285"/>
          <p:cNvSpPr/>
          <p:nvPr/>
        </p:nvSpPr>
        <p:spPr>
          <a:xfrm>
            <a:off x="7341525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Oval 286"/>
          <p:cNvSpPr/>
          <p:nvPr/>
        </p:nvSpPr>
        <p:spPr>
          <a:xfrm>
            <a:off x="6879880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Oval 289"/>
          <p:cNvSpPr/>
          <p:nvPr/>
        </p:nvSpPr>
        <p:spPr>
          <a:xfrm>
            <a:off x="7577058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val 290"/>
          <p:cNvSpPr/>
          <p:nvPr/>
        </p:nvSpPr>
        <p:spPr>
          <a:xfrm>
            <a:off x="6432161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2" name="Oval 291"/>
          <p:cNvSpPr/>
          <p:nvPr/>
        </p:nvSpPr>
        <p:spPr>
          <a:xfrm>
            <a:off x="6658273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val 292"/>
          <p:cNvSpPr/>
          <p:nvPr/>
        </p:nvSpPr>
        <p:spPr>
          <a:xfrm>
            <a:off x="6196628" y="3833801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4" name="Straight Arrow Connector 293"/>
          <p:cNvCxnSpPr>
            <a:stCxn id="291" idx="6"/>
            <a:endCxn id="292" idx="2"/>
          </p:cNvCxnSpPr>
          <p:nvPr/>
        </p:nvCxnSpPr>
        <p:spPr>
          <a:xfrm>
            <a:off x="6549928" y="3892689"/>
            <a:ext cx="108345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Arrow Connector 294"/>
          <p:cNvCxnSpPr/>
          <p:nvPr/>
        </p:nvCxnSpPr>
        <p:spPr>
          <a:xfrm>
            <a:off x="6314395" y="3892689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Arrow Connector 295"/>
          <p:cNvCxnSpPr>
            <a:stCxn id="292" idx="6"/>
            <a:endCxn id="287" idx="2"/>
          </p:cNvCxnSpPr>
          <p:nvPr/>
        </p:nvCxnSpPr>
        <p:spPr>
          <a:xfrm>
            <a:off x="6776040" y="3892689"/>
            <a:ext cx="103841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Arrow Connector 296"/>
          <p:cNvCxnSpPr/>
          <p:nvPr/>
        </p:nvCxnSpPr>
        <p:spPr>
          <a:xfrm>
            <a:off x="6997647" y="3892176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Arrow Connector 297"/>
          <p:cNvCxnSpPr>
            <a:stCxn id="285" idx="6"/>
          </p:cNvCxnSpPr>
          <p:nvPr/>
        </p:nvCxnSpPr>
        <p:spPr>
          <a:xfrm flipV="1">
            <a:off x="7233180" y="3892176"/>
            <a:ext cx="1080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Arrow Connector 298"/>
          <p:cNvCxnSpPr/>
          <p:nvPr/>
        </p:nvCxnSpPr>
        <p:spPr>
          <a:xfrm>
            <a:off x="7459292" y="3893201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/>
          <p:cNvCxnSpPr/>
          <p:nvPr/>
        </p:nvCxnSpPr>
        <p:spPr>
          <a:xfrm rot="5400000">
            <a:off x="6180326" y="3768065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/>
          <p:cNvCxnSpPr/>
          <p:nvPr/>
        </p:nvCxnSpPr>
        <p:spPr>
          <a:xfrm rot="5400000">
            <a:off x="6420633" y="3767809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/>
          <p:cNvCxnSpPr>
            <a:endCxn id="292" idx="0"/>
          </p:cNvCxnSpPr>
          <p:nvPr/>
        </p:nvCxnSpPr>
        <p:spPr>
          <a:xfrm rot="16200000" flipH="1">
            <a:off x="6646838" y="3763483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/>
          <p:cNvCxnSpPr/>
          <p:nvPr/>
        </p:nvCxnSpPr>
        <p:spPr>
          <a:xfrm rot="5400000">
            <a:off x="6867328" y="3768065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Arrow Connector 305"/>
          <p:cNvCxnSpPr/>
          <p:nvPr/>
        </p:nvCxnSpPr>
        <p:spPr>
          <a:xfrm rot="5400000">
            <a:off x="7105531" y="3768065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Arrow Connector 306"/>
          <p:cNvCxnSpPr>
            <a:endCxn id="286" idx="0"/>
          </p:cNvCxnSpPr>
          <p:nvPr/>
        </p:nvCxnSpPr>
        <p:spPr>
          <a:xfrm rot="16200000" flipH="1">
            <a:off x="7330090" y="3763483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Arrow Connector 307"/>
          <p:cNvCxnSpPr/>
          <p:nvPr/>
        </p:nvCxnSpPr>
        <p:spPr>
          <a:xfrm rot="5400000">
            <a:off x="7568617" y="3768065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6" name="Oval 485"/>
          <p:cNvSpPr/>
          <p:nvPr/>
        </p:nvSpPr>
        <p:spPr>
          <a:xfrm>
            <a:off x="6821867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7" name="Oval 486"/>
          <p:cNvSpPr/>
          <p:nvPr/>
        </p:nvSpPr>
        <p:spPr>
          <a:xfrm>
            <a:off x="7047979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Oval 487"/>
          <p:cNvSpPr/>
          <p:nvPr/>
        </p:nvSpPr>
        <p:spPr>
          <a:xfrm>
            <a:off x="6586334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Oval 488"/>
          <p:cNvSpPr/>
          <p:nvPr/>
        </p:nvSpPr>
        <p:spPr>
          <a:xfrm>
            <a:off x="7519045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0" name="Oval 489"/>
          <p:cNvSpPr/>
          <p:nvPr/>
        </p:nvSpPr>
        <p:spPr>
          <a:xfrm>
            <a:off x="7745157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Oval 490"/>
          <p:cNvSpPr/>
          <p:nvPr/>
        </p:nvSpPr>
        <p:spPr>
          <a:xfrm>
            <a:off x="7283512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" name="Oval 491"/>
          <p:cNvSpPr/>
          <p:nvPr/>
        </p:nvSpPr>
        <p:spPr>
          <a:xfrm>
            <a:off x="6138615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3" name="Oval 492"/>
          <p:cNvSpPr/>
          <p:nvPr/>
        </p:nvSpPr>
        <p:spPr>
          <a:xfrm>
            <a:off x="6364727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Oval 493"/>
          <p:cNvSpPr/>
          <p:nvPr/>
        </p:nvSpPr>
        <p:spPr>
          <a:xfrm>
            <a:off x="5903082" y="4837574"/>
            <a:ext cx="117767" cy="117775"/>
          </a:xfrm>
          <a:prstGeom prst="ellipse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5" name="Straight Arrow Connector 494"/>
          <p:cNvCxnSpPr>
            <a:stCxn id="492" idx="6"/>
            <a:endCxn id="493" idx="2"/>
          </p:cNvCxnSpPr>
          <p:nvPr/>
        </p:nvCxnSpPr>
        <p:spPr>
          <a:xfrm>
            <a:off x="6256382" y="4896461"/>
            <a:ext cx="108345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6" name="Straight Arrow Connector 495"/>
          <p:cNvCxnSpPr/>
          <p:nvPr/>
        </p:nvCxnSpPr>
        <p:spPr>
          <a:xfrm>
            <a:off x="6020849" y="4896461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7" name="Straight Arrow Connector 496"/>
          <p:cNvCxnSpPr>
            <a:stCxn id="493" idx="6"/>
            <a:endCxn id="488" idx="2"/>
          </p:cNvCxnSpPr>
          <p:nvPr/>
        </p:nvCxnSpPr>
        <p:spPr>
          <a:xfrm>
            <a:off x="6482494" y="4896461"/>
            <a:ext cx="103841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8" name="Straight Arrow Connector 497"/>
          <p:cNvCxnSpPr/>
          <p:nvPr/>
        </p:nvCxnSpPr>
        <p:spPr>
          <a:xfrm>
            <a:off x="6704101" y="4895949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9" name="Straight Arrow Connector 498"/>
          <p:cNvCxnSpPr>
            <a:stCxn id="486" idx="6"/>
          </p:cNvCxnSpPr>
          <p:nvPr/>
        </p:nvCxnSpPr>
        <p:spPr>
          <a:xfrm flipV="1">
            <a:off x="6939634" y="4895949"/>
            <a:ext cx="108060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0" name="Straight Arrow Connector 499"/>
          <p:cNvCxnSpPr/>
          <p:nvPr/>
        </p:nvCxnSpPr>
        <p:spPr>
          <a:xfrm>
            <a:off x="7165746" y="4896974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1" name="Straight Arrow Connector 500"/>
          <p:cNvCxnSpPr/>
          <p:nvPr/>
        </p:nvCxnSpPr>
        <p:spPr>
          <a:xfrm>
            <a:off x="7401279" y="4897486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2" name="Straight Arrow Connector 501"/>
          <p:cNvCxnSpPr/>
          <p:nvPr/>
        </p:nvCxnSpPr>
        <p:spPr>
          <a:xfrm>
            <a:off x="7636812" y="4897999"/>
            <a:ext cx="117767" cy="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3" name="Oval 502"/>
          <p:cNvSpPr/>
          <p:nvPr/>
        </p:nvSpPr>
        <p:spPr>
          <a:xfrm>
            <a:off x="6831288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4" name="Oval 503"/>
          <p:cNvSpPr/>
          <p:nvPr/>
        </p:nvSpPr>
        <p:spPr>
          <a:xfrm>
            <a:off x="7057400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" name="Oval 504"/>
          <p:cNvSpPr/>
          <p:nvPr/>
        </p:nvSpPr>
        <p:spPr>
          <a:xfrm>
            <a:off x="6595755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6" name="Oval 505"/>
          <p:cNvSpPr/>
          <p:nvPr/>
        </p:nvSpPr>
        <p:spPr>
          <a:xfrm>
            <a:off x="7528467" y="508707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7" name="Oval 506"/>
          <p:cNvSpPr/>
          <p:nvPr/>
        </p:nvSpPr>
        <p:spPr>
          <a:xfrm>
            <a:off x="7754578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" name="Oval 507"/>
          <p:cNvSpPr/>
          <p:nvPr/>
        </p:nvSpPr>
        <p:spPr>
          <a:xfrm>
            <a:off x="7292933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Oval 508"/>
          <p:cNvSpPr/>
          <p:nvPr/>
        </p:nvSpPr>
        <p:spPr>
          <a:xfrm>
            <a:off x="6148036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0" name="Oval 509"/>
          <p:cNvSpPr/>
          <p:nvPr/>
        </p:nvSpPr>
        <p:spPr>
          <a:xfrm>
            <a:off x="6374148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Oval 510"/>
          <p:cNvSpPr/>
          <p:nvPr/>
        </p:nvSpPr>
        <p:spPr>
          <a:xfrm>
            <a:off x="5912503" y="5086564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2" name="Straight Arrow Connector 511"/>
          <p:cNvCxnSpPr>
            <a:stCxn id="509" idx="6"/>
            <a:endCxn id="510" idx="2"/>
          </p:cNvCxnSpPr>
          <p:nvPr/>
        </p:nvCxnSpPr>
        <p:spPr>
          <a:xfrm>
            <a:off x="6265803" y="5145452"/>
            <a:ext cx="108345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3" name="Straight Arrow Connector 512"/>
          <p:cNvCxnSpPr/>
          <p:nvPr/>
        </p:nvCxnSpPr>
        <p:spPr>
          <a:xfrm>
            <a:off x="6030270" y="5145452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4" name="Straight Arrow Connector 513"/>
          <p:cNvCxnSpPr>
            <a:stCxn id="510" idx="6"/>
            <a:endCxn id="505" idx="2"/>
          </p:cNvCxnSpPr>
          <p:nvPr/>
        </p:nvCxnSpPr>
        <p:spPr>
          <a:xfrm>
            <a:off x="6491915" y="5145452"/>
            <a:ext cx="103841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5" name="Straight Arrow Connector 514"/>
          <p:cNvCxnSpPr/>
          <p:nvPr/>
        </p:nvCxnSpPr>
        <p:spPr>
          <a:xfrm>
            <a:off x="6713522" y="5144939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6" name="Straight Arrow Connector 515"/>
          <p:cNvCxnSpPr>
            <a:stCxn id="503" idx="6"/>
          </p:cNvCxnSpPr>
          <p:nvPr/>
        </p:nvCxnSpPr>
        <p:spPr>
          <a:xfrm flipV="1">
            <a:off x="6949055" y="5144939"/>
            <a:ext cx="1080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7" name="Straight Arrow Connector 516"/>
          <p:cNvCxnSpPr/>
          <p:nvPr/>
        </p:nvCxnSpPr>
        <p:spPr>
          <a:xfrm>
            <a:off x="7175167" y="5145964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8" name="Straight Arrow Connector 517"/>
          <p:cNvCxnSpPr/>
          <p:nvPr/>
        </p:nvCxnSpPr>
        <p:spPr>
          <a:xfrm>
            <a:off x="7410700" y="5146477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9" name="Straight Arrow Connector 518"/>
          <p:cNvCxnSpPr/>
          <p:nvPr/>
        </p:nvCxnSpPr>
        <p:spPr>
          <a:xfrm>
            <a:off x="7646233" y="5146989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0" name="Straight Arrow Connector 519"/>
          <p:cNvCxnSpPr/>
          <p:nvPr/>
        </p:nvCxnSpPr>
        <p:spPr>
          <a:xfrm rot="5400000">
            <a:off x="5896201" y="5020828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1" name="Straight Arrow Connector 520"/>
          <p:cNvCxnSpPr/>
          <p:nvPr/>
        </p:nvCxnSpPr>
        <p:spPr>
          <a:xfrm rot="5400000">
            <a:off x="6136508" y="5020572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2" name="Straight Arrow Connector 521"/>
          <p:cNvCxnSpPr>
            <a:stCxn id="493" idx="4"/>
            <a:endCxn id="510" idx="0"/>
          </p:cNvCxnSpPr>
          <p:nvPr/>
        </p:nvCxnSpPr>
        <p:spPr>
          <a:xfrm rot="16200000" flipH="1">
            <a:off x="6362713" y="5016246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3" name="Straight Arrow Connector 522"/>
          <p:cNvCxnSpPr/>
          <p:nvPr/>
        </p:nvCxnSpPr>
        <p:spPr>
          <a:xfrm rot="5400000">
            <a:off x="6583203" y="5020828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4" name="Straight Arrow Connector 523"/>
          <p:cNvCxnSpPr/>
          <p:nvPr/>
        </p:nvCxnSpPr>
        <p:spPr>
          <a:xfrm rot="5400000">
            <a:off x="6821406" y="5020828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5" name="Straight Arrow Connector 524"/>
          <p:cNvCxnSpPr>
            <a:stCxn id="487" idx="4"/>
            <a:endCxn id="504" idx="0"/>
          </p:cNvCxnSpPr>
          <p:nvPr/>
        </p:nvCxnSpPr>
        <p:spPr>
          <a:xfrm rot="16200000" flipH="1">
            <a:off x="7045965" y="5016246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6" name="Straight Arrow Connector 525"/>
          <p:cNvCxnSpPr/>
          <p:nvPr/>
        </p:nvCxnSpPr>
        <p:spPr>
          <a:xfrm rot="5400000">
            <a:off x="7284492" y="5020828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7" name="Straight Arrow Connector 526"/>
          <p:cNvCxnSpPr>
            <a:stCxn id="489" idx="4"/>
            <a:endCxn id="506" idx="0"/>
          </p:cNvCxnSpPr>
          <p:nvPr/>
        </p:nvCxnSpPr>
        <p:spPr>
          <a:xfrm rot="16200000" flipH="1">
            <a:off x="7516775" y="5016502"/>
            <a:ext cx="131728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8" name="Straight Arrow Connector 527"/>
          <p:cNvCxnSpPr/>
          <p:nvPr/>
        </p:nvCxnSpPr>
        <p:spPr>
          <a:xfrm rot="5400000">
            <a:off x="7745801" y="5020828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9" name="Oval 528"/>
          <p:cNvSpPr/>
          <p:nvPr/>
        </p:nvSpPr>
        <p:spPr>
          <a:xfrm>
            <a:off x="6829700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0" name="Oval 529"/>
          <p:cNvSpPr/>
          <p:nvPr/>
        </p:nvSpPr>
        <p:spPr>
          <a:xfrm>
            <a:off x="7055812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1" name="Oval 530"/>
          <p:cNvSpPr/>
          <p:nvPr/>
        </p:nvSpPr>
        <p:spPr>
          <a:xfrm>
            <a:off x="6594167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" name="Oval 531"/>
          <p:cNvSpPr/>
          <p:nvPr/>
        </p:nvSpPr>
        <p:spPr>
          <a:xfrm>
            <a:off x="7526878" y="5336067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3" name="Oval 532"/>
          <p:cNvSpPr/>
          <p:nvPr/>
        </p:nvSpPr>
        <p:spPr>
          <a:xfrm>
            <a:off x="7752990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4" name="Oval 533"/>
          <p:cNvSpPr/>
          <p:nvPr/>
        </p:nvSpPr>
        <p:spPr>
          <a:xfrm>
            <a:off x="7291345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5" name="Oval 534"/>
          <p:cNvSpPr/>
          <p:nvPr/>
        </p:nvSpPr>
        <p:spPr>
          <a:xfrm>
            <a:off x="6146448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6" name="Oval 535"/>
          <p:cNvSpPr/>
          <p:nvPr/>
        </p:nvSpPr>
        <p:spPr>
          <a:xfrm>
            <a:off x="6372560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7" name="Oval 536"/>
          <p:cNvSpPr/>
          <p:nvPr/>
        </p:nvSpPr>
        <p:spPr>
          <a:xfrm>
            <a:off x="5910915" y="5335555"/>
            <a:ext cx="117767" cy="117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8" name="Straight Arrow Connector 537"/>
          <p:cNvCxnSpPr>
            <a:stCxn id="535" idx="6"/>
            <a:endCxn id="536" idx="2"/>
          </p:cNvCxnSpPr>
          <p:nvPr/>
        </p:nvCxnSpPr>
        <p:spPr>
          <a:xfrm>
            <a:off x="6264214" y="5394442"/>
            <a:ext cx="108345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9" name="Straight Arrow Connector 538"/>
          <p:cNvCxnSpPr/>
          <p:nvPr/>
        </p:nvCxnSpPr>
        <p:spPr>
          <a:xfrm>
            <a:off x="6028681" y="5394442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0" name="Straight Arrow Connector 539"/>
          <p:cNvCxnSpPr>
            <a:stCxn id="536" idx="6"/>
            <a:endCxn id="531" idx="2"/>
          </p:cNvCxnSpPr>
          <p:nvPr/>
        </p:nvCxnSpPr>
        <p:spPr>
          <a:xfrm>
            <a:off x="6490326" y="5394442"/>
            <a:ext cx="103841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Arrow Connector 540"/>
          <p:cNvCxnSpPr/>
          <p:nvPr/>
        </p:nvCxnSpPr>
        <p:spPr>
          <a:xfrm>
            <a:off x="6711933" y="5393930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Arrow Connector 541"/>
          <p:cNvCxnSpPr>
            <a:stCxn id="529" idx="6"/>
          </p:cNvCxnSpPr>
          <p:nvPr/>
        </p:nvCxnSpPr>
        <p:spPr>
          <a:xfrm flipV="1">
            <a:off x="6947466" y="5393930"/>
            <a:ext cx="1080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Arrow Connector 542"/>
          <p:cNvCxnSpPr/>
          <p:nvPr/>
        </p:nvCxnSpPr>
        <p:spPr>
          <a:xfrm>
            <a:off x="7173578" y="5394955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4" name="Straight Arrow Connector 543"/>
          <p:cNvCxnSpPr/>
          <p:nvPr/>
        </p:nvCxnSpPr>
        <p:spPr>
          <a:xfrm>
            <a:off x="7409111" y="5395467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5" name="Straight Arrow Connector 544"/>
          <p:cNvCxnSpPr/>
          <p:nvPr/>
        </p:nvCxnSpPr>
        <p:spPr>
          <a:xfrm>
            <a:off x="7644644" y="5395980"/>
            <a:ext cx="117767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6" name="Straight Arrow Connector 545"/>
          <p:cNvCxnSpPr/>
          <p:nvPr/>
        </p:nvCxnSpPr>
        <p:spPr>
          <a:xfrm rot="5400000">
            <a:off x="5894612" y="5269819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7" name="Straight Arrow Connector 546"/>
          <p:cNvCxnSpPr/>
          <p:nvPr/>
        </p:nvCxnSpPr>
        <p:spPr>
          <a:xfrm rot="5400000">
            <a:off x="6134920" y="5269563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Arrow Connector 547"/>
          <p:cNvCxnSpPr>
            <a:endCxn id="536" idx="0"/>
          </p:cNvCxnSpPr>
          <p:nvPr/>
        </p:nvCxnSpPr>
        <p:spPr>
          <a:xfrm rot="16200000" flipH="1">
            <a:off x="6361125" y="5265237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Arrow Connector 548"/>
          <p:cNvCxnSpPr/>
          <p:nvPr/>
        </p:nvCxnSpPr>
        <p:spPr>
          <a:xfrm rot="5400000">
            <a:off x="6581614" y="5269819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Arrow Connector 549"/>
          <p:cNvCxnSpPr/>
          <p:nvPr/>
        </p:nvCxnSpPr>
        <p:spPr>
          <a:xfrm rot="5400000">
            <a:off x="6819817" y="5269819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Arrow Connector 550"/>
          <p:cNvCxnSpPr>
            <a:endCxn id="530" idx="0"/>
          </p:cNvCxnSpPr>
          <p:nvPr/>
        </p:nvCxnSpPr>
        <p:spPr>
          <a:xfrm rot="16200000" flipH="1">
            <a:off x="7044377" y="5265237"/>
            <a:ext cx="131216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Arrow Connector 551"/>
          <p:cNvCxnSpPr/>
          <p:nvPr/>
        </p:nvCxnSpPr>
        <p:spPr>
          <a:xfrm rot="5400000">
            <a:off x="7282904" y="5269819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3" name="Straight Arrow Connector 552"/>
          <p:cNvCxnSpPr>
            <a:endCxn id="532" idx="0"/>
          </p:cNvCxnSpPr>
          <p:nvPr/>
        </p:nvCxnSpPr>
        <p:spPr>
          <a:xfrm rot="16200000" flipH="1">
            <a:off x="7515187" y="5265493"/>
            <a:ext cx="131728" cy="9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Arrow Connector 553"/>
          <p:cNvCxnSpPr/>
          <p:nvPr/>
        </p:nvCxnSpPr>
        <p:spPr>
          <a:xfrm rot="5400000">
            <a:off x="7744212" y="5269819"/>
            <a:ext cx="130960" cy="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803"/>
          <p:cNvGrpSpPr/>
          <p:nvPr/>
        </p:nvGrpSpPr>
        <p:grpSpPr>
          <a:xfrm>
            <a:off x="828352" y="3776080"/>
            <a:ext cx="810440" cy="1363240"/>
            <a:chOff x="646328" y="4654192"/>
            <a:chExt cx="810440" cy="1363240"/>
          </a:xfrm>
        </p:grpSpPr>
        <p:cxnSp>
          <p:nvCxnSpPr>
            <p:cNvPr id="671" name="Straight Arrow Connector 670"/>
            <p:cNvCxnSpPr/>
            <p:nvPr/>
          </p:nvCxnSpPr>
          <p:spPr>
            <a:xfrm rot="5400000">
              <a:off x="1326449" y="4837446"/>
              <a:ext cx="130960" cy="5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802"/>
            <p:cNvGrpSpPr/>
            <p:nvPr/>
          </p:nvGrpSpPr>
          <p:grpSpPr>
            <a:xfrm>
              <a:off x="646328" y="4654192"/>
              <a:ext cx="810440" cy="1363240"/>
              <a:chOff x="646328" y="4654192"/>
              <a:chExt cx="810440" cy="1363240"/>
            </a:xfrm>
          </p:grpSpPr>
          <p:sp>
            <p:nvSpPr>
              <p:cNvPr id="636" name="Oval 635"/>
              <p:cNvSpPr/>
              <p:nvPr/>
            </p:nvSpPr>
            <p:spPr>
              <a:xfrm>
                <a:off x="1329580" y="4654192"/>
                <a:ext cx="117767" cy="117775"/>
              </a:xfrm>
              <a:prstGeom prst="ellipse">
                <a:avLst/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0" name="Oval 639"/>
              <p:cNvSpPr/>
              <p:nvPr/>
            </p:nvSpPr>
            <p:spPr>
              <a:xfrm>
                <a:off x="881861" y="4654192"/>
                <a:ext cx="117767" cy="117775"/>
              </a:xfrm>
              <a:prstGeom prst="ellipse">
                <a:avLst/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1" name="Oval 640"/>
              <p:cNvSpPr/>
              <p:nvPr/>
            </p:nvSpPr>
            <p:spPr>
              <a:xfrm>
                <a:off x="1107973" y="4654192"/>
                <a:ext cx="117767" cy="117775"/>
              </a:xfrm>
              <a:prstGeom prst="ellipse">
                <a:avLst/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2" name="Oval 641"/>
              <p:cNvSpPr/>
              <p:nvPr/>
            </p:nvSpPr>
            <p:spPr>
              <a:xfrm>
                <a:off x="646328" y="4654192"/>
                <a:ext cx="117767" cy="117775"/>
              </a:xfrm>
              <a:prstGeom prst="ellipse">
                <a:avLst/>
              </a:prstGeom>
              <a:gradFill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43" name="Straight Arrow Connector 642"/>
              <p:cNvCxnSpPr>
                <a:stCxn id="640" idx="6"/>
                <a:endCxn id="641" idx="2"/>
              </p:cNvCxnSpPr>
              <p:nvPr/>
            </p:nvCxnSpPr>
            <p:spPr>
              <a:xfrm>
                <a:off x="999628" y="4713079"/>
                <a:ext cx="108345" cy="51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4" name="Straight Arrow Connector 643"/>
              <p:cNvCxnSpPr/>
              <p:nvPr/>
            </p:nvCxnSpPr>
            <p:spPr>
              <a:xfrm>
                <a:off x="764095" y="4713079"/>
                <a:ext cx="117767" cy="51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5" name="Straight Arrow Connector 644"/>
              <p:cNvCxnSpPr>
                <a:stCxn id="641" idx="6"/>
                <a:endCxn id="636" idx="2"/>
              </p:cNvCxnSpPr>
              <p:nvPr/>
            </p:nvCxnSpPr>
            <p:spPr>
              <a:xfrm>
                <a:off x="1225740" y="4713079"/>
                <a:ext cx="103841" cy="51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3" name="Oval 652"/>
              <p:cNvSpPr/>
              <p:nvPr/>
            </p:nvSpPr>
            <p:spPr>
              <a:xfrm>
                <a:off x="1339001" y="4903182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Oval 656"/>
              <p:cNvSpPr/>
              <p:nvPr/>
            </p:nvSpPr>
            <p:spPr>
              <a:xfrm>
                <a:off x="891282" y="4903182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8" name="Oval 657"/>
              <p:cNvSpPr/>
              <p:nvPr/>
            </p:nvSpPr>
            <p:spPr>
              <a:xfrm>
                <a:off x="1117394" y="4903182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9" name="Oval 658"/>
              <p:cNvSpPr/>
              <p:nvPr/>
            </p:nvSpPr>
            <p:spPr>
              <a:xfrm>
                <a:off x="655749" y="4903182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60" name="Straight Arrow Connector 659"/>
              <p:cNvCxnSpPr>
                <a:stCxn id="657" idx="6"/>
                <a:endCxn id="658" idx="2"/>
              </p:cNvCxnSpPr>
              <p:nvPr/>
            </p:nvCxnSpPr>
            <p:spPr>
              <a:xfrm>
                <a:off x="1009049" y="4962070"/>
                <a:ext cx="108345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1" name="Straight Arrow Connector 660"/>
              <p:cNvCxnSpPr/>
              <p:nvPr/>
            </p:nvCxnSpPr>
            <p:spPr>
              <a:xfrm>
                <a:off x="773516" y="4962070"/>
                <a:ext cx="117767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2" name="Straight Arrow Connector 661"/>
              <p:cNvCxnSpPr>
                <a:stCxn id="658" idx="6"/>
                <a:endCxn id="653" idx="2"/>
              </p:cNvCxnSpPr>
              <p:nvPr/>
            </p:nvCxnSpPr>
            <p:spPr>
              <a:xfrm>
                <a:off x="1235161" y="4962070"/>
                <a:ext cx="103841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8" name="Straight Arrow Connector 667"/>
              <p:cNvCxnSpPr/>
              <p:nvPr/>
            </p:nvCxnSpPr>
            <p:spPr>
              <a:xfrm rot="5400000">
                <a:off x="639447" y="4837446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9" name="Straight Arrow Connector 668"/>
              <p:cNvCxnSpPr/>
              <p:nvPr/>
            </p:nvCxnSpPr>
            <p:spPr>
              <a:xfrm rot="5400000">
                <a:off x="879754" y="4837190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0" name="Straight Arrow Connector 669"/>
              <p:cNvCxnSpPr>
                <a:stCxn id="641" idx="4"/>
                <a:endCxn id="658" idx="0"/>
              </p:cNvCxnSpPr>
              <p:nvPr/>
            </p:nvCxnSpPr>
            <p:spPr>
              <a:xfrm rot="16200000" flipH="1">
                <a:off x="1105959" y="4832864"/>
                <a:ext cx="131216" cy="942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9" name="Oval 678"/>
              <p:cNvSpPr/>
              <p:nvPr/>
            </p:nvSpPr>
            <p:spPr>
              <a:xfrm>
                <a:off x="1337413" y="515217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Oval 682"/>
              <p:cNvSpPr/>
              <p:nvPr/>
            </p:nvSpPr>
            <p:spPr>
              <a:xfrm>
                <a:off x="889694" y="515217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4" name="Oval 683"/>
              <p:cNvSpPr/>
              <p:nvPr/>
            </p:nvSpPr>
            <p:spPr>
              <a:xfrm>
                <a:off x="1115806" y="515217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Oval 684"/>
              <p:cNvSpPr/>
              <p:nvPr/>
            </p:nvSpPr>
            <p:spPr>
              <a:xfrm>
                <a:off x="654161" y="515217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6" name="Straight Arrow Connector 685"/>
              <p:cNvCxnSpPr>
                <a:stCxn id="683" idx="6"/>
                <a:endCxn id="684" idx="2"/>
              </p:cNvCxnSpPr>
              <p:nvPr/>
            </p:nvCxnSpPr>
            <p:spPr>
              <a:xfrm>
                <a:off x="1007460" y="5211060"/>
                <a:ext cx="108345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7" name="Straight Arrow Connector 686"/>
              <p:cNvCxnSpPr/>
              <p:nvPr/>
            </p:nvCxnSpPr>
            <p:spPr>
              <a:xfrm>
                <a:off x="771927" y="5211060"/>
                <a:ext cx="117767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8" name="Straight Arrow Connector 687"/>
              <p:cNvCxnSpPr>
                <a:stCxn id="684" idx="6"/>
                <a:endCxn id="679" idx="2"/>
              </p:cNvCxnSpPr>
              <p:nvPr/>
            </p:nvCxnSpPr>
            <p:spPr>
              <a:xfrm>
                <a:off x="1233572" y="5211060"/>
                <a:ext cx="103841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4" name="Straight Arrow Connector 693"/>
              <p:cNvCxnSpPr/>
              <p:nvPr/>
            </p:nvCxnSpPr>
            <p:spPr>
              <a:xfrm rot="5400000">
                <a:off x="637858" y="5086437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5" name="Straight Arrow Connector 694"/>
              <p:cNvCxnSpPr/>
              <p:nvPr/>
            </p:nvCxnSpPr>
            <p:spPr>
              <a:xfrm rot="5400000">
                <a:off x="878166" y="5086181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6" name="Straight Arrow Connector 695"/>
              <p:cNvCxnSpPr>
                <a:endCxn id="684" idx="0"/>
              </p:cNvCxnSpPr>
              <p:nvPr/>
            </p:nvCxnSpPr>
            <p:spPr>
              <a:xfrm rot="16200000" flipH="1">
                <a:off x="1104371" y="5081855"/>
                <a:ext cx="131216" cy="942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7" name="Straight Arrow Connector 696"/>
              <p:cNvCxnSpPr/>
              <p:nvPr/>
            </p:nvCxnSpPr>
            <p:spPr>
              <a:xfrm rot="5400000">
                <a:off x="1324860" y="5086437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5" name="Oval 704"/>
              <p:cNvSpPr/>
              <p:nvPr/>
            </p:nvSpPr>
            <p:spPr>
              <a:xfrm>
                <a:off x="1339001" y="540116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9" name="Oval 708"/>
              <p:cNvSpPr/>
              <p:nvPr/>
            </p:nvSpPr>
            <p:spPr>
              <a:xfrm>
                <a:off x="891282" y="540116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10" name="Oval 709"/>
              <p:cNvSpPr/>
              <p:nvPr/>
            </p:nvSpPr>
            <p:spPr>
              <a:xfrm>
                <a:off x="1117394" y="540116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Oval 710"/>
              <p:cNvSpPr/>
              <p:nvPr/>
            </p:nvSpPr>
            <p:spPr>
              <a:xfrm>
                <a:off x="655749" y="5401163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12" name="Straight Arrow Connector 711"/>
              <p:cNvCxnSpPr>
                <a:stCxn id="709" idx="6"/>
                <a:endCxn id="710" idx="2"/>
              </p:cNvCxnSpPr>
              <p:nvPr/>
            </p:nvCxnSpPr>
            <p:spPr>
              <a:xfrm>
                <a:off x="1009049" y="5460051"/>
                <a:ext cx="108345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3" name="Straight Arrow Connector 712"/>
              <p:cNvCxnSpPr/>
              <p:nvPr/>
            </p:nvCxnSpPr>
            <p:spPr>
              <a:xfrm>
                <a:off x="773516" y="5460051"/>
                <a:ext cx="117767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4" name="Straight Arrow Connector 713"/>
              <p:cNvCxnSpPr>
                <a:stCxn id="710" idx="6"/>
                <a:endCxn id="705" idx="2"/>
              </p:cNvCxnSpPr>
              <p:nvPr/>
            </p:nvCxnSpPr>
            <p:spPr>
              <a:xfrm>
                <a:off x="1235161" y="5460051"/>
                <a:ext cx="103841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0" name="Straight Arrow Connector 719"/>
              <p:cNvCxnSpPr/>
              <p:nvPr/>
            </p:nvCxnSpPr>
            <p:spPr>
              <a:xfrm rot="5400000">
                <a:off x="639447" y="5335427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1" name="Straight Arrow Connector 720"/>
              <p:cNvCxnSpPr/>
              <p:nvPr/>
            </p:nvCxnSpPr>
            <p:spPr>
              <a:xfrm rot="5400000">
                <a:off x="879754" y="5335171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2" name="Straight Arrow Connector 721"/>
              <p:cNvCxnSpPr>
                <a:endCxn id="710" idx="0"/>
              </p:cNvCxnSpPr>
              <p:nvPr/>
            </p:nvCxnSpPr>
            <p:spPr>
              <a:xfrm rot="16200000" flipH="1">
                <a:off x="1105959" y="5330845"/>
                <a:ext cx="131216" cy="942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3" name="Straight Arrow Connector 722"/>
              <p:cNvCxnSpPr/>
              <p:nvPr/>
            </p:nvCxnSpPr>
            <p:spPr>
              <a:xfrm rot="5400000">
                <a:off x="1326449" y="5335427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1" name="Oval 730"/>
              <p:cNvSpPr/>
              <p:nvPr/>
            </p:nvSpPr>
            <p:spPr>
              <a:xfrm>
                <a:off x="1339001" y="5650666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Oval 734"/>
              <p:cNvSpPr/>
              <p:nvPr/>
            </p:nvSpPr>
            <p:spPr>
              <a:xfrm>
                <a:off x="891282" y="5650666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6" name="Oval 735"/>
              <p:cNvSpPr/>
              <p:nvPr/>
            </p:nvSpPr>
            <p:spPr>
              <a:xfrm>
                <a:off x="1117394" y="5650666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7" name="Oval 736"/>
              <p:cNvSpPr/>
              <p:nvPr/>
            </p:nvSpPr>
            <p:spPr>
              <a:xfrm>
                <a:off x="655749" y="5650666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38" name="Straight Arrow Connector 737"/>
              <p:cNvCxnSpPr>
                <a:stCxn id="735" idx="6"/>
                <a:endCxn id="736" idx="2"/>
              </p:cNvCxnSpPr>
              <p:nvPr/>
            </p:nvCxnSpPr>
            <p:spPr>
              <a:xfrm>
                <a:off x="1009049" y="5709554"/>
                <a:ext cx="108345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9" name="Straight Arrow Connector 738"/>
              <p:cNvCxnSpPr/>
              <p:nvPr/>
            </p:nvCxnSpPr>
            <p:spPr>
              <a:xfrm>
                <a:off x="773516" y="5709554"/>
                <a:ext cx="117767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0" name="Straight Arrow Connector 739"/>
              <p:cNvCxnSpPr>
                <a:stCxn id="736" idx="6"/>
                <a:endCxn id="731" idx="2"/>
              </p:cNvCxnSpPr>
              <p:nvPr/>
            </p:nvCxnSpPr>
            <p:spPr>
              <a:xfrm>
                <a:off x="1235161" y="5709554"/>
                <a:ext cx="103841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6" name="Straight Arrow Connector 745"/>
              <p:cNvCxnSpPr/>
              <p:nvPr/>
            </p:nvCxnSpPr>
            <p:spPr>
              <a:xfrm rot="5400000">
                <a:off x="639447" y="5584930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7" name="Straight Arrow Connector 746"/>
              <p:cNvCxnSpPr/>
              <p:nvPr/>
            </p:nvCxnSpPr>
            <p:spPr>
              <a:xfrm rot="5400000">
                <a:off x="879754" y="5584674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8" name="Straight Arrow Connector 747"/>
              <p:cNvCxnSpPr>
                <a:endCxn id="736" idx="0"/>
              </p:cNvCxnSpPr>
              <p:nvPr/>
            </p:nvCxnSpPr>
            <p:spPr>
              <a:xfrm rot="16200000" flipH="1">
                <a:off x="1105959" y="5580348"/>
                <a:ext cx="131216" cy="942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9" name="Straight Arrow Connector 748"/>
              <p:cNvCxnSpPr/>
              <p:nvPr/>
            </p:nvCxnSpPr>
            <p:spPr>
              <a:xfrm rot="5400000">
                <a:off x="1326449" y="5584930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7" name="Oval 756"/>
              <p:cNvSpPr/>
              <p:nvPr/>
            </p:nvSpPr>
            <p:spPr>
              <a:xfrm>
                <a:off x="1339001" y="5899657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1" name="Oval 760"/>
              <p:cNvSpPr/>
              <p:nvPr/>
            </p:nvSpPr>
            <p:spPr>
              <a:xfrm>
                <a:off x="891282" y="5899657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2" name="Oval 761"/>
              <p:cNvSpPr/>
              <p:nvPr/>
            </p:nvSpPr>
            <p:spPr>
              <a:xfrm>
                <a:off x="1117394" y="5899657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3" name="Oval 762"/>
              <p:cNvSpPr/>
              <p:nvPr/>
            </p:nvSpPr>
            <p:spPr>
              <a:xfrm>
                <a:off x="655749" y="5899657"/>
                <a:ext cx="117767" cy="11777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64" name="Straight Arrow Connector 763"/>
              <p:cNvCxnSpPr>
                <a:stCxn id="761" idx="6"/>
                <a:endCxn id="762" idx="2"/>
              </p:cNvCxnSpPr>
              <p:nvPr/>
            </p:nvCxnSpPr>
            <p:spPr>
              <a:xfrm>
                <a:off x="1009049" y="5958544"/>
                <a:ext cx="108345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5" name="Straight Arrow Connector 764"/>
              <p:cNvCxnSpPr/>
              <p:nvPr/>
            </p:nvCxnSpPr>
            <p:spPr>
              <a:xfrm>
                <a:off x="773516" y="5958544"/>
                <a:ext cx="117767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6" name="Straight Arrow Connector 765"/>
              <p:cNvCxnSpPr>
                <a:stCxn id="762" idx="6"/>
                <a:endCxn id="757" idx="2"/>
              </p:cNvCxnSpPr>
              <p:nvPr/>
            </p:nvCxnSpPr>
            <p:spPr>
              <a:xfrm>
                <a:off x="1235161" y="5958544"/>
                <a:ext cx="103841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2" name="Straight Arrow Connector 771"/>
              <p:cNvCxnSpPr/>
              <p:nvPr/>
            </p:nvCxnSpPr>
            <p:spPr>
              <a:xfrm rot="5400000">
                <a:off x="639447" y="5833921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3" name="Straight Arrow Connector 772"/>
              <p:cNvCxnSpPr/>
              <p:nvPr/>
            </p:nvCxnSpPr>
            <p:spPr>
              <a:xfrm rot="5400000">
                <a:off x="879754" y="5833665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4" name="Straight Arrow Connector 773"/>
              <p:cNvCxnSpPr>
                <a:endCxn id="762" idx="0"/>
              </p:cNvCxnSpPr>
              <p:nvPr/>
            </p:nvCxnSpPr>
            <p:spPr>
              <a:xfrm rot="16200000" flipH="1">
                <a:off x="1105959" y="5829338"/>
                <a:ext cx="131216" cy="942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5" name="Straight Arrow Connector 774"/>
              <p:cNvCxnSpPr/>
              <p:nvPr/>
            </p:nvCxnSpPr>
            <p:spPr>
              <a:xfrm rot="5400000">
                <a:off x="1326449" y="5833921"/>
                <a:ext cx="130960" cy="51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5" name="TextBox 804"/>
          <p:cNvSpPr txBox="1"/>
          <p:nvPr/>
        </p:nvSpPr>
        <p:spPr>
          <a:xfrm>
            <a:off x="419100" y="609600"/>
            <a:ext cx="25432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Tabular Data</a:t>
            </a:r>
            <a:endParaRPr lang="en-US" sz="3600" dirty="0"/>
          </a:p>
        </p:txBody>
      </p:sp>
      <p:cxnSp>
        <p:nvCxnSpPr>
          <p:cNvPr id="380" name="Straight Arrow Connector 379"/>
          <p:cNvCxnSpPr>
            <a:endCxn id="659" idx="2"/>
          </p:cNvCxnSpPr>
          <p:nvPr/>
        </p:nvCxnSpPr>
        <p:spPr>
          <a:xfrm rot="10800000" flipV="1">
            <a:off x="837773" y="2667000"/>
            <a:ext cx="2478338" cy="14169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Arrow Connector 380"/>
          <p:cNvCxnSpPr>
            <a:endCxn id="685" idx="3"/>
          </p:cNvCxnSpPr>
          <p:nvPr/>
        </p:nvCxnSpPr>
        <p:spPr>
          <a:xfrm rot="10800000" flipV="1">
            <a:off x="853433" y="4004734"/>
            <a:ext cx="2403413" cy="3698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2" name="Straight Arrow Connector 381"/>
          <p:cNvCxnSpPr>
            <a:endCxn id="659" idx="2"/>
          </p:cNvCxnSpPr>
          <p:nvPr/>
        </p:nvCxnSpPr>
        <p:spPr>
          <a:xfrm rot="10800000">
            <a:off x="837774" y="4083958"/>
            <a:ext cx="2464227" cy="3723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Arrow Connector 382"/>
          <p:cNvCxnSpPr>
            <a:endCxn id="763" idx="3"/>
          </p:cNvCxnSpPr>
          <p:nvPr/>
        </p:nvCxnSpPr>
        <p:spPr>
          <a:xfrm rot="10800000" flipV="1">
            <a:off x="855020" y="3138310"/>
            <a:ext cx="2424404" cy="198376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Arrow Connector 383"/>
          <p:cNvCxnSpPr>
            <a:endCxn id="763" idx="4"/>
          </p:cNvCxnSpPr>
          <p:nvPr/>
        </p:nvCxnSpPr>
        <p:spPr>
          <a:xfrm rot="10800000" flipV="1">
            <a:off x="896657" y="3587044"/>
            <a:ext cx="2422276" cy="15522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4684" y="215198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543201" y="3407747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4684" y="215198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543201" y="3407747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409803" y="2886399"/>
            <a:ext cx="2299057" cy="120110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4684" y="215198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543201" y="3407747"/>
            <a:ext cx="3313168" cy="33131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409803" y="2886399"/>
            <a:ext cx="2299057" cy="120110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178705" y="3160378"/>
            <a:ext cx="675346" cy="6753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762372" y="1543972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22587" y="3175322"/>
            <a:ext cx="1477119" cy="104923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3630645" y="3230537"/>
            <a:ext cx="1312081" cy="1435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4791385" y="3258153"/>
            <a:ext cx="1186125" cy="98128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78042" y="2386660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27464" y="244241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750207" y="408583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762372" y="1543972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22587" y="3175322"/>
            <a:ext cx="1477119" cy="1049232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3630645" y="3230537"/>
            <a:ext cx="1312081" cy="14352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4791385" y="3258153"/>
            <a:ext cx="1186125" cy="981280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78042" y="2386660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27464" y="244241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750207" y="408583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637040" y="358352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097255" y="1989702"/>
            <a:ext cx="1477119" cy="1049232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3505313" y="2044917"/>
            <a:ext cx="1312081" cy="14352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4666053" y="2072533"/>
            <a:ext cx="1186125" cy="981280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152710" y="1201040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902132" y="125679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624875" y="290021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0800000">
            <a:off x="3685553" y="5444481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4716890" y="3732570"/>
            <a:ext cx="1477119" cy="104923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>
            <a:off x="3473870" y="4712235"/>
            <a:ext cx="1312081" cy="1435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439086" y="3717691"/>
            <a:ext cx="1186125" cy="98128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 rot="10800000">
            <a:off x="6169883" y="4601793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 rot="10800000">
            <a:off x="1420461" y="4546034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798217" y="1670371"/>
            <a:ext cx="3165487" cy="3165487"/>
          </a:xfrm>
          <a:prstGeom prst="ellipse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47852" y="2871594"/>
            <a:ext cx="130035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URL</a:t>
            </a:r>
          </a:p>
          <a:p>
            <a:endParaRPr lang="en-US" sz="5400" dirty="0" smtClean="0"/>
          </a:p>
          <a:p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610451" y="496347"/>
            <a:ext cx="5761349" cy="5761349"/>
          </a:xfrm>
          <a:prstGeom prst="ellipse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798217" y="1670371"/>
            <a:ext cx="3165487" cy="3165487"/>
          </a:xfrm>
          <a:prstGeom prst="ellipse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47852" y="2871594"/>
            <a:ext cx="130035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>
                    <a:lumMod val="50000"/>
                  </a:schemeClr>
                </a:solidFill>
              </a:rPr>
              <a:t>URL</a:t>
            </a:r>
          </a:p>
          <a:p>
            <a:endParaRPr lang="en-US" sz="5400" dirty="0" smtClean="0"/>
          </a:p>
          <a:p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631226" y="787464"/>
            <a:ext cx="202686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0" dirty="0" smtClean="0"/>
              <a:t>URI</a:t>
            </a:r>
            <a:endParaRPr lang="en-US" sz="1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762372" y="1543972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2235200" y="3251200"/>
            <a:ext cx="1439334" cy="948268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V="1">
            <a:off x="3699934" y="3310466"/>
            <a:ext cx="1168402" cy="67736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724400" y="3285067"/>
            <a:ext cx="1320800" cy="897466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78042" y="2386660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27464" y="244241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750207" y="408583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762372" y="1543972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22587" y="3175322"/>
            <a:ext cx="1477119" cy="1049232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3630645" y="3230537"/>
            <a:ext cx="1312081" cy="14352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4791385" y="3258153"/>
            <a:ext cx="1186125" cy="981280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78042" y="2386660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27464" y="244241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750207" y="408583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0198" y="716702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90597" y="275456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732058" y="579182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rot="16200000" flipV="1">
            <a:off x="1187205" y="1905192"/>
            <a:ext cx="621798" cy="180013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V="1">
            <a:off x="3431038" y="1180944"/>
            <a:ext cx="455052" cy="35838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6515873" y="1891395"/>
            <a:ext cx="759318" cy="23468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5296898" y="5466950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638437" y="4983870"/>
            <a:ext cx="690245" cy="566039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0" y="994013"/>
            <a:ext cx="2530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“Christopher </a:t>
            </a:r>
            <a:r>
              <a:rPr lang="en-US" dirty="0" err="1" smtClean="0"/>
              <a:t>Gutteridge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085081" y="525156"/>
            <a:ext cx="2127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“Simon Phipps”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6378396" y="856492"/>
            <a:ext cx="15476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sz="2400" dirty="0" smtClean="0"/>
              <a:t>Steve</a:t>
            </a:r>
            <a:r>
              <a:rPr lang="en-US" dirty="0" smtClean="0"/>
              <a:t> </a:t>
            </a:r>
            <a:r>
              <a:rPr lang="en-US" sz="2400" dirty="0" smtClean="0"/>
              <a:t>Lee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804641" y="5660890"/>
            <a:ext cx="220146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sz="3200" dirty="0" smtClean="0"/>
              <a:t>Boring Talk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0" y="2747328"/>
            <a:ext cx="5309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http://id.ecs.soton.ac.uk/person/1248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88505" y="4376405"/>
            <a:ext cx="4478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http://boring-talk.org/event/17</a:t>
            </a:r>
            <a:endParaRPr lang="en-US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762372" y="1543972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22587" y="3175322"/>
            <a:ext cx="1477119" cy="1049232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3630645" y="3230537"/>
            <a:ext cx="1312081" cy="14352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4791385" y="3258153"/>
            <a:ext cx="1186125" cy="981280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78042" y="2386660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27464" y="244241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750207" y="4085839"/>
            <a:ext cx="968671" cy="9686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0198" y="716702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90597" y="275456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732058" y="579182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rot="16200000" flipV="1">
            <a:off x="1187205" y="1905192"/>
            <a:ext cx="621798" cy="180013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V="1">
            <a:off x="3431038" y="1180944"/>
            <a:ext cx="455052" cy="358380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6515873" y="1891395"/>
            <a:ext cx="759318" cy="23468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5296898" y="5466950"/>
            <a:ext cx="968671" cy="96867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638437" y="4983870"/>
            <a:ext cx="690245" cy="566039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0" y="994013"/>
            <a:ext cx="2530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“Christopher </a:t>
            </a:r>
            <a:r>
              <a:rPr lang="en-US" dirty="0" err="1" smtClean="0"/>
              <a:t>Gutteridge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085081" y="525156"/>
            <a:ext cx="2127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“Simon Phipps”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6378396" y="856492"/>
            <a:ext cx="15476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sz="2400" dirty="0" smtClean="0"/>
              <a:t>Steve</a:t>
            </a:r>
            <a:r>
              <a:rPr lang="en-US" dirty="0" smtClean="0"/>
              <a:t> </a:t>
            </a:r>
            <a:r>
              <a:rPr lang="en-US" sz="2400" dirty="0" smtClean="0"/>
              <a:t>Lee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804641" y="5660890"/>
            <a:ext cx="337627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sz="3200" dirty="0" smtClean="0"/>
              <a:t>Cheese W</a:t>
            </a:r>
            <a:r>
              <a:rPr lang="en-US" sz="3200" dirty="0" smtClean="0"/>
              <a:t>orkshop</a:t>
            </a:r>
            <a:r>
              <a:rPr lang="en-US" dirty="0" smtClean="0"/>
              <a:t>”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-507199" y="1822344"/>
            <a:ext cx="40632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http://www.w3.org/2000/01/rdf-schema#label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54321" y="1256845"/>
            <a:ext cx="40632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http://www.w3.org/2000/01/rdf-schema#label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080718" y="1919521"/>
            <a:ext cx="40632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http://www.w3.org/2000/01/rdf-schema#label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693022" y="3259215"/>
            <a:ext cx="30221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</a:t>
            </a:r>
            <a:r>
              <a:rPr lang="en-US" sz="1200" dirty="0" err="1" smtClean="0">
                <a:latin typeface="Courier"/>
                <a:cs typeface="Courier"/>
              </a:rPr>
              <a:t>purl.org/prog/attendee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736689" y="3867204"/>
            <a:ext cx="30221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</a:t>
            </a:r>
            <a:r>
              <a:rPr lang="en-US" sz="1200" dirty="0" err="1" smtClean="0">
                <a:latin typeface="Courier"/>
                <a:cs typeface="Courier"/>
              </a:rPr>
              <a:t>purl.org/prog/attendee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313628" y="3702072"/>
            <a:ext cx="30221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</a:t>
            </a:r>
            <a:r>
              <a:rPr lang="en-US" sz="1200" dirty="0" err="1" smtClean="0">
                <a:latin typeface="Courier"/>
                <a:cs typeface="Courier"/>
              </a:rPr>
              <a:t>purl.org/prog/attendee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72485" y="5192017"/>
            <a:ext cx="40632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http://www.w3.org/2000/01/rdf-schema#label</a:t>
            </a:r>
            <a:endParaRPr lang="en-US" sz="12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6116"/>
            <a:ext cx="8229600" cy="58500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Courier"/>
                <a:cs typeface="Courier"/>
              </a:rPr>
              <a:t>&lt;</a:t>
            </a:r>
            <a:r>
              <a:rPr lang="en-US" sz="2400" dirty="0" smtClean="0">
                <a:latin typeface="Courier"/>
                <a:cs typeface="Courier"/>
              </a:rPr>
              <a:t>http://id.ecs.soton.ac.uk/person/1248&gt;</a:t>
            </a:r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&lt;http://www.w3.org/2000/01/rdf-schema#label&gt; </a:t>
            </a:r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“Christopher Gutteridge” .</a:t>
            </a:r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&lt;http://oggcamp.org/#oggcamp2011&gt; </a:t>
            </a:r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&lt;http://</a:t>
            </a:r>
            <a:r>
              <a:rPr lang="en-US" sz="2400" dirty="0" err="1" smtClean="0">
                <a:latin typeface="Courier"/>
                <a:cs typeface="Courier"/>
              </a:rPr>
              <a:t>purl.org/prog/attendee</a:t>
            </a:r>
            <a:r>
              <a:rPr lang="en-US" sz="2400" dirty="0" smtClean="0">
                <a:latin typeface="Courier"/>
                <a:cs typeface="Courier"/>
              </a:rPr>
              <a:t>&gt; </a:t>
            </a:r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&lt;http://id.ecs.soton.ac.uk/person/1248&gt; .</a:t>
            </a:r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“N-Triples” </a:t>
            </a:r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(Nb. 1 triple per line) </a:t>
            </a:r>
          </a:p>
          <a:p>
            <a:pPr>
              <a:buNone/>
            </a:pPr>
            <a:endParaRPr lang="en-US" sz="24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68" y="276116"/>
            <a:ext cx="8950732" cy="58500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@prefix </a:t>
            </a:r>
            <a:r>
              <a:rPr lang="en-US" sz="1800" dirty="0" err="1" smtClean="0">
                <a:latin typeface="Courier"/>
                <a:cs typeface="Courier"/>
              </a:rPr>
              <a:t>rdfs</a:t>
            </a:r>
            <a:r>
              <a:rPr lang="en-US" sz="1800" dirty="0" smtClean="0">
                <a:latin typeface="Courier"/>
                <a:cs typeface="Courier"/>
              </a:rPr>
              <a:t>: &lt;http://www.w3.org/2000/01/rdf-schema#&gt; .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@prefix </a:t>
            </a:r>
            <a:r>
              <a:rPr lang="en-US" sz="1800" dirty="0" err="1" smtClean="0">
                <a:latin typeface="Courier"/>
                <a:cs typeface="Courier"/>
              </a:rPr>
              <a:t>rdf</a:t>
            </a:r>
            <a:r>
              <a:rPr lang="en-US" sz="1800" dirty="0" smtClean="0">
                <a:latin typeface="Courier"/>
                <a:cs typeface="Courier"/>
              </a:rPr>
              <a:t>: &lt;http://www.w3.org/1999/02/22-rdf-syntax-ns#&gt; .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@prefix </a:t>
            </a:r>
            <a:r>
              <a:rPr lang="en-US" sz="1800" dirty="0" err="1" smtClean="0">
                <a:latin typeface="Courier"/>
                <a:cs typeface="Courier"/>
              </a:rPr>
              <a:t>prog</a:t>
            </a:r>
            <a:r>
              <a:rPr lang="en-US" sz="1800" dirty="0" smtClean="0">
                <a:latin typeface="Courier"/>
                <a:cs typeface="Courier"/>
              </a:rPr>
              <a:t>: &lt;http://</a:t>
            </a:r>
            <a:r>
              <a:rPr lang="en-US" sz="1800" dirty="0" err="1" smtClean="0">
                <a:latin typeface="Courier"/>
                <a:cs typeface="Courier"/>
              </a:rPr>
              <a:t>purl.org/prog</a:t>
            </a:r>
            <a:r>
              <a:rPr lang="en-US" sz="1800" dirty="0" smtClean="0">
                <a:latin typeface="Courier"/>
                <a:cs typeface="Courier"/>
              </a:rPr>
              <a:t>/&gt; .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@prefix </a:t>
            </a:r>
            <a:r>
              <a:rPr lang="en-US" sz="1800" dirty="0" err="1" smtClean="0">
                <a:latin typeface="Courier"/>
                <a:cs typeface="Courier"/>
              </a:rPr>
              <a:t>foaf</a:t>
            </a:r>
            <a:r>
              <a:rPr lang="en-US" sz="1800" dirty="0" smtClean="0">
                <a:latin typeface="Courier"/>
                <a:cs typeface="Courier"/>
              </a:rPr>
              <a:t>: &lt;http://xmlns.com/foaf/0.1/&gt; .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&lt;http://id.ecs.soton.ac.uk/person/1248&gt; </a:t>
            </a:r>
          </a:p>
          <a:p>
            <a:pPr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err="1" smtClean="0">
                <a:latin typeface="Courier"/>
                <a:cs typeface="Courier"/>
              </a:rPr>
              <a:t>rdfs:label</a:t>
            </a:r>
            <a:r>
              <a:rPr lang="en-US" sz="2000" dirty="0" smtClean="0">
                <a:latin typeface="Courier"/>
                <a:cs typeface="Courier"/>
              </a:rPr>
              <a:t> “Christopher </a:t>
            </a:r>
            <a:r>
              <a:rPr lang="en-US" sz="2000" dirty="0" err="1" smtClean="0">
                <a:latin typeface="Courier"/>
                <a:cs typeface="Courier"/>
              </a:rPr>
              <a:t>Gutteridge</a:t>
            </a:r>
            <a:r>
              <a:rPr lang="en-US" sz="2000" dirty="0" smtClean="0">
                <a:latin typeface="Courier"/>
                <a:cs typeface="Courier"/>
              </a:rPr>
              <a:t>” ;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rdf:type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foaf:Person</a:t>
            </a:r>
            <a:r>
              <a:rPr lang="en-US" sz="2000" dirty="0" smtClean="0">
                <a:latin typeface="Courier"/>
                <a:cs typeface="Courier"/>
              </a:rPr>
              <a:t> ;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foaf:homepage</a:t>
            </a:r>
            <a:r>
              <a:rPr lang="en-US" sz="2000" dirty="0" smtClean="0">
                <a:latin typeface="Courier"/>
                <a:cs typeface="Courier"/>
              </a:rPr>
              <a:t> &lt;http://</a:t>
            </a:r>
            <a:r>
              <a:rPr lang="en-US" sz="2000" dirty="0" err="1" smtClean="0">
                <a:latin typeface="Courier"/>
                <a:cs typeface="Courier"/>
              </a:rPr>
              <a:t>users.ecs.soton.ac.uk/cjg</a:t>
            </a:r>
            <a:r>
              <a:rPr lang="en-US" sz="2000" dirty="0" smtClean="0">
                <a:latin typeface="Courier"/>
                <a:cs typeface="Courier"/>
              </a:rPr>
              <a:t>&gt; .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&lt;http://oggcamp.org/concepts/oggcamp2011&gt; 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prog:attendee</a:t>
            </a:r>
            <a:r>
              <a:rPr lang="en-US" sz="2000" dirty="0" smtClean="0">
                <a:latin typeface="Courier"/>
                <a:cs typeface="Courier"/>
              </a:rPr>
              <a:t> &lt;http://id.ecs.soton.ac.uk/person/1248&gt; , 		&lt;http://</a:t>
            </a:r>
            <a:r>
              <a:rPr lang="en-US" sz="2000" dirty="0" err="1" smtClean="0">
                <a:latin typeface="Courier"/>
                <a:cs typeface="Courier"/>
              </a:rPr>
              <a:t>semantictweet.com/webmink</a:t>
            </a:r>
            <a:r>
              <a:rPr lang="en-US" sz="2000" dirty="0">
                <a:latin typeface="Courier"/>
                <a:cs typeface="Courier"/>
              </a:rPr>
              <a:t>&gt;</a:t>
            </a:r>
            <a:r>
              <a:rPr lang="en-US" sz="2000" dirty="0" smtClean="0">
                <a:latin typeface="Courier"/>
                <a:cs typeface="Courier"/>
              </a:rPr>
              <a:t> .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“Turtle”</a:t>
            </a:r>
          </a:p>
          <a:p>
            <a:pPr>
              <a:buNone/>
            </a:pPr>
            <a:endParaRPr lang="en-US" sz="20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Links to .</a:t>
            </a:r>
            <a:r>
              <a:rPr lang="en-US" dirty="0" err="1" smtClean="0"/>
              <a:t>ttl</a:t>
            </a:r>
            <a:r>
              <a:rPr lang="en-US" dirty="0" smtClean="0"/>
              <a:t> and .</a:t>
            </a:r>
            <a:r>
              <a:rPr lang="en-US" dirty="0" err="1" smtClean="0"/>
              <a:t>nt</a:t>
            </a:r>
            <a:r>
              <a:rPr lang="en-US" dirty="0" smtClean="0"/>
              <a:t> under the menu on pages for buildings on </a:t>
            </a:r>
            <a:r>
              <a:rPr lang="en-US" dirty="0" err="1" smtClean="0"/>
              <a:t>data.southampton.ac.uk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Links at the bottom of pages on </a:t>
            </a:r>
            <a:r>
              <a:rPr lang="en-US" dirty="0" err="1" smtClean="0"/>
              <a:t>dbpedia.org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r>
              <a:rPr lang="en-US" sz="4000" dirty="0" smtClean="0"/>
              <a:t>&lt;subject&gt; &lt;predicate&gt; &lt;object&gt; 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>
              <a:buNone/>
            </a:pP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380487" y="1063042"/>
            <a:ext cx="5024972" cy="502497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54583" y="1780940"/>
            <a:ext cx="2429657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54583" y="1780940"/>
            <a:ext cx="2429657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4624631" y="1325351"/>
            <a:ext cx="18901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&lt;graph&gt;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27950" y="1739523"/>
            <a:ext cx="2429657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289969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1062975" y="1311546"/>
            <a:ext cx="992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</a:t>
            </a:r>
            <a:r>
              <a:rPr lang="en-US" sz="4000" dirty="0"/>
              <a:t>A</a:t>
            </a:r>
            <a:r>
              <a:rPr lang="en-US" sz="4000" dirty="0" smtClean="0"/>
              <a:t>&gt;</a:t>
            </a:r>
            <a:endParaRPr lang="en-US" sz="4000" dirty="0"/>
          </a:p>
        </p:txBody>
      </p:sp>
      <p:sp>
        <p:nvSpPr>
          <p:cNvPr id="14" name="Rounded Rectangle 13"/>
          <p:cNvSpPr/>
          <p:nvPr/>
        </p:nvSpPr>
        <p:spPr>
          <a:xfrm>
            <a:off x="5895224" y="1753866"/>
            <a:ext cx="2429657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5924474" y="1614543"/>
            <a:ext cx="228996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30249" y="1325889"/>
            <a:ext cx="9746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&lt;B&gt;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27950" y="1739523"/>
            <a:ext cx="2429657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289969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1062975" y="1311546"/>
            <a:ext cx="992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</a:t>
            </a:r>
            <a:r>
              <a:rPr lang="en-US" sz="4000" dirty="0"/>
              <a:t>A</a:t>
            </a:r>
            <a:r>
              <a:rPr lang="en-US" sz="4000" dirty="0" smtClean="0"/>
              <a:t>&gt;</a:t>
            </a:r>
            <a:endParaRPr lang="en-US" sz="4000" dirty="0"/>
          </a:p>
        </p:txBody>
      </p:sp>
      <p:sp>
        <p:nvSpPr>
          <p:cNvPr id="14" name="Rounded Rectangle 13"/>
          <p:cNvSpPr/>
          <p:nvPr/>
        </p:nvSpPr>
        <p:spPr>
          <a:xfrm>
            <a:off x="5895224" y="1753866"/>
            <a:ext cx="2429657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5924474" y="1614543"/>
            <a:ext cx="228996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30249" y="1325889"/>
            <a:ext cx="9746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&lt;B&gt;</a:t>
            </a:r>
            <a:endParaRPr lang="en-US" sz="4000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4458976" y="3575688"/>
            <a:ext cx="1332225" cy="5712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023813" y="3563417"/>
            <a:ext cx="1395787" cy="17983"/>
          </a:xfrm>
          <a:prstGeom prst="straightConnector1">
            <a:avLst/>
          </a:prstGeom>
          <a:ln w="57150"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74436" y="1725717"/>
            <a:ext cx="4458974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72" y="1600200"/>
            <a:ext cx="2289969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5411508" y="1352963"/>
            <a:ext cx="15269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&lt;A+B&gt;</a:t>
            </a:r>
            <a:endParaRPr lang="en-US" sz="4000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571596" y="1628348"/>
            <a:ext cx="228996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Explosion 1 12"/>
          <p:cNvSpPr/>
          <p:nvPr/>
        </p:nvSpPr>
        <p:spPr>
          <a:xfrm>
            <a:off x="1394292" y="1449603"/>
            <a:ext cx="6419264" cy="5173700"/>
          </a:xfrm>
          <a:prstGeom prst="irregularSeal1">
            <a:avLst/>
          </a:prstGeom>
          <a:gradFill flip="none" rotWithShape="1">
            <a:gsLst>
              <a:gs pos="75000">
                <a:srgbClr val="FF0000"/>
              </a:gs>
              <a:gs pos="0">
                <a:srgbClr val="FFFF00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74436" y="1725717"/>
            <a:ext cx="4458974" cy="45144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72" y="1600200"/>
            <a:ext cx="2289969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endParaRPr lang="en-US" sz="1100" dirty="0" smtClean="0"/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r>
              <a:rPr lang="en-US" sz="1100" dirty="0" smtClean="0"/>
              <a:t>&lt;subject&gt; &lt;predicate&gt; &lt;object&gt; .</a:t>
            </a:r>
          </a:p>
          <a:p>
            <a:pPr algn="ctr">
              <a:buNone/>
            </a:pP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5411508" y="1352963"/>
            <a:ext cx="15269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&lt;A+B&gt;</a:t>
            </a:r>
            <a:endParaRPr lang="en-US" sz="4000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571596" y="1628348"/>
            <a:ext cx="228996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&lt;subject&gt; &lt;predicate&gt; &lt;object&gt; .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3" y="1953860"/>
            <a:ext cx="8229600" cy="1143000"/>
          </a:xfrm>
        </p:spPr>
        <p:txBody>
          <a:bodyPr>
            <a:noAutofit/>
          </a:bodyPr>
          <a:lstStyle/>
          <a:p>
            <a:r>
              <a:rPr lang="en-US" sz="20000" dirty="0" smtClean="0"/>
              <a:t>Linked Data</a:t>
            </a:r>
            <a:endParaRPr lang="en-US" sz="2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3" y="1953860"/>
            <a:ext cx="8229600" cy="1143000"/>
          </a:xfrm>
        </p:spPr>
        <p:txBody>
          <a:bodyPr>
            <a:noAutofit/>
          </a:bodyPr>
          <a:lstStyle/>
          <a:p>
            <a:r>
              <a:rPr lang="en-US" sz="20000" dirty="0" smtClean="0"/>
              <a:t>303</a:t>
            </a:r>
            <a:br>
              <a:rPr lang="en-US" sz="20000" dirty="0" smtClean="0"/>
            </a:br>
            <a:r>
              <a:rPr lang="en-US" sz="10000" dirty="0" smtClean="0"/>
              <a:t>See Other</a:t>
            </a:r>
            <a:endParaRPr lang="en-US" sz="2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3" y="1953860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dirty="0" smtClean="0"/>
              <a:t>303 See Other</a:t>
            </a:r>
            <a:endParaRPr lang="en-US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1425222" y="536222"/>
            <a:ext cx="5864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&lt;http://id.southampton.ac.uk/building/59&gt;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43288" y="5613400"/>
            <a:ext cx="6695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&lt;http://</a:t>
            </a:r>
            <a:r>
              <a:rPr lang="en-US" b="1" dirty="0" smtClean="0">
                <a:latin typeface="Courier"/>
                <a:cs typeface="Courier"/>
              </a:rPr>
              <a:t>data.</a:t>
            </a:r>
            <a:r>
              <a:rPr lang="en-US" dirty="0" smtClean="0">
                <a:latin typeface="Courier"/>
                <a:cs typeface="Courier"/>
              </a:rPr>
              <a:t>southampton.ac.uk/building/59</a:t>
            </a:r>
            <a:r>
              <a:rPr lang="en-US" b="1" dirty="0" smtClean="0">
                <a:latin typeface="Courier"/>
                <a:cs typeface="Courier"/>
              </a:rPr>
              <a:t>.rdf</a:t>
            </a:r>
            <a:r>
              <a:rPr lang="en-US" dirty="0" smtClean="0">
                <a:latin typeface="Courier"/>
                <a:cs typeface="Courier"/>
              </a:rPr>
              <a:t>&gt;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" y="5003800"/>
            <a:ext cx="6970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&lt;http://</a:t>
            </a:r>
            <a:r>
              <a:rPr lang="en-US" b="1" dirty="0" smtClean="0">
                <a:latin typeface="Courier"/>
                <a:cs typeface="Courier"/>
              </a:rPr>
              <a:t>data.</a:t>
            </a:r>
            <a:r>
              <a:rPr lang="en-US" dirty="0" smtClean="0">
                <a:latin typeface="Courier"/>
                <a:cs typeface="Courier"/>
              </a:rPr>
              <a:t>southampton.ac.uk/building/59</a:t>
            </a:r>
            <a:r>
              <a:rPr lang="en-US" b="1" dirty="0" smtClean="0">
                <a:latin typeface="Courier"/>
                <a:cs typeface="Courier"/>
              </a:rPr>
              <a:t>.html</a:t>
            </a:r>
            <a:r>
              <a:rPr lang="en-US" dirty="0" smtClean="0">
                <a:latin typeface="Courier"/>
                <a:cs typeface="Courier"/>
              </a:rPr>
              <a:t>&gt;</a:t>
            </a:r>
            <a:endParaRPr lang="en-US" dirty="0">
              <a:latin typeface="Courier"/>
              <a:cs typeface="Courier"/>
            </a:endParaRPr>
          </a:p>
        </p:txBody>
      </p:sp>
      <p:cxnSp>
        <p:nvCxnSpPr>
          <p:cNvPr id="6" name="Straight Arrow Connector 5"/>
          <p:cNvCxnSpPr>
            <a:endCxn id="2" idx="2"/>
          </p:cNvCxnSpPr>
          <p:nvPr/>
        </p:nvCxnSpPr>
        <p:spPr>
          <a:xfrm flipV="1">
            <a:off x="1566333" y="3096860"/>
            <a:ext cx="3048000" cy="1954918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4938889" y="3033890"/>
            <a:ext cx="2921000" cy="2610555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V="1">
            <a:off x="3894669" y="1594557"/>
            <a:ext cx="1284110" cy="239887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3" y="1953860"/>
            <a:ext cx="8229600" cy="1143000"/>
          </a:xfrm>
        </p:spPr>
        <p:txBody>
          <a:bodyPr>
            <a:noAutofit/>
          </a:bodyPr>
          <a:lstStyle/>
          <a:p>
            <a:r>
              <a:rPr lang="en-US" sz="20000" dirty="0" smtClean="0"/>
              <a:t>#</a:t>
            </a:r>
            <a:endParaRPr lang="en-US" sz="2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/>
          <p:cNvSpPr/>
          <p:nvPr/>
        </p:nvSpPr>
        <p:spPr>
          <a:xfrm rot="5400000">
            <a:off x="879869" y="749954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31511" y="0"/>
            <a:ext cx="14515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Datum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4000" y="451555"/>
            <a:ext cx="8680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&lt;http://</a:t>
            </a:r>
            <a:r>
              <a:rPr lang="en-US" sz="2400" dirty="0" err="1" smtClean="0">
                <a:latin typeface="Courier"/>
                <a:cs typeface="Courier"/>
              </a:rPr>
              <a:t>users.ecs.soton.ac.uk/cjg/foaf.rdf#me</a:t>
            </a:r>
            <a:r>
              <a:rPr lang="en-US" sz="2400" dirty="0" smtClean="0">
                <a:latin typeface="Courier"/>
                <a:cs typeface="Courier"/>
              </a:rPr>
              <a:t>&gt;</a:t>
            </a:r>
            <a:endParaRPr lang="en-US" sz="2400" dirty="0">
              <a:latin typeface="Courier"/>
              <a:cs typeface="Courier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3358447" y="2130778"/>
            <a:ext cx="2116665" cy="3"/>
          </a:xfrm>
          <a:prstGeom prst="straightConnector1">
            <a:avLst/>
          </a:prstGeom>
          <a:ln w="57150"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3511" y="3383844"/>
            <a:ext cx="8311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&lt;http://</a:t>
            </a:r>
            <a:r>
              <a:rPr lang="en-US" sz="2400" dirty="0" err="1" smtClean="0">
                <a:latin typeface="Courier"/>
                <a:cs typeface="Courier"/>
              </a:rPr>
              <a:t>users.ecs.soton.ac.uk/cjg/foaf.rdf</a:t>
            </a:r>
            <a:r>
              <a:rPr lang="en-US" sz="2400" dirty="0" smtClean="0">
                <a:latin typeface="Courier"/>
                <a:cs typeface="Courier"/>
              </a:rPr>
              <a:t>&gt;</a:t>
            </a:r>
            <a:endParaRPr lang="en-US" sz="24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3" y="1953860"/>
            <a:ext cx="8229600" cy="1143000"/>
          </a:xfrm>
        </p:spPr>
        <p:txBody>
          <a:bodyPr>
            <a:noAutofit/>
          </a:bodyPr>
          <a:lstStyle/>
          <a:p>
            <a:r>
              <a:rPr lang="en-US" sz="16700" dirty="0" smtClean="0"/>
              <a:t>tools</a:t>
            </a:r>
            <a:endParaRPr lang="en-US" sz="16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3" y="1953860"/>
            <a:ext cx="8229600" cy="1143000"/>
          </a:xfrm>
        </p:spPr>
        <p:txBody>
          <a:bodyPr>
            <a:noAutofit/>
          </a:bodyPr>
          <a:lstStyle/>
          <a:p>
            <a:r>
              <a:rPr lang="en-US" sz="16700" dirty="0" smtClean="0"/>
              <a:t>Graphite</a:t>
            </a:r>
            <a:endParaRPr lang="en-US" sz="16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PHP Library for working with RDF documents</a:t>
            </a:r>
          </a:p>
          <a:p>
            <a:r>
              <a:rPr lang="en-US" dirty="0" smtClean="0"/>
              <a:t>API inspired by </a:t>
            </a:r>
            <a:r>
              <a:rPr lang="en-US" dirty="0" err="1" smtClean="0"/>
              <a:t>jQuery</a:t>
            </a:r>
            <a:endParaRPr lang="en-US" dirty="0" smtClean="0"/>
          </a:p>
          <a:p>
            <a:r>
              <a:rPr lang="en-US" dirty="0" smtClean="0"/>
              <a:t>Works in RAM: Not suitable for huge documents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http://</a:t>
            </a:r>
            <a:r>
              <a:rPr lang="en-US" dirty="0" err="1" smtClean="0"/>
              <a:t>graphite.ecs.soton.ac.uk</a:t>
            </a:r>
            <a:r>
              <a:rPr lang="en-US" dirty="0" smtClean="0"/>
              <a:t>/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(Other libraries exist for most languages)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3" y="1953860"/>
            <a:ext cx="8229600" cy="1143000"/>
          </a:xfrm>
        </p:spPr>
        <p:txBody>
          <a:bodyPr>
            <a:noAutofit/>
          </a:bodyPr>
          <a:lstStyle/>
          <a:p>
            <a:r>
              <a:rPr lang="en-US" sz="16700" dirty="0" smtClean="0"/>
              <a:t>SPARQL</a:t>
            </a:r>
            <a:endParaRPr lang="en-US" sz="16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SPARQL is to RDF </a:t>
            </a:r>
          </a:p>
          <a:p>
            <a:pPr algn="ctr">
              <a:buNone/>
            </a:pPr>
            <a:r>
              <a:rPr lang="en-US" dirty="0" smtClean="0"/>
              <a:t>as </a:t>
            </a:r>
          </a:p>
          <a:p>
            <a:pPr algn="ctr">
              <a:buNone/>
            </a:pPr>
            <a:r>
              <a:rPr lang="en-US" dirty="0" smtClean="0"/>
              <a:t>SQL is to Relational Database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http://</a:t>
            </a:r>
            <a:r>
              <a:rPr lang="en-US" dirty="0" err="1" smtClean="0"/>
              <a:t>dbpedia.org/sparql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http://</a:t>
            </a:r>
            <a:r>
              <a:rPr lang="en-US" dirty="0" err="1" smtClean="0"/>
              <a:t>sparql.data.southampton.ac.uk</a:t>
            </a:r>
            <a:r>
              <a:rPr lang="en-US" dirty="0" smtClean="0"/>
              <a:t>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200" dirty="0" smtClean="0">
                <a:latin typeface="Courier"/>
                <a:cs typeface="Courier"/>
              </a:rPr>
              <a:t>PREFIX geo: &lt;http://www.w3.org/2003/01/geo/wgs84_pos#&gt;</a:t>
            </a:r>
          </a:p>
          <a:p>
            <a:pPr marL="0" indent="0">
              <a:buNone/>
            </a:pPr>
            <a:r>
              <a:rPr lang="en-US" sz="1200" dirty="0" smtClean="0">
                <a:latin typeface="Courier"/>
                <a:cs typeface="Courier"/>
              </a:rPr>
              <a:t>PREFIX </a:t>
            </a:r>
            <a:r>
              <a:rPr lang="en-US" sz="1200" dirty="0" err="1" smtClean="0">
                <a:latin typeface="Courier"/>
                <a:cs typeface="Courier"/>
              </a:rPr>
              <a:t>rdfs</a:t>
            </a:r>
            <a:r>
              <a:rPr lang="en-US" sz="1200" dirty="0" smtClean="0">
                <a:latin typeface="Courier"/>
                <a:cs typeface="Courier"/>
              </a:rPr>
              <a:t>: &lt;http://www.w3.org/2000/01/rdf-schema#&gt;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PREFIX </a:t>
            </a:r>
            <a:r>
              <a:rPr lang="en-US" sz="1200" dirty="0" err="1" smtClean="0">
                <a:latin typeface="Courier"/>
                <a:cs typeface="Courier"/>
              </a:rPr>
              <a:t>spacerel</a:t>
            </a:r>
            <a:r>
              <a:rPr lang="en-US" sz="1200" dirty="0" smtClean="0">
                <a:latin typeface="Courier"/>
                <a:cs typeface="Courier"/>
              </a:rPr>
              <a:t>: &lt;http://</a:t>
            </a:r>
            <a:r>
              <a:rPr lang="en-US" sz="1200" dirty="0" err="1" smtClean="0">
                <a:latin typeface="Courier"/>
                <a:cs typeface="Courier"/>
              </a:rPr>
              <a:t>data.ordnancesurvey.co.uk/ontology/spatialrelations</a:t>
            </a:r>
            <a:r>
              <a:rPr lang="en-US" sz="1200" dirty="0" smtClean="0">
                <a:latin typeface="Courier"/>
                <a:cs typeface="Courier"/>
              </a:rPr>
              <a:t>/&gt;</a:t>
            </a:r>
            <a:r>
              <a:rPr lang="en-US" sz="1514" dirty="0" smtClean="0">
                <a:latin typeface="Courier"/>
                <a:cs typeface="Courier"/>
              </a:rPr>
              <a:t/>
            </a:r>
            <a:br>
              <a:rPr lang="en-US" sz="1514" dirty="0" smtClean="0">
                <a:latin typeface="Courier"/>
                <a:cs typeface="Courier"/>
              </a:rPr>
            </a:br>
            <a:r>
              <a:rPr lang="en-US" sz="1514" dirty="0" smtClean="0">
                <a:latin typeface="Courier"/>
                <a:cs typeface="Courier"/>
              </a:rPr>
              <a:t/>
            </a:r>
            <a:br>
              <a:rPr lang="en-US" sz="1514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/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SELECT DISTINCT ?label ?lat ?long WHERE {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    ?building a &lt;http://</a:t>
            </a:r>
            <a:r>
              <a:rPr lang="en-US" sz="1200" dirty="0" err="1" smtClean="0">
                <a:latin typeface="Courier"/>
                <a:cs typeface="Courier"/>
              </a:rPr>
              <a:t>vocab.deri.ie/rooms#Building</a:t>
            </a:r>
            <a:r>
              <a:rPr lang="en-US" sz="1200" dirty="0" smtClean="0">
                <a:latin typeface="Courier"/>
                <a:cs typeface="Courier"/>
              </a:rPr>
              <a:t>&gt; .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    ?building </a:t>
            </a:r>
            <a:r>
              <a:rPr lang="en-US" sz="1200" dirty="0" err="1" smtClean="0">
                <a:latin typeface="Courier"/>
                <a:cs typeface="Courier"/>
              </a:rPr>
              <a:t>spacerel:within</a:t>
            </a:r>
            <a:r>
              <a:rPr lang="en-US" sz="1200" dirty="0" smtClean="0">
                <a:latin typeface="Courier"/>
                <a:cs typeface="Courier"/>
              </a:rPr>
              <a:t> &lt;http://id.southampton.ac.uk/site/1&gt; .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    ?building </a:t>
            </a:r>
            <a:r>
              <a:rPr lang="en-US" sz="1200" dirty="0" err="1" smtClean="0">
                <a:latin typeface="Courier"/>
                <a:cs typeface="Courier"/>
              </a:rPr>
              <a:t>rdfs:label</a:t>
            </a:r>
            <a:r>
              <a:rPr lang="en-US" sz="1200" dirty="0" smtClean="0">
                <a:latin typeface="Courier"/>
                <a:cs typeface="Courier"/>
              </a:rPr>
              <a:t> ?label .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    OPTIONAL { 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       ?building </a:t>
            </a:r>
            <a:r>
              <a:rPr lang="en-US" sz="1200" dirty="0" err="1" smtClean="0">
                <a:latin typeface="Courier"/>
                <a:cs typeface="Courier"/>
              </a:rPr>
              <a:t>geo:lat</a:t>
            </a:r>
            <a:r>
              <a:rPr lang="en-US" sz="1200" dirty="0" smtClean="0">
                <a:latin typeface="Courier"/>
                <a:cs typeface="Courier"/>
              </a:rPr>
              <a:t> ?lat .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       ?building </a:t>
            </a:r>
            <a:r>
              <a:rPr lang="en-US" sz="1200" dirty="0" err="1" smtClean="0">
                <a:latin typeface="Courier"/>
                <a:cs typeface="Courier"/>
              </a:rPr>
              <a:t>geo:lat</a:t>
            </a:r>
            <a:r>
              <a:rPr lang="en-US" sz="1200" dirty="0" smtClean="0">
                <a:latin typeface="Courier"/>
                <a:cs typeface="Courier"/>
              </a:rPr>
              <a:t> ?long .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    }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}</a:t>
            </a:r>
            <a:br>
              <a:rPr lang="en-US" sz="1200" dirty="0" smtClean="0">
                <a:latin typeface="Courier"/>
                <a:cs typeface="Courier"/>
              </a:rPr>
            </a:br>
            <a:r>
              <a:rPr lang="en-US" sz="1200" dirty="0" smtClean="0">
                <a:latin typeface="Courier"/>
                <a:cs typeface="Courier"/>
              </a:rPr>
              <a:t>     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    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Vocabularies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rdf</a:t>
            </a:r>
            <a:r>
              <a:rPr lang="en-US" dirty="0" smtClean="0"/>
              <a:t>: &amp; </a:t>
            </a:r>
            <a:r>
              <a:rPr lang="en-US" dirty="0" err="1" smtClean="0"/>
              <a:t>rdfs</a:t>
            </a:r>
            <a:r>
              <a:rPr lang="en-US" dirty="0" smtClean="0"/>
              <a:t>:  Core Terms</a:t>
            </a:r>
          </a:p>
          <a:p>
            <a:r>
              <a:rPr lang="en-US" dirty="0" err="1" smtClean="0"/>
              <a:t>foaf</a:t>
            </a:r>
            <a:r>
              <a:rPr lang="en-US" dirty="0" smtClean="0"/>
              <a:t>: People, Groups, phone numbers, </a:t>
            </a:r>
          </a:p>
          <a:p>
            <a:r>
              <a:rPr lang="en-US" dirty="0" err="1" smtClean="0"/>
              <a:t>dcterms</a:t>
            </a:r>
            <a:r>
              <a:rPr lang="en-US" dirty="0" smtClean="0"/>
              <a:t>: titles, description, creators</a:t>
            </a:r>
          </a:p>
          <a:p>
            <a:r>
              <a:rPr lang="en-US" dirty="0" err="1" smtClean="0"/>
              <a:t>soton</a:t>
            </a:r>
            <a:r>
              <a:rPr lang="en-US" dirty="0" smtClean="0"/>
              <a:t>: Our local terms</a:t>
            </a:r>
          </a:p>
          <a:p>
            <a:r>
              <a:rPr lang="en-US" dirty="0" err="1" smtClean="0"/>
              <a:t>oo</a:t>
            </a:r>
            <a:r>
              <a:rPr lang="en-US" dirty="0" smtClean="0"/>
              <a:t>: Terms for </a:t>
            </a:r>
            <a:r>
              <a:rPr lang="en-US" dirty="0" err="1" smtClean="0"/>
              <a:t>organisations</a:t>
            </a:r>
            <a:r>
              <a:rPr lang="en-US" dirty="0" smtClean="0"/>
              <a:t> publishing data</a:t>
            </a:r>
          </a:p>
          <a:p>
            <a:r>
              <a:rPr lang="en-US" dirty="0" smtClean="0"/>
              <a:t>rooms: rooms, buildings, campuses</a:t>
            </a:r>
          </a:p>
          <a:p>
            <a:r>
              <a:rPr lang="en-US" dirty="0" smtClean="0"/>
              <a:t>geo: latitude &amp; longitude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3" y="1953860"/>
            <a:ext cx="8229600" cy="1143000"/>
          </a:xfrm>
        </p:spPr>
        <p:txBody>
          <a:bodyPr>
            <a:noAutofit/>
          </a:bodyPr>
          <a:lstStyle/>
          <a:p>
            <a:r>
              <a:rPr lang="en-US" sz="16700" dirty="0" err="1" smtClean="0"/>
              <a:t>prefix.cc</a:t>
            </a:r>
            <a:endParaRPr lang="en-US" sz="16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/>
          <p:cNvSpPr/>
          <p:nvPr/>
        </p:nvSpPr>
        <p:spPr>
          <a:xfrm rot="5400000">
            <a:off x="879869" y="749954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549790" y="686573"/>
            <a:ext cx="4309188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400" dirty="0" smtClean="0"/>
              <a:t>=</a:t>
            </a:r>
            <a:r>
              <a:rPr lang="en-US" sz="2400" dirty="0" smtClean="0"/>
              <a:t> Hamlet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/>
          <p:cNvGrpSpPr/>
          <p:nvPr/>
        </p:nvGrpSpPr>
        <p:grpSpPr>
          <a:xfrm rot="5400000">
            <a:off x="-1624056" y="3253879"/>
            <a:ext cx="5372807" cy="364982"/>
            <a:chOff x="1371600" y="1445326"/>
            <a:chExt cx="5372807" cy="364982"/>
          </a:xfrm>
        </p:grpSpPr>
        <p:sp>
          <p:nvSpPr>
            <p:cNvPr id="4" name="Oval 3"/>
            <p:cNvSpPr/>
            <p:nvPr/>
          </p:nvSpPr>
          <p:spPr>
            <a:xfrm>
              <a:off x="421890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491962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48899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637945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5649536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210151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280223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37160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/>
            <p:cNvCxnSpPr>
              <a:stCxn id="14" idx="6"/>
              <a:endCxn id="15" idx="2"/>
            </p:cNvCxnSpPr>
            <p:nvPr/>
          </p:nvCxnSpPr>
          <p:spPr>
            <a:xfrm>
              <a:off x="2466471" y="1627817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736557" y="162781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6"/>
              <a:endCxn id="7" idx="2"/>
            </p:cNvCxnSpPr>
            <p:nvPr/>
          </p:nvCxnSpPr>
          <p:spPr>
            <a:xfrm>
              <a:off x="3167189" y="1627817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3853947" y="162622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4" idx="6"/>
            </p:cNvCxnSpPr>
            <p:nvPr/>
          </p:nvCxnSpPr>
          <p:spPr>
            <a:xfrm flipV="1">
              <a:off x="4583861" y="1626229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5284579" y="162940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6014493" y="163099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331511" y="0"/>
            <a:ext cx="17901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List Data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9"/>
          <p:cNvGrpSpPr/>
          <p:nvPr/>
        </p:nvGrpSpPr>
        <p:grpSpPr>
          <a:xfrm rot="5400000">
            <a:off x="-1624056" y="3253879"/>
            <a:ext cx="5372807" cy="364982"/>
            <a:chOff x="1371600" y="1445326"/>
            <a:chExt cx="5372807" cy="364982"/>
          </a:xfrm>
        </p:grpSpPr>
        <p:sp>
          <p:nvSpPr>
            <p:cNvPr id="4" name="Oval 3"/>
            <p:cNvSpPr/>
            <p:nvPr/>
          </p:nvSpPr>
          <p:spPr>
            <a:xfrm>
              <a:off x="421890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491962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48899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637945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5649536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210151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280223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37160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/>
            <p:cNvCxnSpPr>
              <a:stCxn id="14" idx="6"/>
              <a:endCxn id="15" idx="2"/>
            </p:cNvCxnSpPr>
            <p:nvPr/>
          </p:nvCxnSpPr>
          <p:spPr>
            <a:xfrm>
              <a:off x="2466471" y="1627817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736557" y="162781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6"/>
              <a:endCxn id="7" idx="2"/>
            </p:cNvCxnSpPr>
            <p:nvPr/>
          </p:nvCxnSpPr>
          <p:spPr>
            <a:xfrm>
              <a:off x="3167189" y="1627817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3853947" y="162622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4" idx="6"/>
            </p:cNvCxnSpPr>
            <p:nvPr/>
          </p:nvCxnSpPr>
          <p:spPr>
            <a:xfrm flipV="1">
              <a:off x="4583861" y="1626229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5284579" y="162940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6014493" y="163099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41"/>
          <p:cNvGrpSpPr/>
          <p:nvPr/>
        </p:nvGrpSpPr>
        <p:grpSpPr>
          <a:xfrm rot="10800000">
            <a:off x="1549790" y="686573"/>
            <a:ext cx="4309188" cy="5484854"/>
            <a:chOff x="1613657" y="748881"/>
            <a:chExt cx="4309188" cy="5484854"/>
          </a:xfrm>
        </p:grpSpPr>
        <p:sp>
          <p:nvSpPr>
            <p:cNvPr id="19" name="TextBox 18"/>
            <p:cNvSpPr txBox="1"/>
            <p:nvPr/>
          </p:nvSpPr>
          <p:spPr>
            <a:xfrm rot="10800000">
              <a:off x="4396616" y="2298051"/>
              <a:ext cx="1526229" cy="461665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en-US" sz="2400" dirty="0" smtClean="0"/>
                <a:t>=</a:t>
              </a:r>
              <a:r>
                <a:rPr lang="en-US" sz="2400" dirty="0" smtClean="0"/>
                <a:t> Macbeth</a:t>
              </a:r>
              <a:endParaRPr lang="en-US" sz="2400" dirty="0"/>
            </a:p>
          </p:txBody>
        </p:sp>
        <p:sp>
          <p:nvSpPr>
            <p:cNvPr id="22" name="TextBox 21"/>
            <p:cNvSpPr txBox="1"/>
            <p:nvPr/>
          </p:nvSpPr>
          <p:spPr>
            <a:xfrm rot="10800000">
              <a:off x="4605056" y="4435328"/>
              <a:ext cx="1317789" cy="461665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en-US" sz="2400" dirty="0" smtClean="0"/>
                <a:t>= Hamlet</a:t>
              </a:r>
              <a:endParaRPr lang="en-US" sz="2400" dirty="0"/>
            </a:p>
          </p:txBody>
        </p:sp>
        <p:sp>
          <p:nvSpPr>
            <p:cNvPr id="23" name="TextBox 22"/>
            <p:cNvSpPr txBox="1"/>
            <p:nvPr/>
          </p:nvSpPr>
          <p:spPr>
            <a:xfrm rot="10800000">
              <a:off x="3840274" y="1532992"/>
              <a:ext cx="2082571" cy="461665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en-US" sz="2400" dirty="0" smtClean="0"/>
                <a:t>=</a:t>
              </a:r>
              <a:r>
                <a:rPr lang="en-US" sz="2400" dirty="0" smtClean="0"/>
                <a:t> Twelfth Night</a:t>
              </a:r>
              <a:endParaRPr lang="en-US" sz="2400" dirty="0"/>
            </a:p>
          </p:txBody>
        </p:sp>
        <p:sp>
          <p:nvSpPr>
            <p:cNvPr id="24" name="TextBox 23"/>
            <p:cNvSpPr txBox="1"/>
            <p:nvPr/>
          </p:nvSpPr>
          <p:spPr>
            <a:xfrm rot="10800000">
              <a:off x="4590028" y="3715476"/>
              <a:ext cx="1332817" cy="461665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en-US" sz="2400" dirty="0" smtClean="0"/>
                <a:t>=</a:t>
              </a:r>
              <a:r>
                <a:rPr lang="en-US" sz="2400" dirty="0" smtClean="0"/>
                <a:t> Othello</a:t>
              </a:r>
              <a:endParaRPr lang="en-US" sz="2400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0800000">
              <a:off x="3924431" y="748881"/>
              <a:ext cx="1998414" cy="461665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en-US" sz="2400" dirty="0" smtClean="0"/>
                <a:t>=</a:t>
              </a:r>
              <a:r>
                <a:rPr lang="en-US" sz="2400" dirty="0" smtClean="0"/>
                <a:t> The Tempest</a:t>
              </a:r>
              <a:endParaRPr lang="en-US" sz="2400" dirty="0"/>
            </a:p>
          </p:txBody>
        </p:sp>
        <p:sp>
          <p:nvSpPr>
            <p:cNvPr id="32" name="TextBox 31"/>
            <p:cNvSpPr txBox="1"/>
            <p:nvPr/>
          </p:nvSpPr>
          <p:spPr>
            <a:xfrm rot="10800000">
              <a:off x="2322845" y="3030961"/>
              <a:ext cx="3600000" cy="461665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en-US" sz="2400" dirty="0" smtClean="0"/>
                <a:t>=</a:t>
              </a:r>
              <a:r>
                <a:rPr lang="en-US" sz="2400" dirty="0" smtClean="0"/>
                <a:t> Much Ado About Nothing</a:t>
              </a:r>
              <a:endParaRPr lang="en-US" sz="2400" dirty="0"/>
            </a:p>
          </p:txBody>
        </p:sp>
        <p:sp>
          <p:nvSpPr>
            <p:cNvPr id="33" name="TextBox 32"/>
            <p:cNvSpPr txBox="1"/>
            <p:nvPr/>
          </p:nvSpPr>
          <p:spPr>
            <a:xfrm rot="10800000">
              <a:off x="1613657" y="5772070"/>
              <a:ext cx="4309188" cy="461665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sz="2400" dirty="0" smtClean="0"/>
                <a:t>=</a:t>
              </a:r>
              <a:r>
                <a:rPr lang="en-US" sz="2400" dirty="0" smtClean="0"/>
                <a:t> A </a:t>
              </a:r>
              <a:r>
                <a:rPr lang="en-US" sz="2400" dirty="0" err="1" smtClean="0"/>
                <a:t>Midummer</a:t>
              </a:r>
              <a:r>
                <a:rPr lang="en-US" sz="2400" dirty="0" smtClean="0"/>
                <a:t> Night’s Dream </a:t>
              </a:r>
              <a:endParaRPr lang="en-US" sz="2400" dirty="0"/>
            </a:p>
          </p:txBody>
        </p:sp>
        <p:sp>
          <p:nvSpPr>
            <p:cNvPr id="34" name="TextBox 33"/>
            <p:cNvSpPr txBox="1"/>
            <p:nvPr/>
          </p:nvSpPr>
          <p:spPr>
            <a:xfrm rot="10800000">
              <a:off x="3365234" y="5135866"/>
              <a:ext cx="2557611" cy="461665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en-US" sz="2400" dirty="0" smtClean="0"/>
                <a:t>=</a:t>
              </a:r>
              <a:r>
                <a:rPr lang="en-US" sz="2400" dirty="0" smtClean="0"/>
                <a:t> Romeo and Juliet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4"/>
          <p:cNvGrpSpPr/>
          <p:nvPr/>
        </p:nvGrpSpPr>
        <p:grpSpPr>
          <a:xfrm>
            <a:off x="879857" y="749966"/>
            <a:ext cx="739914" cy="5372807"/>
            <a:chOff x="879857" y="749966"/>
            <a:chExt cx="739914" cy="5372807"/>
          </a:xfrm>
        </p:grpSpPr>
        <p:grpSp>
          <p:nvGrpSpPr>
            <p:cNvPr id="3" name="Group 39"/>
            <p:cNvGrpSpPr/>
            <p:nvPr/>
          </p:nvGrpSpPr>
          <p:grpSpPr>
            <a:xfrm rot="5400000">
              <a:off x="-1624056" y="3253879"/>
              <a:ext cx="5372807" cy="364982"/>
              <a:chOff x="1371600" y="1445326"/>
              <a:chExt cx="5372807" cy="364982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4218904" y="1445326"/>
                <a:ext cx="364957" cy="364982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919622" y="1445326"/>
                <a:ext cx="364957" cy="364982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488990" y="1445326"/>
                <a:ext cx="364957" cy="364982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6379450" y="1445326"/>
                <a:ext cx="364957" cy="364982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649536" y="1445326"/>
                <a:ext cx="364957" cy="364982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2101514" y="1445326"/>
                <a:ext cx="364957" cy="364982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802232" y="1445326"/>
                <a:ext cx="364957" cy="364982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371600" y="1445326"/>
                <a:ext cx="364957" cy="364982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" name="Straight Arrow Connector 16"/>
              <p:cNvCxnSpPr>
                <a:stCxn id="14" idx="6"/>
                <a:endCxn id="15" idx="2"/>
              </p:cNvCxnSpPr>
              <p:nvPr/>
            </p:nvCxnSpPr>
            <p:spPr>
              <a:xfrm>
                <a:off x="2466471" y="1627817"/>
                <a:ext cx="335761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1736557" y="1627817"/>
                <a:ext cx="364957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stCxn id="15" idx="6"/>
                <a:endCxn id="7" idx="2"/>
              </p:cNvCxnSpPr>
              <p:nvPr/>
            </p:nvCxnSpPr>
            <p:spPr>
              <a:xfrm>
                <a:off x="3167189" y="1627817"/>
                <a:ext cx="321801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>
                <a:off x="3853947" y="1626229"/>
                <a:ext cx="364957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>
                <a:stCxn id="4" idx="6"/>
              </p:cNvCxnSpPr>
              <p:nvPr/>
            </p:nvCxnSpPr>
            <p:spPr>
              <a:xfrm flipV="1">
                <a:off x="4583861" y="1626229"/>
                <a:ext cx="334878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>
                <a:off x="5284579" y="1629405"/>
                <a:ext cx="364957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6014493" y="1630993"/>
                <a:ext cx="364957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Straight Arrow Connector 29"/>
            <p:cNvCxnSpPr/>
            <p:nvPr/>
          </p:nvCxnSpPr>
          <p:spPr>
            <a:xfrm>
              <a:off x="1254814" y="95783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1254814" y="1674791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1244839" y="2388566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1254814" y="3058544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1254814" y="378850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1254814" y="4481971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1254814" y="5210346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>
              <a:off x="1254814" y="594030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39"/>
          <p:cNvGrpSpPr/>
          <p:nvPr/>
        </p:nvGrpSpPr>
        <p:grpSpPr>
          <a:xfrm rot="5400000">
            <a:off x="-914234" y="3253879"/>
            <a:ext cx="5372807" cy="364982"/>
            <a:chOff x="1371600" y="1445326"/>
            <a:chExt cx="5372807" cy="364982"/>
          </a:xfrm>
        </p:grpSpPr>
        <p:sp>
          <p:nvSpPr>
            <p:cNvPr id="67" name="Oval 66"/>
            <p:cNvSpPr/>
            <p:nvPr/>
          </p:nvSpPr>
          <p:spPr>
            <a:xfrm>
              <a:off x="421890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Oval 67"/>
            <p:cNvSpPr/>
            <p:nvPr/>
          </p:nvSpPr>
          <p:spPr>
            <a:xfrm>
              <a:off x="491962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348899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637945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5649536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210151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Oval 72"/>
            <p:cNvSpPr/>
            <p:nvPr/>
          </p:nvSpPr>
          <p:spPr>
            <a:xfrm>
              <a:off x="280223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137160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" name="Straight Arrow Connector 74"/>
            <p:cNvCxnSpPr>
              <a:stCxn id="72" idx="6"/>
              <a:endCxn id="73" idx="2"/>
            </p:cNvCxnSpPr>
            <p:nvPr/>
          </p:nvCxnSpPr>
          <p:spPr>
            <a:xfrm>
              <a:off x="2466471" y="1627817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736557" y="162781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73" idx="6"/>
              <a:endCxn id="69" idx="2"/>
            </p:cNvCxnSpPr>
            <p:nvPr/>
          </p:nvCxnSpPr>
          <p:spPr>
            <a:xfrm>
              <a:off x="3167189" y="1627817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>
              <a:off x="3853947" y="162622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67" idx="6"/>
            </p:cNvCxnSpPr>
            <p:nvPr/>
          </p:nvCxnSpPr>
          <p:spPr>
            <a:xfrm flipV="1">
              <a:off x="4583861" y="1626229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>
              <a:off x="5284579" y="162940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>
              <a:off x="6014493" y="163099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2" name="Straight Arrow Connector 81"/>
          <p:cNvCxnSpPr/>
          <p:nvPr/>
        </p:nvCxnSpPr>
        <p:spPr>
          <a:xfrm>
            <a:off x="1964636" y="95783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1964636" y="167479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1954661" y="2388566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1964636" y="3058544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1964636" y="378850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>
            <a:off x="1964636" y="448197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1964636" y="5210346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1964636" y="594030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39"/>
          <p:cNvGrpSpPr/>
          <p:nvPr/>
        </p:nvGrpSpPr>
        <p:grpSpPr>
          <a:xfrm rot="5400000">
            <a:off x="-184295" y="3253878"/>
            <a:ext cx="5372807" cy="364982"/>
            <a:chOff x="1371600" y="1445326"/>
            <a:chExt cx="5372807" cy="364982"/>
          </a:xfrm>
        </p:grpSpPr>
        <p:sp>
          <p:nvSpPr>
            <p:cNvPr id="91" name="Oval 90"/>
            <p:cNvSpPr/>
            <p:nvPr/>
          </p:nvSpPr>
          <p:spPr>
            <a:xfrm>
              <a:off x="421890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/>
            <p:nvPr/>
          </p:nvSpPr>
          <p:spPr>
            <a:xfrm>
              <a:off x="491962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348899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637945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/>
            <p:nvPr/>
          </p:nvSpPr>
          <p:spPr>
            <a:xfrm>
              <a:off x="5649536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210151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/>
            <p:nvPr/>
          </p:nvSpPr>
          <p:spPr>
            <a:xfrm>
              <a:off x="280223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137160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Arrow Connector 98"/>
            <p:cNvCxnSpPr>
              <a:stCxn id="96" idx="6"/>
              <a:endCxn id="97" idx="2"/>
            </p:cNvCxnSpPr>
            <p:nvPr/>
          </p:nvCxnSpPr>
          <p:spPr>
            <a:xfrm>
              <a:off x="2466471" y="1627817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>
              <a:off x="1736557" y="162781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97" idx="6"/>
              <a:endCxn id="93" idx="2"/>
            </p:cNvCxnSpPr>
            <p:nvPr/>
          </p:nvCxnSpPr>
          <p:spPr>
            <a:xfrm>
              <a:off x="3167189" y="1627817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853947" y="162622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91" idx="6"/>
            </p:cNvCxnSpPr>
            <p:nvPr/>
          </p:nvCxnSpPr>
          <p:spPr>
            <a:xfrm flipV="1">
              <a:off x="4583861" y="1626229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5284579" y="162940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>
              <a:off x="6014493" y="163099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Arrow Connector 105"/>
          <p:cNvCxnSpPr/>
          <p:nvPr/>
        </p:nvCxnSpPr>
        <p:spPr>
          <a:xfrm>
            <a:off x="2694575" y="95783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2694575" y="1674790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2684600" y="2388565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2694575" y="3058543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2694575" y="3788506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2694575" y="4481970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2694575" y="5210345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>
            <a:off x="2694575" y="594030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39"/>
          <p:cNvGrpSpPr/>
          <p:nvPr/>
        </p:nvGrpSpPr>
        <p:grpSpPr>
          <a:xfrm rot="5400000">
            <a:off x="545645" y="3253879"/>
            <a:ext cx="5372807" cy="364982"/>
            <a:chOff x="1371600" y="1445326"/>
            <a:chExt cx="5372807" cy="364982"/>
          </a:xfrm>
        </p:grpSpPr>
        <p:sp>
          <p:nvSpPr>
            <p:cNvPr id="115" name="Oval 114"/>
            <p:cNvSpPr/>
            <p:nvPr/>
          </p:nvSpPr>
          <p:spPr>
            <a:xfrm>
              <a:off x="421890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Oval 115"/>
            <p:cNvSpPr/>
            <p:nvPr/>
          </p:nvSpPr>
          <p:spPr>
            <a:xfrm>
              <a:off x="491962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348899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637945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Oval 118"/>
            <p:cNvSpPr/>
            <p:nvPr/>
          </p:nvSpPr>
          <p:spPr>
            <a:xfrm>
              <a:off x="5649536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210151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Oval 120"/>
            <p:cNvSpPr/>
            <p:nvPr/>
          </p:nvSpPr>
          <p:spPr>
            <a:xfrm>
              <a:off x="280223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137160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3" name="Straight Arrow Connector 122"/>
            <p:cNvCxnSpPr>
              <a:stCxn id="120" idx="6"/>
              <a:endCxn id="121" idx="2"/>
            </p:cNvCxnSpPr>
            <p:nvPr/>
          </p:nvCxnSpPr>
          <p:spPr>
            <a:xfrm>
              <a:off x="2466471" y="1627817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>
              <a:off x="1736557" y="162781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>
              <a:stCxn id="121" idx="6"/>
              <a:endCxn id="117" idx="2"/>
            </p:cNvCxnSpPr>
            <p:nvPr/>
          </p:nvCxnSpPr>
          <p:spPr>
            <a:xfrm>
              <a:off x="3167189" y="1627817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>
              <a:off x="3853947" y="162622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stCxn id="115" idx="6"/>
            </p:cNvCxnSpPr>
            <p:nvPr/>
          </p:nvCxnSpPr>
          <p:spPr>
            <a:xfrm flipV="1">
              <a:off x="4583861" y="1626229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>
              <a:off x="5284579" y="162940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>
              <a:off x="6014493" y="163099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Arrow Connector 129"/>
          <p:cNvCxnSpPr/>
          <p:nvPr/>
        </p:nvCxnSpPr>
        <p:spPr>
          <a:xfrm>
            <a:off x="3424515" y="95783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3424515" y="167479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3414540" y="2388566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3424515" y="3058544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3424515" y="378850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>
            <a:off x="3424515" y="448197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>
            <a:off x="3424515" y="5210346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3424515" y="594030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39"/>
          <p:cNvGrpSpPr/>
          <p:nvPr/>
        </p:nvGrpSpPr>
        <p:grpSpPr>
          <a:xfrm rot="5400000">
            <a:off x="1275584" y="3253879"/>
            <a:ext cx="5372807" cy="364982"/>
            <a:chOff x="1371600" y="1445326"/>
            <a:chExt cx="5372807" cy="364982"/>
          </a:xfrm>
        </p:grpSpPr>
        <p:sp>
          <p:nvSpPr>
            <p:cNvPr id="139" name="Oval 138"/>
            <p:cNvSpPr/>
            <p:nvPr/>
          </p:nvSpPr>
          <p:spPr>
            <a:xfrm>
              <a:off x="421890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/>
            <p:nvPr/>
          </p:nvSpPr>
          <p:spPr>
            <a:xfrm>
              <a:off x="491962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>
              <a:off x="348899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>
              <a:off x="637945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/>
            <p:nvPr/>
          </p:nvSpPr>
          <p:spPr>
            <a:xfrm>
              <a:off x="5649536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>
              <a:off x="210151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/>
            <p:nvPr/>
          </p:nvSpPr>
          <p:spPr>
            <a:xfrm>
              <a:off x="280223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>
            <a:xfrm>
              <a:off x="137160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Straight Arrow Connector 146"/>
            <p:cNvCxnSpPr>
              <a:stCxn id="144" idx="6"/>
              <a:endCxn id="145" idx="2"/>
            </p:cNvCxnSpPr>
            <p:nvPr/>
          </p:nvCxnSpPr>
          <p:spPr>
            <a:xfrm>
              <a:off x="2466471" y="1627817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/>
            <p:nvPr/>
          </p:nvCxnSpPr>
          <p:spPr>
            <a:xfrm>
              <a:off x="1736557" y="162781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>
              <a:stCxn id="145" idx="6"/>
              <a:endCxn id="141" idx="2"/>
            </p:cNvCxnSpPr>
            <p:nvPr/>
          </p:nvCxnSpPr>
          <p:spPr>
            <a:xfrm>
              <a:off x="3167189" y="1627817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/>
            <p:cNvCxnSpPr/>
            <p:nvPr/>
          </p:nvCxnSpPr>
          <p:spPr>
            <a:xfrm>
              <a:off x="3853947" y="162622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>
              <a:stCxn id="139" idx="6"/>
            </p:cNvCxnSpPr>
            <p:nvPr/>
          </p:nvCxnSpPr>
          <p:spPr>
            <a:xfrm flipV="1">
              <a:off x="4583861" y="1626229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/>
            <p:nvPr/>
          </p:nvCxnSpPr>
          <p:spPr>
            <a:xfrm>
              <a:off x="5284579" y="162940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/>
            <p:nvPr/>
          </p:nvCxnSpPr>
          <p:spPr>
            <a:xfrm>
              <a:off x="6014493" y="163099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4" name="Straight Arrow Connector 153"/>
          <p:cNvCxnSpPr/>
          <p:nvPr/>
        </p:nvCxnSpPr>
        <p:spPr>
          <a:xfrm>
            <a:off x="4154454" y="95783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/>
          <p:nvPr/>
        </p:nvCxnSpPr>
        <p:spPr>
          <a:xfrm>
            <a:off x="4154454" y="167479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/>
          <p:nvPr/>
        </p:nvCxnSpPr>
        <p:spPr>
          <a:xfrm>
            <a:off x="4144479" y="2388566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>
            <a:off x="4154454" y="3058544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>
            <a:off x="4154454" y="378850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>
            <a:off x="4154454" y="448197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/>
          <p:nvPr/>
        </p:nvCxnSpPr>
        <p:spPr>
          <a:xfrm>
            <a:off x="4154454" y="5210346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/>
          <p:nvPr/>
        </p:nvCxnSpPr>
        <p:spPr>
          <a:xfrm>
            <a:off x="4154454" y="594030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39"/>
          <p:cNvGrpSpPr/>
          <p:nvPr/>
        </p:nvGrpSpPr>
        <p:grpSpPr>
          <a:xfrm rot="5400000">
            <a:off x="2005524" y="3253880"/>
            <a:ext cx="5372807" cy="364982"/>
            <a:chOff x="1371600" y="1445326"/>
            <a:chExt cx="5372807" cy="364982"/>
          </a:xfrm>
        </p:grpSpPr>
        <p:sp>
          <p:nvSpPr>
            <p:cNvPr id="163" name="Oval 162"/>
            <p:cNvSpPr/>
            <p:nvPr/>
          </p:nvSpPr>
          <p:spPr>
            <a:xfrm>
              <a:off x="421890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Oval 163"/>
            <p:cNvSpPr/>
            <p:nvPr/>
          </p:nvSpPr>
          <p:spPr>
            <a:xfrm>
              <a:off x="491962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/>
            <p:cNvSpPr/>
            <p:nvPr/>
          </p:nvSpPr>
          <p:spPr>
            <a:xfrm>
              <a:off x="348899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/>
            <p:cNvSpPr/>
            <p:nvPr/>
          </p:nvSpPr>
          <p:spPr>
            <a:xfrm>
              <a:off x="637945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Oval 166"/>
            <p:cNvSpPr/>
            <p:nvPr/>
          </p:nvSpPr>
          <p:spPr>
            <a:xfrm>
              <a:off x="5649536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/>
            <p:cNvSpPr/>
            <p:nvPr/>
          </p:nvSpPr>
          <p:spPr>
            <a:xfrm>
              <a:off x="210151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Oval 168"/>
            <p:cNvSpPr/>
            <p:nvPr/>
          </p:nvSpPr>
          <p:spPr>
            <a:xfrm>
              <a:off x="280223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/>
            <p:cNvSpPr/>
            <p:nvPr/>
          </p:nvSpPr>
          <p:spPr>
            <a:xfrm>
              <a:off x="137160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1" name="Straight Arrow Connector 170"/>
            <p:cNvCxnSpPr>
              <a:stCxn id="168" idx="6"/>
              <a:endCxn id="169" idx="2"/>
            </p:cNvCxnSpPr>
            <p:nvPr/>
          </p:nvCxnSpPr>
          <p:spPr>
            <a:xfrm>
              <a:off x="2466471" y="1627817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/>
            <p:cNvCxnSpPr/>
            <p:nvPr/>
          </p:nvCxnSpPr>
          <p:spPr>
            <a:xfrm>
              <a:off x="1736557" y="162781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Arrow Connector 172"/>
            <p:cNvCxnSpPr>
              <a:stCxn id="169" idx="6"/>
              <a:endCxn id="165" idx="2"/>
            </p:cNvCxnSpPr>
            <p:nvPr/>
          </p:nvCxnSpPr>
          <p:spPr>
            <a:xfrm>
              <a:off x="3167189" y="1627817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Arrow Connector 173"/>
            <p:cNvCxnSpPr/>
            <p:nvPr/>
          </p:nvCxnSpPr>
          <p:spPr>
            <a:xfrm>
              <a:off x="3853947" y="162622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Arrow Connector 174"/>
            <p:cNvCxnSpPr>
              <a:stCxn id="163" idx="6"/>
            </p:cNvCxnSpPr>
            <p:nvPr/>
          </p:nvCxnSpPr>
          <p:spPr>
            <a:xfrm flipV="1">
              <a:off x="4583861" y="1626229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/>
            <p:nvPr/>
          </p:nvCxnSpPr>
          <p:spPr>
            <a:xfrm>
              <a:off x="5284579" y="162940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/>
            <p:nvPr/>
          </p:nvCxnSpPr>
          <p:spPr>
            <a:xfrm>
              <a:off x="6014493" y="163099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8" name="Straight Arrow Connector 177"/>
          <p:cNvCxnSpPr/>
          <p:nvPr/>
        </p:nvCxnSpPr>
        <p:spPr>
          <a:xfrm>
            <a:off x="4884394" y="957840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>
            <a:off x="4884394" y="167479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/>
          <p:nvPr/>
        </p:nvCxnSpPr>
        <p:spPr>
          <a:xfrm>
            <a:off x="4874419" y="238856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/>
          <p:nvPr/>
        </p:nvCxnSpPr>
        <p:spPr>
          <a:xfrm>
            <a:off x="4884394" y="3058545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4884394" y="378850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4884394" y="448197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/>
          <p:nvPr/>
        </p:nvCxnSpPr>
        <p:spPr>
          <a:xfrm>
            <a:off x="4884394" y="521034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>
            <a:off x="4884394" y="5940310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39"/>
          <p:cNvGrpSpPr/>
          <p:nvPr/>
        </p:nvGrpSpPr>
        <p:grpSpPr>
          <a:xfrm rot="5400000">
            <a:off x="2745441" y="3253880"/>
            <a:ext cx="5372807" cy="364982"/>
            <a:chOff x="1371600" y="1445326"/>
            <a:chExt cx="5372807" cy="364982"/>
          </a:xfrm>
        </p:grpSpPr>
        <p:sp>
          <p:nvSpPr>
            <p:cNvPr id="187" name="Oval 186"/>
            <p:cNvSpPr/>
            <p:nvPr/>
          </p:nvSpPr>
          <p:spPr>
            <a:xfrm>
              <a:off x="421890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/>
            <p:nvPr/>
          </p:nvSpPr>
          <p:spPr>
            <a:xfrm>
              <a:off x="491962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/>
            <p:nvPr/>
          </p:nvSpPr>
          <p:spPr>
            <a:xfrm>
              <a:off x="348899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/>
            <p:nvPr/>
          </p:nvSpPr>
          <p:spPr>
            <a:xfrm>
              <a:off x="637945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/>
            <p:nvPr/>
          </p:nvSpPr>
          <p:spPr>
            <a:xfrm>
              <a:off x="5649536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/>
            <p:nvPr/>
          </p:nvSpPr>
          <p:spPr>
            <a:xfrm>
              <a:off x="210151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/>
            <p:nvPr/>
          </p:nvSpPr>
          <p:spPr>
            <a:xfrm>
              <a:off x="280223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/>
            <p:nvPr/>
          </p:nvSpPr>
          <p:spPr>
            <a:xfrm>
              <a:off x="137160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5" name="Straight Arrow Connector 194"/>
            <p:cNvCxnSpPr>
              <a:stCxn id="192" idx="6"/>
              <a:endCxn id="193" idx="2"/>
            </p:cNvCxnSpPr>
            <p:nvPr/>
          </p:nvCxnSpPr>
          <p:spPr>
            <a:xfrm>
              <a:off x="2466471" y="1627817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Arrow Connector 195"/>
            <p:cNvCxnSpPr/>
            <p:nvPr/>
          </p:nvCxnSpPr>
          <p:spPr>
            <a:xfrm>
              <a:off x="1736557" y="162781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Arrow Connector 196"/>
            <p:cNvCxnSpPr>
              <a:stCxn id="193" idx="6"/>
              <a:endCxn id="189" idx="2"/>
            </p:cNvCxnSpPr>
            <p:nvPr/>
          </p:nvCxnSpPr>
          <p:spPr>
            <a:xfrm>
              <a:off x="3167189" y="1627817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Arrow Connector 197"/>
            <p:cNvCxnSpPr/>
            <p:nvPr/>
          </p:nvCxnSpPr>
          <p:spPr>
            <a:xfrm>
              <a:off x="3853947" y="162622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/>
            <p:cNvCxnSpPr>
              <a:stCxn id="187" idx="6"/>
            </p:cNvCxnSpPr>
            <p:nvPr/>
          </p:nvCxnSpPr>
          <p:spPr>
            <a:xfrm flipV="1">
              <a:off x="4583861" y="1626229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/>
            <p:cNvCxnSpPr/>
            <p:nvPr/>
          </p:nvCxnSpPr>
          <p:spPr>
            <a:xfrm>
              <a:off x="5284579" y="162940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/>
            <p:cNvCxnSpPr/>
            <p:nvPr/>
          </p:nvCxnSpPr>
          <p:spPr>
            <a:xfrm>
              <a:off x="6014493" y="163099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2" name="Straight Arrow Connector 201"/>
          <p:cNvCxnSpPr/>
          <p:nvPr/>
        </p:nvCxnSpPr>
        <p:spPr>
          <a:xfrm>
            <a:off x="5624311" y="957840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/>
          <p:cNvCxnSpPr/>
          <p:nvPr/>
        </p:nvCxnSpPr>
        <p:spPr>
          <a:xfrm>
            <a:off x="5624311" y="167479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/>
          <p:cNvCxnSpPr/>
          <p:nvPr/>
        </p:nvCxnSpPr>
        <p:spPr>
          <a:xfrm>
            <a:off x="5614336" y="238856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/>
          <p:cNvCxnSpPr/>
          <p:nvPr/>
        </p:nvCxnSpPr>
        <p:spPr>
          <a:xfrm>
            <a:off x="5624311" y="3058545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/>
          <p:nvPr/>
        </p:nvCxnSpPr>
        <p:spPr>
          <a:xfrm>
            <a:off x="5624311" y="378850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/>
          <p:nvPr/>
        </p:nvCxnSpPr>
        <p:spPr>
          <a:xfrm>
            <a:off x="5624311" y="448197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/>
          <p:nvPr/>
        </p:nvCxnSpPr>
        <p:spPr>
          <a:xfrm>
            <a:off x="5624311" y="521034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/>
          <p:nvPr/>
        </p:nvCxnSpPr>
        <p:spPr>
          <a:xfrm>
            <a:off x="5624311" y="5940310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39"/>
          <p:cNvGrpSpPr/>
          <p:nvPr/>
        </p:nvGrpSpPr>
        <p:grpSpPr>
          <a:xfrm rot="5400000">
            <a:off x="3485358" y="3253880"/>
            <a:ext cx="5372807" cy="364982"/>
            <a:chOff x="1371600" y="1445326"/>
            <a:chExt cx="5372807" cy="364982"/>
          </a:xfrm>
        </p:grpSpPr>
        <p:sp>
          <p:nvSpPr>
            <p:cNvPr id="211" name="Oval 210"/>
            <p:cNvSpPr/>
            <p:nvPr/>
          </p:nvSpPr>
          <p:spPr>
            <a:xfrm>
              <a:off x="421890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Oval 211"/>
            <p:cNvSpPr/>
            <p:nvPr/>
          </p:nvSpPr>
          <p:spPr>
            <a:xfrm>
              <a:off x="491962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/>
            <p:cNvSpPr/>
            <p:nvPr/>
          </p:nvSpPr>
          <p:spPr>
            <a:xfrm>
              <a:off x="348899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/>
            <p:cNvSpPr/>
            <p:nvPr/>
          </p:nvSpPr>
          <p:spPr>
            <a:xfrm>
              <a:off x="637945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Oval 214"/>
            <p:cNvSpPr/>
            <p:nvPr/>
          </p:nvSpPr>
          <p:spPr>
            <a:xfrm>
              <a:off x="5649536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/>
            <p:cNvSpPr/>
            <p:nvPr/>
          </p:nvSpPr>
          <p:spPr>
            <a:xfrm>
              <a:off x="2101514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Oval 216"/>
            <p:cNvSpPr/>
            <p:nvPr/>
          </p:nvSpPr>
          <p:spPr>
            <a:xfrm>
              <a:off x="2802232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/>
            <p:cNvSpPr/>
            <p:nvPr/>
          </p:nvSpPr>
          <p:spPr>
            <a:xfrm>
              <a:off x="1371600" y="1445326"/>
              <a:ext cx="364957" cy="36498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9" name="Straight Arrow Connector 218"/>
            <p:cNvCxnSpPr>
              <a:stCxn id="216" idx="6"/>
              <a:endCxn id="217" idx="2"/>
            </p:cNvCxnSpPr>
            <p:nvPr/>
          </p:nvCxnSpPr>
          <p:spPr>
            <a:xfrm>
              <a:off x="2466471" y="1627817"/>
              <a:ext cx="33576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Arrow Connector 219"/>
            <p:cNvCxnSpPr/>
            <p:nvPr/>
          </p:nvCxnSpPr>
          <p:spPr>
            <a:xfrm>
              <a:off x="1736557" y="1627817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Arrow Connector 220"/>
            <p:cNvCxnSpPr>
              <a:stCxn id="217" idx="6"/>
              <a:endCxn id="213" idx="2"/>
            </p:cNvCxnSpPr>
            <p:nvPr/>
          </p:nvCxnSpPr>
          <p:spPr>
            <a:xfrm>
              <a:off x="3167189" y="1627817"/>
              <a:ext cx="32180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Arrow Connector 221"/>
            <p:cNvCxnSpPr/>
            <p:nvPr/>
          </p:nvCxnSpPr>
          <p:spPr>
            <a:xfrm>
              <a:off x="3853947" y="1626229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Arrow Connector 222"/>
            <p:cNvCxnSpPr>
              <a:stCxn id="211" idx="6"/>
            </p:cNvCxnSpPr>
            <p:nvPr/>
          </p:nvCxnSpPr>
          <p:spPr>
            <a:xfrm flipV="1">
              <a:off x="4583861" y="1626229"/>
              <a:ext cx="33487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Arrow Connector 223"/>
            <p:cNvCxnSpPr/>
            <p:nvPr/>
          </p:nvCxnSpPr>
          <p:spPr>
            <a:xfrm>
              <a:off x="5284579" y="1629405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Arrow Connector 224"/>
            <p:cNvCxnSpPr/>
            <p:nvPr/>
          </p:nvCxnSpPr>
          <p:spPr>
            <a:xfrm>
              <a:off x="6014493" y="1630993"/>
              <a:ext cx="36495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6" name="Straight Arrow Connector 225"/>
          <p:cNvCxnSpPr/>
          <p:nvPr/>
        </p:nvCxnSpPr>
        <p:spPr>
          <a:xfrm>
            <a:off x="6364228" y="957840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/>
          <p:cNvCxnSpPr/>
          <p:nvPr/>
        </p:nvCxnSpPr>
        <p:spPr>
          <a:xfrm>
            <a:off x="6364228" y="167479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6354253" y="238856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/>
          <p:nvPr/>
        </p:nvCxnSpPr>
        <p:spPr>
          <a:xfrm>
            <a:off x="6364228" y="3058545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/>
          <p:nvPr/>
        </p:nvCxnSpPr>
        <p:spPr>
          <a:xfrm>
            <a:off x="6364228" y="378850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/>
          <p:cNvCxnSpPr/>
          <p:nvPr/>
        </p:nvCxnSpPr>
        <p:spPr>
          <a:xfrm>
            <a:off x="6364228" y="448197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/>
          <p:cNvCxnSpPr/>
          <p:nvPr/>
        </p:nvCxnSpPr>
        <p:spPr>
          <a:xfrm>
            <a:off x="6364228" y="521034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Arrow Connector 232"/>
          <p:cNvCxnSpPr/>
          <p:nvPr/>
        </p:nvCxnSpPr>
        <p:spPr>
          <a:xfrm>
            <a:off x="6364228" y="5940310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" name="Oval 234"/>
          <p:cNvSpPr/>
          <p:nvPr/>
        </p:nvSpPr>
        <p:spPr>
          <a:xfrm rot="5400000">
            <a:off x="6719223" y="3597259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Oval 235"/>
          <p:cNvSpPr/>
          <p:nvPr/>
        </p:nvSpPr>
        <p:spPr>
          <a:xfrm rot="5400000">
            <a:off x="6719223" y="429797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/>
          <p:cNvSpPr/>
          <p:nvPr/>
        </p:nvSpPr>
        <p:spPr>
          <a:xfrm rot="5400000">
            <a:off x="6719223" y="286734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val 237"/>
          <p:cNvSpPr/>
          <p:nvPr/>
        </p:nvSpPr>
        <p:spPr>
          <a:xfrm rot="5400000">
            <a:off x="6719223" y="575780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9" name="Oval 238"/>
          <p:cNvSpPr/>
          <p:nvPr/>
        </p:nvSpPr>
        <p:spPr>
          <a:xfrm rot="5400000">
            <a:off x="6719223" y="5027891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val 239"/>
          <p:cNvSpPr/>
          <p:nvPr/>
        </p:nvSpPr>
        <p:spPr>
          <a:xfrm rot="5400000">
            <a:off x="6719223" y="1479869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1" name="Oval 240"/>
          <p:cNvSpPr/>
          <p:nvPr/>
        </p:nvSpPr>
        <p:spPr>
          <a:xfrm rot="5400000">
            <a:off x="6719223" y="218058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val 241"/>
          <p:cNvSpPr/>
          <p:nvPr/>
        </p:nvSpPr>
        <p:spPr>
          <a:xfrm rot="5400000">
            <a:off x="6719223" y="74995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3" name="Straight Arrow Connector 242"/>
          <p:cNvCxnSpPr>
            <a:stCxn id="240" idx="6"/>
            <a:endCxn id="241" idx="2"/>
          </p:cNvCxnSpPr>
          <p:nvPr/>
        </p:nvCxnSpPr>
        <p:spPr>
          <a:xfrm rot="5400000">
            <a:off x="6733027" y="2011925"/>
            <a:ext cx="33576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Arrow Connector 243"/>
          <p:cNvCxnSpPr/>
          <p:nvPr/>
        </p:nvCxnSpPr>
        <p:spPr>
          <a:xfrm rot="5400000">
            <a:off x="6718429" y="129660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/>
          <p:cNvCxnSpPr>
            <a:stCxn id="241" idx="6"/>
            <a:endCxn id="237" idx="2"/>
          </p:cNvCxnSpPr>
          <p:nvPr/>
        </p:nvCxnSpPr>
        <p:spPr>
          <a:xfrm rot="5400000">
            <a:off x="6740007" y="2705663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/>
          <p:nvPr/>
        </p:nvCxnSpPr>
        <p:spPr>
          <a:xfrm rot="5400000">
            <a:off x="6720017" y="341399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>
            <a:stCxn id="235" idx="6"/>
          </p:cNvCxnSpPr>
          <p:nvPr/>
        </p:nvCxnSpPr>
        <p:spPr>
          <a:xfrm rot="5400000" flipV="1">
            <a:off x="6735057" y="4128874"/>
            <a:ext cx="33487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/>
          <p:cNvCxnSpPr/>
          <p:nvPr/>
        </p:nvCxnSpPr>
        <p:spPr>
          <a:xfrm rot="5400000">
            <a:off x="6716841" y="484463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Arrow Connector 248"/>
          <p:cNvCxnSpPr/>
          <p:nvPr/>
        </p:nvCxnSpPr>
        <p:spPr>
          <a:xfrm rot="5400000">
            <a:off x="6715253" y="5574545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0" name="TextBox 209"/>
          <p:cNvSpPr txBox="1"/>
          <p:nvPr/>
        </p:nvSpPr>
        <p:spPr>
          <a:xfrm>
            <a:off x="331511" y="0"/>
            <a:ext cx="25432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Tabular Data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 rot="5400000">
            <a:off x="879869" y="3597258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 rot="5400000">
            <a:off x="879869" y="2867344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 rot="5400000">
            <a:off x="879869" y="2180586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15" idx="6"/>
            <a:endCxn id="7" idx="2"/>
          </p:cNvCxnSpPr>
          <p:nvPr/>
        </p:nvCxnSpPr>
        <p:spPr>
          <a:xfrm rot="5400000">
            <a:off x="900653" y="2705662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880663" y="341399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254814" y="3058544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254814" y="378850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 rot="5400000">
            <a:off x="1589691" y="3597258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Oval 68"/>
          <p:cNvSpPr/>
          <p:nvPr/>
        </p:nvSpPr>
        <p:spPr>
          <a:xfrm rot="5400000">
            <a:off x="1589691" y="2867344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 rot="5400000">
            <a:off x="1589691" y="2180586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Arrow Connector 76"/>
          <p:cNvCxnSpPr>
            <a:stCxn id="73" idx="6"/>
            <a:endCxn id="69" idx="2"/>
          </p:cNvCxnSpPr>
          <p:nvPr/>
        </p:nvCxnSpPr>
        <p:spPr>
          <a:xfrm rot="5400000">
            <a:off x="1610475" y="2705662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5400000">
            <a:off x="1590485" y="341399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1964636" y="3058544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1964636" y="378850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rot="5400000">
            <a:off x="2319630" y="359725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Oval 92"/>
          <p:cNvSpPr/>
          <p:nvPr/>
        </p:nvSpPr>
        <p:spPr>
          <a:xfrm rot="5400000">
            <a:off x="2319630" y="2867343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rot="5400000">
            <a:off x="2319630" y="218058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Straight Arrow Connector 100"/>
          <p:cNvCxnSpPr>
            <a:stCxn id="97" idx="6"/>
            <a:endCxn id="93" idx="2"/>
          </p:cNvCxnSpPr>
          <p:nvPr/>
        </p:nvCxnSpPr>
        <p:spPr>
          <a:xfrm rot="5400000">
            <a:off x="2340414" y="2705661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 rot="5400000">
            <a:off x="2320424" y="341399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2694575" y="3058543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2694575" y="3788506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Oval 114"/>
          <p:cNvSpPr/>
          <p:nvPr/>
        </p:nvSpPr>
        <p:spPr>
          <a:xfrm rot="5400000">
            <a:off x="3049570" y="3597258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7" name="Oval 116"/>
          <p:cNvSpPr/>
          <p:nvPr/>
        </p:nvSpPr>
        <p:spPr>
          <a:xfrm rot="5400000">
            <a:off x="3049570" y="2867344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 rot="5400000">
            <a:off x="3049570" y="2180586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5" name="Straight Arrow Connector 124"/>
          <p:cNvCxnSpPr>
            <a:stCxn id="121" idx="6"/>
            <a:endCxn id="117" idx="2"/>
          </p:cNvCxnSpPr>
          <p:nvPr/>
        </p:nvCxnSpPr>
        <p:spPr>
          <a:xfrm rot="5400000">
            <a:off x="3070354" y="2705662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5400000">
            <a:off x="3050364" y="341399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3424515" y="3058544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3424515" y="378850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Oval 138"/>
          <p:cNvSpPr/>
          <p:nvPr/>
        </p:nvSpPr>
        <p:spPr>
          <a:xfrm rot="5400000">
            <a:off x="3779509" y="3597258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Oval 140"/>
          <p:cNvSpPr/>
          <p:nvPr/>
        </p:nvSpPr>
        <p:spPr>
          <a:xfrm rot="5400000">
            <a:off x="3779509" y="2867344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/>
          <p:nvPr/>
        </p:nvSpPr>
        <p:spPr>
          <a:xfrm rot="5400000">
            <a:off x="3779509" y="2180586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9" name="Straight Arrow Connector 148"/>
          <p:cNvCxnSpPr>
            <a:stCxn id="145" idx="6"/>
            <a:endCxn id="141" idx="2"/>
          </p:cNvCxnSpPr>
          <p:nvPr/>
        </p:nvCxnSpPr>
        <p:spPr>
          <a:xfrm rot="5400000">
            <a:off x="3800293" y="2705662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rot="5400000">
            <a:off x="3780303" y="341399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>
            <a:off x="4154454" y="3058544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>
            <a:off x="4154454" y="3788507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Oval 162"/>
          <p:cNvSpPr/>
          <p:nvPr/>
        </p:nvSpPr>
        <p:spPr>
          <a:xfrm rot="5400000">
            <a:off x="4509449" y="3597259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5" name="Oval 164"/>
          <p:cNvSpPr/>
          <p:nvPr/>
        </p:nvSpPr>
        <p:spPr>
          <a:xfrm rot="5400000">
            <a:off x="4509449" y="286734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val 168"/>
          <p:cNvSpPr/>
          <p:nvPr/>
        </p:nvSpPr>
        <p:spPr>
          <a:xfrm rot="5400000">
            <a:off x="4509449" y="218058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3" name="Straight Arrow Connector 172"/>
          <p:cNvCxnSpPr>
            <a:stCxn id="169" idx="6"/>
            <a:endCxn id="165" idx="2"/>
          </p:cNvCxnSpPr>
          <p:nvPr/>
        </p:nvCxnSpPr>
        <p:spPr>
          <a:xfrm rot="5400000">
            <a:off x="4530233" y="2705663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/>
          <p:nvPr/>
        </p:nvCxnSpPr>
        <p:spPr>
          <a:xfrm rot="5400000">
            <a:off x="4510243" y="341399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/>
          <p:nvPr/>
        </p:nvCxnSpPr>
        <p:spPr>
          <a:xfrm>
            <a:off x="4884394" y="3058545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4884394" y="378850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7" name="Oval 186"/>
          <p:cNvSpPr/>
          <p:nvPr/>
        </p:nvSpPr>
        <p:spPr>
          <a:xfrm rot="5400000">
            <a:off x="5249366" y="3597259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Oval 188"/>
          <p:cNvSpPr/>
          <p:nvPr/>
        </p:nvSpPr>
        <p:spPr>
          <a:xfrm rot="5400000">
            <a:off x="5249366" y="286734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/>
          <p:cNvSpPr/>
          <p:nvPr/>
        </p:nvSpPr>
        <p:spPr>
          <a:xfrm rot="5400000">
            <a:off x="5249366" y="218058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7" name="Straight Arrow Connector 196"/>
          <p:cNvCxnSpPr>
            <a:stCxn id="193" idx="6"/>
            <a:endCxn id="189" idx="2"/>
          </p:cNvCxnSpPr>
          <p:nvPr/>
        </p:nvCxnSpPr>
        <p:spPr>
          <a:xfrm rot="5400000">
            <a:off x="5270150" y="2705663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/>
          <p:nvPr/>
        </p:nvCxnSpPr>
        <p:spPr>
          <a:xfrm rot="5400000">
            <a:off x="5250160" y="341399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/>
          <p:cNvCxnSpPr/>
          <p:nvPr/>
        </p:nvCxnSpPr>
        <p:spPr>
          <a:xfrm>
            <a:off x="5624311" y="3058545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/>
          <p:nvPr/>
        </p:nvCxnSpPr>
        <p:spPr>
          <a:xfrm>
            <a:off x="5624311" y="378850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1" name="Oval 210"/>
          <p:cNvSpPr/>
          <p:nvPr/>
        </p:nvSpPr>
        <p:spPr>
          <a:xfrm rot="5400000">
            <a:off x="5989283" y="3597259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3" name="Oval 212"/>
          <p:cNvSpPr/>
          <p:nvPr/>
        </p:nvSpPr>
        <p:spPr>
          <a:xfrm rot="5400000">
            <a:off x="5989283" y="286734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5400000">
            <a:off x="5989283" y="218058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1" name="Straight Arrow Connector 220"/>
          <p:cNvCxnSpPr>
            <a:stCxn id="217" idx="6"/>
            <a:endCxn id="213" idx="2"/>
          </p:cNvCxnSpPr>
          <p:nvPr/>
        </p:nvCxnSpPr>
        <p:spPr>
          <a:xfrm rot="5400000">
            <a:off x="6010067" y="2705663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/>
          <p:nvPr/>
        </p:nvCxnSpPr>
        <p:spPr>
          <a:xfrm rot="5400000">
            <a:off x="5990077" y="341399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/>
          <p:nvPr/>
        </p:nvCxnSpPr>
        <p:spPr>
          <a:xfrm>
            <a:off x="6364228" y="3058545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/>
          <p:nvPr/>
        </p:nvCxnSpPr>
        <p:spPr>
          <a:xfrm>
            <a:off x="6364228" y="3788508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" name="Oval 234"/>
          <p:cNvSpPr/>
          <p:nvPr/>
        </p:nvSpPr>
        <p:spPr>
          <a:xfrm rot="5400000">
            <a:off x="6719223" y="3597259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7" name="Oval 236"/>
          <p:cNvSpPr/>
          <p:nvPr/>
        </p:nvSpPr>
        <p:spPr>
          <a:xfrm rot="5400000">
            <a:off x="6719223" y="2867345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/>
          <p:cNvSpPr/>
          <p:nvPr/>
        </p:nvSpPr>
        <p:spPr>
          <a:xfrm rot="5400000">
            <a:off x="6719223" y="2180587"/>
            <a:ext cx="364957" cy="3649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5" name="Straight Arrow Connector 244"/>
          <p:cNvCxnSpPr>
            <a:stCxn id="241" idx="6"/>
            <a:endCxn id="237" idx="2"/>
          </p:cNvCxnSpPr>
          <p:nvPr/>
        </p:nvCxnSpPr>
        <p:spPr>
          <a:xfrm rot="5400000">
            <a:off x="6740007" y="2705663"/>
            <a:ext cx="32180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/>
          <p:nvPr/>
        </p:nvCxnSpPr>
        <p:spPr>
          <a:xfrm rot="5400000">
            <a:off x="6720017" y="3413999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 rot="16200000">
            <a:off x="69187" y="924238"/>
            <a:ext cx="1989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Wingdings"/>
                <a:ea typeface="Wingdings"/>
                <a:cs typeface="Wingdings"/>
              </a:rPr>
              <a:t></a:t>
            </a:r>
            <a:r>
              <a:rPr lang="en-US" sz="2800" dirty="0" smtClean="0"/>
              <a:t> </a:t>
            </a:r>
            <a:r>
              <a:rPr lang="en-US" sz="2800" dirty="0" smtClean="0"/>
              <a:t>Identifier</a:t>
            </a:r>
          </a:p>
        </p:txBody>
      </p:sp>
      <p:sp>
        <p:nvSpPr>
          <p:cNvPr id="262" name="TextBox 261"/>
          <p:cNvSpPr txBox="1"/>
          <p:nvPr/>
        </p:nvSpPr>
        <p:spPr>
          <a:xfrm rot="16200000">
            <a:off x="1170431" y="1315662"/>
            <a:ext cx="1206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Wingdings"/>
                <a:ea typeface="Wingdings"/>
                <a:cs typeface="Wingdings"/>
              </a:rPr>
              <a:t></a:t>
            </a:r>
            <a:r>
              <a:rPr lang="en-US" sz="2800" dirty="0" err="1" smtClean="0"/>
              <a:t>Title</a:t>
            </a:r>
            <a:endParaRPr lang="en-US" sz="2800" dirty="0" smtClean="0"/>
          </a:p>
        </p:txBody>
      </p:sp>
      <p:sp>
        <p:nvSpPr>
          <p:cNvPr id="263" name="TextBox 262"/>
          <p:cNvSpPr txBox="1"/>
          <p:nvPr/>
        </p:nvSpPr>
        <p:spPr>
          <a:xfrm rot="16200000">
            <a:off x="1836813" y="1252102"/>
            <a:ext cx="1333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Wingdings"/>
                <a:ea typeface="Wingdings"/>
                <a:cs typeface="Wingdings"/>
              </a:rPr>
              <a:t></a:t>
            </a:r>
            <a:r>
              <a:rPr lang="en-US" sz="2800" dirty="0" smtClean="0"/>
              <a:t> Date</a:t>
            </a:r>
          </a:p>
        </p:txBody>
      </p:sp>
      <p:sp>
        <p:nvSpPr>
          <p:cNvPr id="264" name="TextBox 263"/>
          <p:cNvSpPr txBox="1"/>
          <p:nvPr/>
        </p:nvSpPr>
        <p:spPr>
          <a:xfrm rot="2635489">
            <a:off x="1705229" y="4274424"/>
            <a:ext cx="1587093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sz="2400" dirty="0" smtClean="0"/>
              <a:t>= “Othello”</a:t>
            </a:r>
            <a:endParaRPr lang="en-US" sz="2400" dirty="0"/>
          </a:p>
        </p:txBody>
      </p:sp>
      <p:sp>
        <p:nvSpPr>
          <p:cNvPr id="265" name="TextBox 264"/>
          <p:cNvSpPr txBox="1"/>
          <p:nvPr/>
        </p:nvSpPr>
        <p:spPr>
          <a:xfrm rot="2635489">
            <a:off x="2414988" y="4172649"/>
            <a:ext cx="1289085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sz="2400" dirty="0" smtClean="0"/>
              <a:t>= “1604”</a:t>
            </a:r>
            <a:endParaRPr lang="en-US" sz="2400" dirty="0"/>
          </a:p>
        </p:txBody>
      </p:sp>
      <p:sp>
        <p:nvSpPr>
          <p:cNvPr id="266" name="TextBox 265"/>
          <p:cNvSpPr txBox="1"/>
          <p:nvPr/>
        </p:nvSpPr>
        <p:spPr>
          <a:xfrm rot="2635489">
            <a:off x="1075787" y="3973500"/>
            <a:ext cx="719518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sz="2400" dirty="0" smtClean="0"/>
              <a:t>=</a:t>
            </a:r>
            <a:r>
              <a:rPr lang="en-US" sz="2400" dirty="0" smtClean="0"/>
              <a:t> 79</a:t>
            </a:r>
            <a:endParaRPr lang="en-US" sz="2400" dirty="0"/>
          </a:p>
        </p:txBody>
      </p:sp>
      <p:cxnSp>
        <p:nvCxnSpPr>
          <p:cNvPr id="271" name="Straight Arrow Connector 270"/>
          <p:cNvCxnSpPr/>
          <p:nvPr/>
        </p:nvCxnSpPr>
        <p:spPr>
          <a:xfrm>
            <a:off x="1244839" y="236349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/>
          <p:cNvCxnSpPr/>
          <p:nvPr/>
        </p:nvCxnSpPr>
        <p:spPr>
          <a:xfrm>
            <a:off x="1954661" y="236349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Arrow Connector 272"/>
          <p:cNvCxnSpPr/>
          <p:nvPr/>
        </p:nvCxnSpPr>
        <p:spPr>
          <a:xfrm>
            <a:off x="2684600" y="2363491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/>
          <p:cNvCxnSpPr/>
          <p:nvPr/>
        </p:nvCxnSpPr>
        <p:spPr>
          <a:xfrm>
            <a:off x="3414540" y="236349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/>
          <p:cNvCxnSpPr/>
          <p:nvPr/>
        </p:nvCxnSpPr>
        <p:spPr>
          <a:xfrm>
            <a:off x="4144479" y="2363492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/>
          <p:cNvCxnSpPr/>
          <p:nvPr/>
        </p:nvCxnSpPr>
        <p:spPr>
          <a:xfrm>
            <a:off x="4874419" y="2363493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Arrow Connector 276"/>
          <p:cNvCxnSpPr/>
          <p:nvPr/>
        </p:nvCxnSpPr>
        <p:spPr>
          <a:xfrm>
            <a:off x="5614336" y="2363493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/>
          <p:nvPr/>
        </p:nvCxnSpPr>
        <p:spPr>
          <a:xfrm>
            <a:off x="6354253" y="2363493"/>
            <a:ext cx="36495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10428</TotalTime>
  <Words>2986</Words>
  <Application>Microsoft Macintosh PowerPoint</Application>
  <PresentationFormat>On-screen Show (4:3)</PresentationFormat>
  <Paragraphs>362</Paragraphs>
  <Slides>48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Examples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Linked Data</vt:lpstr>
      <vt:lpstr>303 See Other</vt:lpstr>
      <vt:lpstr>303 See Other</vt:lpstr>
      <vt:lpstr>#</vt:lpstr>
      <vt:lpstr>Slide 40</vt:lpstr>
      <vt:lpstr>tools</vt:lpstr>
      <vt:lpstr>Graphite</vt:lpstr>
      <vt:lpstr>Graphite</vt:lpstr>
      <vt:lpstr>SPARQL</vt:lpstr>
      <vt:lpstr>SPARQL</vt:lpstr>
      <vt:lpstr>SPARQL</vt:lpstr>
      <vt:lpstr>Common Vocabularies</vt:lpstr>
      <vt:lpstr>prefix.cc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Christopher Gutteridge</cp:lastModifiedBy>
  <cp:revision>15</cp:revision>
  <dcterms:created xsi:type="dcterms:W3CDTF">2013-07-31T12:59:31Z</dcterms:created>
  <dcterms:modified xsi:type="dcterms:W3CDTF">2013-07-31T17:05:37Z</dcterms:modified>
</cp:coreProperties>
</file>