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69" r:id="rId4"/>
    <p:sldId id="268" r:id="rId5"/>
    <p:sldId id="267" r:id="rId6"/>
    <p:sldId id="266" r:id="rId7"/>
    <p:sldId id="265" r:id="rId8"/>
    <p:sldId id="264" r:id="rId9"/>
    <p:sldId id="263" r:id="rId10"/>
    <p:sldId id="262" r:id="rId11"/>
    <p:sldId id="261" r:id="rId12"/>
    <p:sldId id="260" r:id="rId13"/>
    <p:sldId id="259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6DB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704" y="-8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0686C9-3556-734D-87A5-10E2D5770F07}" type="datetimeFigureOut">
              <a:rPr lang="en-US" smtClean="0"/>
              <a:pPr/>
              <a:t>6/10/13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607857-2740-BD4F-AE1E-A472B24802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0686C9-3556-734D-87A5-10E2D5770F07}" type="datetimeFigureOut">
              <a:rPr lang="en-US" smtClean="0"/>
              <a:pPr/>
              <a:t>6/10/13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607857-2740-BD4F-AE1E-A472B24802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0686C9-3556-734D-87A5-10E2D5770F07}" type="datetimeFigureOut">
              <a:rPr lang="en-US" smtClean="0"/>
              <a:pPr/>
              <a:t>6/10/13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607857-2740-BD4F-AE1E-A472B24802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0686C9-3556-734D-87A5-10E2D5770F07}" type="datetimeFigureOut">
              <a:rPr lang="en-US" smtClean="0"/>
              <a:pPr/>
              <a:t>6/10/13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607857-2740-BD4F-AE1E-A472B24802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0686C9-3556-734D-87A5-10E2D5770F07}" type="datetimeFigureOut">
              <a:rPr lang="en-US" smtClean="0"/>
              <a:pPr/>
              <a:t>6/10/13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607857-2740-BD4F-AE1E-A472B24802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0686C9-3556-734D-87A5-10E2D5770F07}" type="datetimeFigureOut">
              <a:rPr lang="en-US" smtClean="0"/>
              <a:pPr/>
              <a:t>6/10/13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607857-2740-BD4F-AE1E-A472B24802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0686C9-3556-734D-87A5-10E2D5770F07}" type="datetimeFigureOut">
              <a:rPr lang="en-US" smtClean="0"/>
              <a:pPr/>
              <a:t>6/10/13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607857-2740-BD4F-AE1E-A472B24802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0686C9-3556-734D-87A5-10E2D5770F07}" type="datetimeFigureOut">
              <a:rPr lang="en-US" smtClean="0"/>
              <a:pPr/>
              <a:t>6/10/13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607857-2740-BD4F-AE1E-A472B24802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0686C9-3556-734D-87A5-10E2D5770F07}" type="datetimeFigureOut">
              <a:rPr lang="en-US" smtClean="0"/>
              <a:pPr/>
              <a:t>6/10/13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607857-2740-BD4F-AE1E-A472B24802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0686C9-3556-734D-87A5-10E2D5770F07}" type="datetimeFigureOut">
              <a:rPr lang="en-US" smtClean="0"/>
              <a:pPr/>
              <a:t>6/10/13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607857-2740-BD4F-AE1E-A472B24802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0686C9-3556-734D-87A5-10E2D5770F07}" type="datetimeFigureOut">
              <a:rPr lang="en-US" smtClean="0"/>
              <a:pPr/>
              <a:t>6/10/13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607857-2740-BD4F-AE1E-A472B24802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jpe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ata.ac.uk-1500.png"/>
          <p:cNvPicPr>
            <a:picLocks noChangeAspect="1"/>
          </p:cNvPicPr>
          <p:nvPr userDrawn="1"/>
        </p:nvPicPr>
        <p:blipFill>
          <a:blip r:embed="rId13">
            <a:alphaModFix amt="70000"/>
          </a:blip>
          <a:stretch>
            <a:fillRect/>
          </a:stretch>
        </p:blipFill>
        <p:spPr>
          <a:xfrm>
            <a:off x="-2971800" y="-2011362"/>
            <a:ext cx="9525000" cy="9525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333067"/>
            <a:ext cx="9144000" cy="805796"/>
          </a:xfrm>
          <a:prstGeom prst="rect">
            <a:avLst/>
          </a:prstGeom>
          <a:solidFill>
            <a:schemeClr val="bg1">
              <a:alpha val="73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1"/>
            <a:ext cx="9144000" cy="6350000"/>
          </a:xfrm>
          <a:prstGeom prst="rect">
            <a:avLst/>
          </a:prstGeom>
          <a:gradFill flip="none" rotWithShape="1">
            <a:gsLst>
              <a:gs pos="35000">
                <a:srgbClr val="C6DBF3"/>
              </a:gs>
              <a:gs pos="96000">
                <a:schemeClr val="tx2">
                  <a:lumMod val="40000"/>
                  <a:lumOff val="60000"/>
                  <a:alpha val="73000"/>
                </a:schemeClr>
              </a:gs>
            </a:gsLst>
            <a:lin ang="426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pic>
        <p:nvPicPr>
          <p:cNvPr id="9" name="Picture 8" descr="data-ac-uk-coloured.jp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951000" y="6441680"/>
            <a:ext cx="1104100" cy="315457"/>
          </a:xfrm>
          <a:prstGeom prst="rect">
            <a:avLst/>
          </a:prstGeom>
        </p:spPr>
      </p:pic>
      <p:pic>
        <p:nvPicPr>
          <p:cNvPr id="10" name="Picture 9" descr="500px-University_of_Southampton_Logo.svg.png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496016" y="6459350"/>
            <a:ext cx="1341384" cy="297787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rot="10800000">
            <a:off x="-745066" y="6350001"/>
            <a:ext cx="10092267" cy="169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Agresso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equipment.data.ac.uk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Christopher Gutteridge</a:t>
            </a:r>
          </a:p>
          <a:p>
            <a:r>
              <a:rPr lang="en-US" dirty="0" smtClean="0"/>
              <a:t>University of Southampton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Straight Connector 80"/>
          <p:cNvCxnSpPr/>
          <p:nvPr/>
        </p:nvCxnSpPr>
        <p:spPr>
          <a:xfrm rot="5400000">
            <a:off x="-282149" y="3137716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ocument 10"/>
          <p:cNvSpPr/>
          <p:nvPr/>
        </p:nvSpPr>
        <p:spPr>
          <a:xfrm>
            <a:off x="2244696" y="891879"/>
            <a:ext cx="1228987" cy="1554844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data cleared for publication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Document 12"/>
          <p:cNvSpPr/>
          <p:nvPr/>
        </p:nvSpPr>
        <p:spPr>
          <a:xfrm>
            <a:off x="4080125" y="848083"/>
            <a:ext cx="1765183" cy="1181529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Open Data Document</a:t>
            </a:r>
          </a:p>
        </p:txBody>
      </p:sp>
      <p:sp>
        <p:nvSpPr>
          <p:cNvPr id="19" name="Can 18"/>
          <p:cNvSpPr/>
          <p:nvPr/>
        </p:nvSpPr>
        <p:spPr>
          <a:xfrm>
            <a:off x="178317" y="1217415"/>
            <a:ext cx="1529406" cy="718517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Agresso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249918" y="5106595"/>
            <a:ext cx="1322386" cy="101882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</a:rPr>
              <a:t>Equipment.data.ac.uk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20019" y="5362620"/>
            <a:ext cx="2485397" cy="64367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University Websites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5" name="Document 24"/>
          <p:cNvSpPr/>
          <p:nvPr/>
        </p:nvSpPr>
        <p:spPr>
          <a:xfrm>
            <a:off x="7162311" y="858393"/>
            <a:ext cx="1496010" cy="117122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Normalised</a:t>
            </a:r>
            <a:r>
              <a:rPr lang="en-US" dirty="0" smtClean="0">
                <a:solidFill>
                  <a:schemeClr val="tx1"/>
                </a:solidFill>
              </a:rPr>
              <a:t> Open Data Document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Document 25"/>
          <p:cNvSpPr/>
          <p:nvPr/>
        </p:nvSpPr>
        <p:spPr>
          <a:xfrm>
            <a:off x="7162311" y="3230973"/>
            <a:ext cx="1496010" cy="117122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Combined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Open Data Document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19" idx="4"/>
            <a:endCxn id="11" idx="1"/>
          </p:cNvCxnSpPr>
          <p:nvPr/>
        </p:nvCxnSpPr>
        <p:spPr>
          <a:xfrm>
            <a:off x="1707723" y="1576674"/>
            <a:ext cx="536973" cy="9262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1" idx="3"/>
            <a:endCxn id="13" idx="1"/>
          </p:cNvCxnSpPr>
          <p:nvPr/>
        </p:nvCxnSpPr>
        <p:spPr>
          <a:xfrm flipV="1">
            <a:off x="3473683" y="1438848"/>
            <a:ext cx="606442" cy="23045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5" idx="2"/>
            <a:endCxn id="26" idx="0"/>
          </p:cNvCxnSpPr>
          <p:nvPr/>
        </p:nvCxnSpPr>
        <p:spPr>
          <a:xfrm rot="5400000">
            <a:off x="7270921" y="2591577"/>
            <a:ext cx="1278791" cy="158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3" idx="3"/>
            <a:endCxn id="25" idx="1"/>
          </p:cNvCxnSpPr>
          <p:nvPr/>
        </p:nvCxnSpPr>
        <p:spPr>
          <a:xfrm>
            <a:off x="5845308" y="1438848"/>
            <a:ext cx="1317003" cy="515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3" idx="2"/>
            <a:endCxn id="22" idx="0"/>
          </p:cNvCxnSpPr>
          <p:nvPr/>
        </p:nvCxnSpPr>
        <p:spPr>
          <a:xfrm rot="16200000" flipH="1">
            <a:off x="3257157" y="3657059"/>
            <a:ext cx="3411120" cy="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26" idx="2"/>
            <a:endCxn id="21" idx="0"/>
          </p:cNvCxnSpPr>
          <p:nvPr/>
        </p:nvCxnSpPr>
        <p:spPr>
          <a:xfrm rot="16200000" flipH="1">
            <a:off x="7519797" y="4715280"/>
            <a:ext cx="781833" cy="79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5400000">
            <a:off x="8069746" y="1796557"/>
            <a:ext cx="1654299" cy="121453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 flipV="1">
            <a:off x="8658324" y="2029612"/>
            <a:ext cx="1747095" cy="155484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10800000">
            <a:off x="8658322" y="4015223"/>
            <a:ext cx="1495011" cy="38697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26" idx="3"/>
          </p:cNvCxnSpPr>
          <p:nvPr/>
        </p:nvCxnSpPr>
        <p:spPr>
          <a:xfrm rot="10800000" flipV="1">
            <a:off x="8658321" y="3584455"/>
            <a:ext cx="2045864" cy="23212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050746" y="793"/>
            <a:ext cx="1719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Data.ac.uk</a:t>
            </a:r>
            <a:endParaRPr lang="en-US" sz="2800" dirty="0"/>
          </a:p>
        </p:txBody>
      </p:sp>
      <p:cxnSp>
        <p:nvCxnSpPr>
          <p:cNvPr id="79" name="Straight Connector 78"/>
          <p:cNvCxnSpPr/>
          <p:nvPr/>
        </p:nvCxnSpPr>
        <p:spPr>
          <a:xfrm rot="5400000">
            <a:off x="3593603" y="3138511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178317" y="46959"/>
            <a:ext cx="19901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Inside your </a:t>
            </a:r>
          </a:p>
          <a:p>
            <a:r>
              <a:rPr lang="en-US" sz="2800" dirty="0" err="1" smtClean="0"/>
              <a:t>organisation</a:t>
            </a:r>
            <a:endParaRPr lang="en-US" sz="2800" dirty="0"/>
          </a:p>
        </p:txBody>
      </p:sp>
      <p:sp>
        <p:nvSpPr>
          <p:cNvPr id="98" name="TextBox 97"/>
          <p:cNvSpPr txBox="1"/>
          <p:nvPr/>
        </p:nvSpPr>
        <p:spPr>
          <a:xfrm>
            <a:off x="3378163" y="-2"/>
            <a:ext cx="3017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Your public website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Straight Connector 80"/>
          <p:cNvCxnSpPr/>
          <p:nvPr/>
        </p:nvCxnSpPr>
        <p:spPr>
          <a:xfrm rot="5400000">
            <a:off x="-282149" y="3137716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Document 7"/>
          <p:cNvSpPr/>
          <p:nvPr/>
        </p:nvSpPr>
        <p:spPr>
          <a:xfrm>
            <a:off x="5097303" y="2446723"/>
            <a:ext cx="1321532" cy="1568499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1600" dirty="0" err="1" smtClean="0">
                <a:solidFill>
                  <a:schemeClr val="tx1"/>
                </a:solidFill>
              </a:rPr>
              <a:t>Organisation</a:t>
            </a:r>
            <a:r>
              <a:rPr lang="en-US" sz="1600" dirty="0" smtClean="0">
                <a:solidFill>
                  <a:schemeClr val="tx1"/>
                </a:solidFill>
              </a:rPr>
              <a:t> Structure Open Data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(research groups, faculties etc.)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Document 9"/>
          <p:cNvSpPr/>
          <p:nvPr/>
        </p:nvSpPr>
        <p:spPr>
          <a:xfrm>
            <a:off x="3473683" y="2446723"/>
            <a:ext cx="1212883" cy="146918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Location Open Data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(campus, building, city, photos, maps)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Document 10"/>
          <p:cNvSpPr/>
          <p:nvPr/>
        </p:nvSpPr>
        <p:spPr>
          <a:xfrm>
            <a:off x="2244696" y="891879"/>
            <a:ext cx="1228987" cy="1554844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data cleared for publication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Document 12"/>
          <p:cNvSpPr/>
          <p:nvPr/>
        </p:nvSpPr>
        <p:spPr>
          <a:xfrm>
            <a:off x="4080125" y="848083"/>
            <a:ext cx="1765183" cy="1181529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Open Data Document</a:t>
            </a:r>
          </a:p>
        </p:txBody>
      </p:sp>
      <p:sp>
        <p:nvSpPr>
          <p:cNvPr id="19" name="Can 18"/>
          <p:cNvSpPr/>
          <p:nvPr/>
        </p:nvSpPr>
        <p:spPr>
          <a:xfrm>
            <a:off x="178317" y="1217415"/>
            <a:ext cx="1529406" cy="718517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Agresso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249918" y="5106595"/>
            <a:ext cx="1322386" cy="101882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</a:rPr>
              <a:t>Equipment.data.ac.uk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20019" y="5362620"/>
            <a:ext cx="2485397" cy="64367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University Websites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5" name="Document 24"/>
          <p:cNvSpPr/>
          <p:nvPr/>
        </p:nvSpPr>
        <p:spPr>
          <a:xfrm>
            <a:off x="7162311" y="858393"/>
            <a:ext cx="1496010" cy="117122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Normalised</a:t>
            </a:r>
            <a:r>
              <a:rPr lang="en-US" dirty="0" smtClean="0">
                <a:solidFill>
                  <a:schemeClr val="tx1"/>
                </a:solidFill>
              </a:rPr>
              <a:t> Open Data Document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Document 25"/>
          <p:cNvSpPr/>
          <p:nvPr/>
        </p:nvSpPr>
        <p:spPr>
          <a:xfrm>
            <a:off x="7162311" y="3230973"/>
            <a:ext cx="1496010" cy="117122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Combined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Open Data Document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19" idx="4"/>
            <a:endCxn id="11" idx="1"/>
          </p:cNvCxnSpPr>
          <p:nvPr/>
        </p:nvCxnSpPr>
        <p:spPr>
          <a:xfrm>
            <a:off x="1707723" y="1576674"/>
            <a:ext cx="536973" cy="9262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1" idx="3"/>
            <a:endCxn id="13" idx="1"/>
          </p:cNvCxnSpPr>
          <p:nvPr/>
        </p:nvCxnSpPr>
        <p:spPr>
          <a:xfrm flipV="1">
            <a:off x="3473683" y="1438848"/>
            <a:ext cx="606442" cy="23045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5" idx="2"/>
            <a:endCxn id="26" idx="0"/>
          </p:cNvCxnSpPr>
          <p:nvPr/>
        </p:nvCxnSpPr>
        <p:spPr>
          <a:xfrm rot="5400000">
            <a:off x="7270921" y="2591577"/>
            <a:ext cx="1278791" cy="158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3" idx="3"/>
            <a:endCxn id="25" idx="1"/>
          </p:cNvCxnSpPr>
          <p:nvPr/>
        </p:nvCxnSpPr>
        <p:spPr>
          <a:xfrm>
            <a:off x="5845308" y="1438848"/>
            <a:ext cx="1317003" cy="515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3" idx="2"/>
            <a:endCxn id="22" idx="0"/>
          </p:cNvCxnSpPr>
          <p:nvPr/>
        </p:nvCxnSpPr>
        <p:spPr>
          <a:xfrm rot="16200000" flipH="1">
            <a:off x="3257157" y="3657059"/>
            <a:ext cx="3411120" cy="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8" idx="2"/>
          </p:cNvCxnSpPr>
          <p:nvPr/>
        </p:nvCxnSpPr>
        <p:spPr>
          <a:xfrm rot="5400000">
            <a:off x="4898225" y="4502775"/>
            <a:ext cx="1451093" cy="26859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0" idx="2"/>
          </p:cNvCxnSpPr>
          <p:nvPr/>
        </p:nvCxnSpPr>
        <p:spPr>
          <a:xfrm rot="16200000" flipH="1">
            <a:off x="3500798" y="4398101"/>
            <a:ext cx="1543846" cy="38519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26" idx="2"/>
            <a:endCxn id="21" idx="0"/>
          </p:cNvCxnSpPr>
          <p:nvPr/>
        </p:nvCxnSpPr>
        <p:spPr>
          <a:xfrm rot="16200000" flipH="1">
            <a:off x="7519797" y="4715280"/>
            <a:ext cx="781833" cy="79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5400000">
            <a:off x="8069746" y="1796557"/>
            <a:ext cx="1654299" cy="121453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 flipV="1">
            <a:off x="8658324" y="2029612"/>
            <a:ext cx="1747095" cy="155484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10800000">
            <a:off x="8658322" y="4015223"/>
            <a:ext cx="1495011" cy="38697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26" idx="3"/>
          </p:cNvCxnSpPr>
          <p:nvPr/>
        </p:nvCxnSpPr>
        <p:spPr>
          <a:xfrm rot="10800000" flipV="1">
            <a:off x="8658321" y="3584455"/>
            <a:ext cx="2045864" cy="23212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050746" y="793"/>
            <a:ext cx="1719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Data.ac.uk</a:t>
            </a:r>
            <a:endParaRPr lang="en-US" sz="2800" dirty="0"/>
          </a:p>
        </p:txBody>
      </p:sp>
      <p:cxnSp>
        <p:nvCxnSpPr>
          <p:cNvPr id="79" name="Straight Connector 78"/>
          <p:cNvCxnSpPr/>
          <p:nvPr/>
        </p:nvCxnSpPr>
        <p:spPr>
          <a:xfrm rot="5400000">
            <a:off x="3593603" y="3138511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178317" y="46959"/>
            <a:ext cx="19901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Inside your </a:t>
            </a:r>
          </a:p>
          <a:p>
            <a:r>
              <a:rPr lang="en-US" sz="2800" dirty="0" err="1" smtClean="0"/>
              <a:t>organisation</a:t>
            </a:r>
            <a:endParaRPr lang="en-US" sz="2800" dirty="0"/>
          </a:p>
        </p:txBody>
      </p:sp>
      <p:sp>
        <p:nvSpPr>
          <p:cNvPr id="98" name="TextBox 97"/>
          <p:cNvSpPr txBox="1"/>
          <p:nvPr/>
        </p:nvSpPr>
        <p:spPr>
          <a:xfrm>
            <a:off x="3378163" y="-2"/>
            <a:ext cx="3017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Your public website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Straight Connector 80"/>
          <p:cNvCxnSpPr/>
          <p:nvPr/>
        </p:nvCxnSpPr>
        <p:spPr>
          <a:xfrm rot="5400000">
            <a:off x="-282149" y="3137716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Document 7"/>
          <p:cNvSpPr/>
          <p:nvPr/>
        </p:nvSpPr>
        <p:spPr>
          <a:xfrm>
            <a:off x="5097303" y="2446723"/>
            <a:ext cx="1321532" cy="1568499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1600" dirty="0" err="1" smtClean="0">
                <a:solidFill>
                  <a:schemeClr val="tx1"/>
                </a:solidFill>
              </a:rPr>
              <a:t>Organisation</a:t>
            </a:r>
            <a:r>
              <a:rPr lang="en-US" sz="1600" dirty="0" smtClean="0">
                <a:solidFill>
                  <a:schemeClr val="tx1"/>
                </a:solidFill>
              </a:rPr>
              <a:t> Structure Open Data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(research groups, faculties etc.)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Document 9"/>
          <p:cNvSpPr/>
          <p:nvPr/>
        </p:nvSpPr>
        <p:spPr>
          <a:xfrm>
            <a:off x="3473683" y="2446723"/>
            <a:ext cx="1212883" cy="146918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Location Open Data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(campus, building, city, photos, maps)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Document 10"/>
          <p:cNvSpPr/>
          <p:nvPr/>
        </p:nvSpPr>
        <p:spPr>
          <a:xfrm>
            <a:off x="2244696" y="891879"/>
            <a:ext cx="1228987" cy="1554844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data cleared for publication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Document 11"/>
          <p:cNvSpPr/>
          <p:nvPr/>
        </p:nvSpPr>
        <p:spPr>
          <a:xfrm>
            <a:off x="301213" y="2337487"/>
            <a:ext cx="1283609" cy="1786971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All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Equipment Data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(possibly includes items incorporating alien tech.)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Document 12"/>
          <p:cNvSpPr/>
          <p:nvPr/>
        </p:nvSpPr>
        <p:spPr>
          <a:xfrm>
            <a:off x="4080125" y="848083"/>
            <a:ext cx="1765183" cy="1181529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Open Data Document</a:t>
            </a:r>
          </a:p>
        </p:txBody>
      </p:sp>
      <p:sp>
        <p:nvSpPr>
          <p:cNvPr id="19" name="Can 18"/>
          <p:cNvSpPr/>
          <p:nvPr/>
        </p:nvSpPr>
        <p:spPr>
          <a:xfrm>
            <a:off x="178317" y="1217415"/>
            <a:ext cx="1529406" cy="718517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Agresso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249918" y="5106595"/>
            <a:ext cx="1322386" cy="101882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</a:rPr>
              <a:t>Equipment.data.ac.uk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20019" y="5362620"/>
            <a:ext cx="2485397" cy="64367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University Websites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5" name="Document 24"/>
          <p:cNvSpPr/>
          <p:nvPr/>
        </p:nvSpPr>
        <p:spPr>
          <a:xfrm>
            <a:off x="7162311" y="858393"/>
            <a:ext cx="1496010" cy="117122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Normalised</a:t>
            </a:r>
            <a:r>
              <a:rPr lang="en-US" dirty="0" smtClean="0">
                <a:solidFill>
                  <a:schemeClr val="tx1"/>
                </a:solidFill>
              </a:rPr>
              <a:t> Open Data Document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Document 25"/>
          <p:cNvSpPr/>
          <p:nvPr/>
        </p:nvSpPr>
        <p:spPr>
          <a:xfrm>
            <a:off x="7162311" y="3230973"/>
            <a:ext cx="1496010" cy="117122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Combined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Open Data Document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19" idx="4"/>
            <a:endCxn id="11" idx="1"/>
          </p:cNvCxnSpPr>
          <p:nvPr/>
        </p:nvCxnSpPr>
        <p:spPr>
          <a:xfrm>
            <a:off x="1707723" y="1576674"/>
            <a:ext cx="536973" cy="9262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9" idx="3"/>
            <a:endCxn id="12" idx="0"/>
          </p:cNvCxnSpPr>
          <p:nvPr/>
        </p:nvCxnSpPr>
        <p:spPr>
          <a:xfrm rot="5400000">
            <a:off x="742242" y="2136708"/>
            <a:ext cx="401555" cy="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1" idx="3"/>
            <a:endCxn id="13" idx="1"/>
          </p:cNvCxnSpPr>
          <p:nvPr/>
        </p:nvCxnSpPr>
        <p:spPr>
          <a:xfrm flipV="1">
            <a:off x="3473683" y="1438848"/>
            <a:ext cx="606442" cy="23045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5" idx="2"/>
            <a:endCxn id="26" idx="0"/>
          </p:cNvCxnSpPr>
          <p:nvPr/>
        </p:nvCxnSpPr>
        <p:spPr>
          <a:xfrm rot="5400000">
            <a:off x="7270921" y="2591577"/>
            <a:ext cx="1278791" cy="158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3" idx="3"/>
            <a:endCxn id="25" idx="1"/>
          </p:cNvCxnSpPr>
          <p:nvPr/>
        </p:nvCxnSpPr>
        <p:spPr>
          <a:xfrm>
            <a:off x="5845308" y="1438848"/>
            <a:ext cx="1317003" cy="515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3" idx="2"/>
            <a:endCxn id="22" idx="0"/>
          </p:cNvCxnSpPr>
          <p:nvPr/>
        </p:nvCxnSpPr>
        <p:spPr>
          <a:xfrm rot="16200000" flipH="1">
            <a:off x="3257157" y="3657059"/>
            <a:ext cx="3411120" cy="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8" idx="2"/>
          </p:cNvCxnSpPr>
          <p:nvPr/>
        </p:nvCxnSpPr>
        <p:spPr>
          <a:xfrm rot="5400000">
            <a:off x="4898225" y="4502775"/>
            <a:ext cx="1451093" cy="26859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0" idx="2"/>
          </p:cNvCxnSpPr>
          <p:nvPr/>
        </p:nvCxnSpPr>
        <p:spPr>
          <a:xfrm rot="16200000" flipH="1">
            <a:off x="3500798" y="4398101"/>
            <a:ext cx="1543846" cy="38519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26" idx="2"/>
            <a:endCxn id="21" idx="0"/>
          </p:cNvCxnSpPr>
          <p:nvPr/>
        </p:nvCxnSpPr>
        <p:spPr>
          <a:xfrm rot="16200000" flipH="1">
            <a:off x="7519797" y="4715280"/>
            <a:ext cx="781833" cy="79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5400000">
            <a:off x="8069746" y="1796557"/>
            <a:ext cx="1654299" cy="121453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 flipV="1">
            <a:off x="8658324" y="2029612"/>
            <a:ext cx="1747095" cy="155484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10800000">
            <a:off x="8658322" y="4015223"/>
            <a:ext cx="1495011" cy="38697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26" idx="3"/>
          </p:cNvCxnSpPr>
          <p:nvPr/>
        </p:nvCxnSpPr>
        <p:spPr>
          <a:xfrm rot="10800000" flipV="1">
            <a:off x="8658321" y="3584455"/>
            <a:ext cx="2045864" cy="23212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050746" y="793"/>
            <a:ext cx="1719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Data.ac.uk</a:t>
            </a:r>
            <a:endParaRPr lang="en-US" sz="2800" dirty="0"/>
          </a:p>
        </p:txBody>
      </p:sp>
      <p:cxnSp>
        <p:nvCxnSpPr>
          <p:cNvPr id="79" name="Straight Connector 78"/>
          <p:cNvCxnSpPr/>
          <p:nvPr/>
        </p:nvCxnSpPr>
        <p:spPr>
          <a:xfrm rot="5400000">
            <a:off x="3593603" y="3138511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178317" y="46959"/>
            <a:ext cx="19901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Inside your </a:t>
            </a:r>
          </a:p>
          <a:p>
            <a:r>
              <a:rPr lang="en-US" sz="2800" dirty="0" err="1" smtClean="0"/>
              <a:t>organisation</a:t>
            </a:r>
            <a:endParaRPr lang="en-US" sz="2800" dirty="0"/>
          </a:p>
        </p:txBody>
      </p:sp>
      <p:sp>
        <p:nvSpPr>
          <p:cNvPr id="98" name="TextBox 97"/>
          <p:cNvSpPr txBox="1"/>
          <p:nvPr/>
        </p:nvSpPr>
        <p:spPr>
          <a:xfrm>
            <a:off x="3378163" y="-2"/>
            <a:ext cx="3017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Your public website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Straight Connector 80"/>
          <p:cNvCxnSpPr/>
          <p:nvPr/>
        </p:nvCxnSpPr>
        <p:spPr>
          <a:xfrm rot="5400000">
            <a:off x="-282149" y="3137716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Document 7"/>
          <p:cNvSpPr/>
          <p:nvPr/>
        </p:nvSpPr>
        <p:spPr>
          <a:xfrm>
            <a:off x="5097303" y="2446723"/>
            <a:ext cx="1321532" cy="1568499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1600" dirty="0" err="1" smtClean="0">
                <a:solidFill>
                  <a:schemeClr val="tx1"/>
                </a:solidFill>
              </a:rPr>
              <a:t>Organisation</a:t>
            </a:r>
            <a:r>
              <a:rPr lang="en-US" sz="1600" dirty="0" smtClean="0">
                <a:solidFill>
                  <a:schemeClr val="tx1"/>
                </a:solidFill>
              </a:rPr>
              <a:t> Structure Open Data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(research groups, faculties etc.)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Document 9"/>
          <p:cNvSpPr/>
          <p:nvPr/>
        </p:nvSpPr>
        <p:spPr>
          <a:xfrm>
            <a:off x="3473683" y="2446723"/>
            <a:ext cx="1212883" cy="146918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Location Open Data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(campus, building, city, photos, maps)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Document 10"/>
          <p:cNvSpPr/>
          <p:nvPr/>
        </p:nvSpPr>
        <p:spPr>
          <a:xfrm>
            <a:off x="2244696" y="891879"/>
            <a:ext cx="1228987" cy="1554844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data cleared for publication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Document 11"/>
          <p:cNvSpPr/>
          <p:nvPr/>
        </p:nvSpPr>
        <p:spPr>
          <a:xfrm>
            <a:off x="301213" y="2337487"/>
            <a:ext cx="1283609" cy="1786971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All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Equipment Data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(possibly includes items incorporating alien tech.)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Document 12"/>
          <p:cNvSpPr/>
          <p:nvPr/>
        </p:nvSpPr>
        <p:spPr>
          <a:xfrm>
            <a:off x="4080125" y="848083"/>
            <a:ext cx="1765183" cy="1181529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Open Data Document</a:t>
            </a:r>
          </a:p>
        </p:txBody>
      </p:sp>
      <p:sp>
        <p:nvSpPr>
          <p:cNvPr id="19" name="Can 18"/>
          <p:cNvSpPr/>
          <p:nvPr/>
        </p:nvSpPr>
        <p:spPr>
          <a:xfrm>
            <a:off x="178317" y="1217415"/>
            <a:ext cx="1529406" cy="718517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Agresso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62435" y="5362620"/>
            <a:ext cx="1982261" cy="64367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Intranet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249918" y="5106595"/>
            <a:ext cx="1322386" cy="101882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</a:rPr>
              <a:t>Equipment.data.ac.uk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20019" y="5362620"/>
            <a:ext cx="2485397" cy="64367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University Websites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5" name="Document 24"/>
          <p:cNvSpPr/>
          <p:nvPr/>
        </p:nvSpPr>
        <p:spPr>
          <a:xfrm>
            <a:off x="7162311" y="858393"/>
            <a:ext cx="1496010" cy="117122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Normalised</a:t>
            </a:r>
            <a:r>
              <a:rPr lang="en-US" dirty="0" smtClean="0">
                <a:solidFill>
                  <a:schemeClr val="tx1"/>
                </a:solidFill>
              </a:rPr>
              <a:t> Open Data Document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Document 25"/>
          <p:cNvSpPr/>
          <p:nvPr/>
        </p:nvSpPr>
        <p:spPr>
          <a:xfrm>
            <a:off x="7162311" y="3230973"/>
            <a:ext cx="1496010" cy="117122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Combined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Open Data Document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>
            <a:stCxn id="12" idx="2"/>
            <a:endCxn id="20" idx="0"/>
          </p:cNvCxnSpPr>
          <p:nvPr/>
        </p:nvCxnSpPr>
        <p:spPr>
          <a:xfrm rot="16200000" flipH="1">
            <a:off x="420142" y="4529195"/>
            <a:ext cx="1356301" cy="31054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9" idx="4"/>
            <a:endCxn id="11" idx="1"/>
          </p:cNvCxnSpPr>
          <p:nvPr/>
        </p:nvCxnSpPr>
        <p:spPr>
          <a:xfrm>
            <a:off x="1707723" y="1576674"/>
            <a:ext cx="536973" cy="9262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9" idx="3"/>
            <a:endCxn id="12" idx="0"/>
          </p:cNvCxnSpPr>
          <p:nvPr/>
        </p:nvCxnSpPr>
        <p:spPr>
          <a:xfrm rot="5400000">
            <a:off x="742242" y="2136708"/>
            <a:ext cx="401555" cy="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1" idx="3"/>
            <a:endCxn id="13" idx="1"/>
          </p:cNvCxnSpPr>
          <p:nvPr/>
        </p:nvCxnSpPr>
        <p:spPr>
          <a:xfrm flipV="1">
            <a:off x="3473683" y="1438848"/>
            <a:ext cx="606442" cy="23045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5" idx="2"/>
            <a:endCxn id="26" idx="0"/>
          </p:cNvCxnSpPr>
          <p:nvPr/>
        </p:nvCxnSpPr>
        <p:spPr>
          <a:xfrm rot="5400000">
            <a:off x="7270921" y="2591577"/>
            <a:ext cx="1278791" cy="158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3" idx="3"/>
            <a:endCxn id="25" idx="1"/>
          </p:cNvCxnSpPr>
          <p:nvPr/>
        </p:nvCxnSpPr>
        <p:spPr>
          <a:xfrm>
            <a:off x="5845308" y="1438848"/>
            <a:ext cx="1317003" cy="515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3" idx="2"/>
            <a:endCxn id="22" idx="0"/>
          </p:cNvCxnSpPr>
          <p:nvPr/>
        </p:nvCxnSpPr>
        <p:spPr>
          <a:xfrm rot="16200000" flipH="1">
            <a:off x="3257157" y="3657059"/>
            <a:ext cx="3411120" cy="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8" idx="2"/>
          </p:cNvCxnSpPr>
          <p:nvPr/>
        </p:nvCxnSpPr>
        <p:spPr>
          <a:xfrm rot="5400000">
            <a:off x="4898225" y="4502775"/>
            <a:ext cx="1451093" cy="26859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0" idx="2"/>
          </p:cNvCxnSpPr>
          <p:nvPr/>
        </p:nvCxnSpPr>
        <p:spPr>
          <a:xfrm rot="16200000" flipH="1">
            <a:off x="3500798" y="4398101"/>
            <a:ext cx="1543846" cy="38519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26" idx="2"/>
            <a:endCxn id="21" idx="0"/>
          </p:cNvCxnSpPr>
          <p:nvPr/>
        </p:nvCxnSpPr>
        <p:spPr>
          <a:xfrm rot="16200000" flipH="1">
            <a:off x="7519797" y="4715280"/>
            <a:ext cx="781833" cy="79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5400000">
            <a:off x="8069746" y="1796557"/>
            <a:ext cx="1654299" cy="121453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 flipV="1">
            <a:off x="8658324" y="2029612"/>
            <a:ext cx="1747095" cy="155484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10800000">
            <a:off x="8658322" y="4015223"/>
            <a:ext cx="1495011" cy="38697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26" idx="3"/>
          </p:cNvCxnSpPr>
          <p:nvPr/>
        </p:nvCxnSpPr>
        <p:spPr>
          <a:xfrm rot="10800000" flipV="1">
            <a:off x="8658321" y="3584455"/>
            <a:ext cx="2045864" cy="23212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050746" y="793"/>
            <a:ext cx="1719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Data.ac.uk</a:t>
            </a:r>
            <a:endParaRPr lang="en-US" sz="2800" dirty="0"/>
          </a:p>
        </p:txBody>
      </p:sp>
      <p:cxnSp>
        <p:nvCxnSpPr>
          <p:cNvPr id="79" name="Straight Connector 78"/>
          <p:cNvCxnSpPr/>
          <p:nvPr/>
        </p:nvCxnSpPr>
        <p:spPr>
          <a:xfrm rot="5400000">
            <a:off x="3593603" y="3138511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178317" y="46959"/>
            <a:ext cx="19901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Inside your </a:t>
            </a:r>
          </a:p>
          <a:p>
            <a:r>
              <a:rPr lang="en-US" sz="2800" dirty="0" err="1" smtClean="0"/>
              <a:t>organisation</a:t>
            </a:r>
            <a:endParaRPr lang="en-US" sz="2800" dirty="0"/>
          </a:p>
        </p:txBody>
      </p:sp>
      <p:sp>
        <p:nvSpPr>
          <p:cNvPr id="98" name="TextBox 97"/>
          <p:cNvSpPr txBox="1"/>
          <p:nvPr/>
        </p:nvSpPr>
        <p:spPr>
          <a:xfrm>
            <a:off x="3378163" y="-2"/>
            <a:ext cx="3017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Your public website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Straight Connector 80"/>
          <p:cNvCxnSpPr/>
          <p:nvPr/>
        </p:nvCxnSpPr>
        <p:spPr>
          <a:xfrm rot="5400000">
            <a:off x="-282149" y="3137716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Document 7"/>
          <p:cNvSpPr/>
          <p:nvPr/>
        </p:nvSpPr>
        <p:spPr>
          <a:xfrm>
            <a:off x="5097303" y="2446723"/>
            <a:ext cx="1321532" cy="1568499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1600" dirty="0" err="1" smtClean="0">
                <a:solidFill>
                  <a:schemeClr val="tx1"/>
                </a:solidFill>
              </a:rPr>
              <a:t>Organisation</a:t>
            </a:r>
            <a:r>
              <a:rPr lang="en-US" sz="1600" dirty="0" smtClean="0">
                <a:solidFill>
                  <a:schemeClr val="tx1"/>
                </a:solidFill>
              </a:rPr>
              <a:t> Structure Open Data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(research groups, faculties etc.)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Document 9"/>
          <p:cNvSpPr/>
          <p:nvPr/>
        </p:nvSpPr>
        <p:spPr>
          <a:xfrm>
            <a:off x="3473683" y="2446723"/>
            <a:ext cx="1212883" cy="146918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Location Open Data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(campus, building, city, photos, maps)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Document 10"/>
          <p:cNvSpPr/>
          <p:nvPr/>
        </p:nvSpPr>
        <p:spPr>
          <a:xfrm>
            <a:off x="2244696" y="891879"/>
            <a:ext cx="1228987" cy="1554844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data cleared for publication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Document 11"/>
          <p:cNvSpPr/>
          <p:nvPr/>
        </p:nvSpPr>
        <p:spPr>
          <a:xfrm>
            <a:off x="301213" y="2337487"/>
            <a:ext cx="1283609" cy="1786971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All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Equipment Data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(possibly includes items incorporating alien tech.)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Document 12"/>
          <p:cNvSpPr/>
          <p:nvPr/>
        </p:nvSpPr>
        <p:spPr>
          <a:xfrm>
            <a:off x="4080125" y="848083"/>
            <a:ext cx="1765183" cy="1181529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Open Data Document</a:t>
            </a:r>
          </a:p>
        </p:txBody>
      </p:sp>
      <p:sp>
        <p:nvSpPr>
          <p:cNvPr id="19" name="Can 18"/>
          <p:cNvSpPr/>
          <p:nvPr/>
        </p:nvSpPr>
        <p:spPr>
          <a:xfrm>
            <a:off x="178317" y="1217415"/>
            <a:ext cx="1529406" cy="718517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Agresso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62435" y="5362620"/>
            <a:ext cx="1982261" cy="64367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Intranet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249918" y="5106595"/>
            <a:ext cx="1322386" cy="101882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</a:rPr>
              <a:t>Equipment.data.ac.uk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20019" y="5362620"/>
            <a:ext cx="2485397" cy="64367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University Websites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5" name="Document 24"/>
          <p:cNvSpPr/>
          <p:nvPr/>
        </p:nvSpPr>
        <p:spPr>
          <a:xfrm>
            <a:off x="7162311" y="858393"/>
            <a:ext cx="1496010" cy="117122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Normalised</a:t>
            </a:r>
            <a:r>
              <a:rPr lang="en-US" dirty="0" smtClean="0">
                <a:solidFill>
                  <a:schemeClr val="tx1"/>
                </a:solidFill>
              </a:rPr>
              <a:t> Open Data Document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Document 25"/>
          <p:cNvSpPr/>
          <p:nvPr/>
        </p:nvSpPr>
        <p:spPr>
          <a:xfrm>
            <a:off x="7162311" y="3230973"/>
            <a:ext cx="1496010" cy="117122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Combined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Open Data Document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>
            <a:stCxn id="12" idx="2"/>
            <a:endCxn id="20" idx="0"/>
          </p:cNvCxnSpPr>
          <p:nvPr/>
        </p:nvCxnSpPr>
        <p:spPr>
          <a:xfrm rot="16200000" flipH="1">
            <a:off x="420142" y="4529195"/>
            <a:ext cx="1356301" cy="31054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9" idx="4"/>
            <a:endCxn id="11" idx="1"/>
          </p:cNvCxnSpPr>
          <p:nvPr/>
        </p:nvCxnSpPr>
        <p:spPr>
          <a:xfrm>
            <a:off x="1707723" y="1576674"/>
            <a:ext cx="536973" cy="9262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9" idx="3"/>
            <a:endCxn id="12" idx="0"/>
          </p:cNvCxnSpPr>
          <p:nvPr/>
        </p:nvCxnSpPr>
        <p:spPr>
          <a:xfrm rot="5400000">
            <a:off x="742242" y="2136708"/>
            <a:ext cx="401555" cy="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1" idx="3"/>
            <a:endCxn id="13" idx="1"/>
          </p:cNvCxnSpPr>
          <p:nvPr/>
        </p:nvCxnSpPr>
        <p:spPr>
          <a:xfrm flipV="1">
            <a:off x="3473683" y="1438848"/>
            <a:ext cx="606442" cy="23045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5" idx="2"/>
            <a:endCxn id="26" idx="0"/>
          </p:cNvCxnSpPr>
          <p:nvPr/>
        </p:nvCxnSpPr>
        <p:spPr>
          <a:xfrm rot="5400000">
            <a:off x="7270921" y="2591577"/>
            <a:ext cx="1278791" cy="158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3" idx="3"/>
            <a:endCxn id="25" idx="1"/>
          </p:cNvCxnSpPr>
          <p:nvPr/>
        </p:nvCxnSpPr>
        <p:spPr>
          <a:xfrm>
            <a:off x="5845308" y="1438848"/>
            <a:ext cx="1317003" cy="515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3" idx="2"/>
            <a:endCxn id="22" idx="0"/>
          </p:cNvCxnSpPr>
          <p:nvPr/>
        </p:nvCxnSpPr>
        <p:spPr>
          <a:xfrm rot="16200000" flipH="1">
            <a:off x="3257157" y="3657059"/>
            <a:ext cx="3411120" cy="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8" idx="2"/>
          </p:cNvCxnSpPr>
          <p:nvPr/>
        </p:nvCxnSpPr>
        <p:spPr>
          <a:xfrm rot="5400000">
            <a:off x="4898225" y="4502775"/>
            <a:ext cx="1451093" cy="26859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0" idx="2"/>
          </p:cNvCxnSpPr>
          <p:nvPr/>
        </p:nvCxnSpPr>
        <p:spPr>
          <a:xfrm rot="16200000" flipH="1">
            <a:off x="3500798" y="4398101"/>
            <a:ext cx="1543846" cy="38519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26" idx="1"/>
            <a:endCxn id="20" idx="3"/>
          </p:cNvCxnSpPr>
          <p:nvPr/>
        </p:nvCxnSpPr>
        <p:spPr>
          <a:xfrm rot="10800000" flipV="1">
            <a:off x="2244697" y="3816583"/>
            <a:ext cx="4917615" cy="1867876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26" idx="2"/>
            <a:endCxn id="21" idx="0"/>
          </p:cNvCxnSpPr>
          <p:nvPr/>
        </p:nvCxnSpPr>
        <p:spPr>
          <a:xfrm rot="16200000" flipH="1">
            <a:off x="7519797" y="4715280"/>
            <a:ext cx="781833" cy="79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5400000">
            <a:off x="8069746" y="1796557"/>
            <a:ext cx="1654299" cy="121453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 flipV="1">
            <a:off x="8658324" y="2029612"/>
            <a:ext cx="1747095" cy="155484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10800000">
            <a:off x="8658322" y="4015223"/>
            <a:ext cx="1495011" cy="38697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26" idx="3"/>
          </p:cNvCxnSpPr>
          <p:nvPr/>
        </p:nvCxnSpPr>
        <p:spPr>
          <a:xfrm rot="10800000" flipV="1">
            <a:off x="8658321" y="3584455"/>
            <a:ext cx="2045864" cy="23212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050746" y="793"/>
            <a:ext cx="1719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Data.ac.uk</a:t>
            </a:r>
            <a:endParaRPr lang="en-US" sz="2800" dirty="0"/>
          </a:p>
        </p:txBody>
      </p:sp>
      <p:cxnSp>
        <p:nvCxnSpPr>
          <p:cNvPr id="79" name="Straight Connector 78"/>
          <p:cNvCxnSpPr/>
          <p:nvPr/>
        </p:nvCxnSpPr>
        <p:spPr>
          <a:xfrm rot="5400000">
            <a:off x="3593603" y="3138511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178317" y="46959"/>
            <a:ext cx="19901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Inside your </a:t>
            </a:r>
          </a:p>
          <a:p>
            <a:r>
              <a:rPr lang="en-US" sz="2800" dirty="0" err="1" smtClean="0"/>
              <a:t>organisation</a:t>
            </a:r>
            <a:endParaRPr lang="en-US" sz="2800" dirty="0"/>
          </a:p>
        </p:txBody>
      </p:sp>
      <p:sp>
        <p:nvSpPr>
          <p:cNvPr id="98" name="TextBox 97"/>
          <p:cNvSpPr txBox="1"/>
          <p:nvPr/>
        </p:nvSpPr>
        <p:spPr>
          <a:xfrm>
            <a:off x="3378163" y="-2"/>
            <a:ext cx="3017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Your public website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an 18"/>
          <p:cNvSpPr/>
          <p:nvPr/>
        </p:nvSpPr>
        <p:spPr>
          <a:xfrm>
            <a:off x="178317" y="1217415"/>
            <a:ext cx="1529406" cy="718517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Agresso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78317" y="46959"/>
            <a:ext cx="19901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Inside your </a:t>
            </a:r>
          </a:p>
          <a:p>
            <a:r>
              <a:rPr lang="en-US" sz="2800" dirty="0" err="1" smtClean="0"/>
              <a:t>organisation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ocument 10"/>
          <p:cNvSpPr/>
          <p:nvPr/>
        </p:nvSpPr>
        <p:spPr>
          <a:xfrm>
            <a:off x="2244696" y="891879"/>
            <a:ext cx="1228987" cy="1554844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data cleared for publication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Can 18"/>
          <p:cNvSpPr/>
          <p:nvPr/>
        </p:nvSpPr>
        <p:spPr>
          <a:xfrm>
            <a:off x="178317" y="1217415"/>
            <a:ext cx="1529406" cy="718517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Agresso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0" name="Straight Arrow Connector 29"/>
          <p:cNvCxnSpPr>
            <a:stCxn id="19" idx="4"/>
            <a:endCxn id="11" idx="1"/>
          </p:cNvCxnSpPr>
          <p:nvPr/>
        </p:nvCxnSpPr>
        <p:spPr>
          <a:xfrm>
            <a:off x="1707723" y="1576674"/>
            <a:ext cx="536973" cy="9262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178317" y="46959"/>
            <a:ext cx="19901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Inside your </a:t>
            </a:r>
          </a:p>
          <a:p>
            <a:r>
              <a:rPr lang="en-US" sz="2800" dirty="0" err="1" smtClean="0"/>
              <a:t>organisation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Straight Connector 80"/>
          <p:cNvCxnSpPr/>
          <p:nvPr/>
        </p:nvCxnSpPr>
        <p:spPr>
          <a:xfrm rot="5400000">
            <a:off x="-282149" y="3137716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ocument 10"/>
          <p:cNvSpPr/>
          <p:nvPr/>
        </p:nvSpPr>
        <p:spPr>
          <a:xfrm>
            <a:off x="2244696" y="891879"/>
            <a:ext cx="1228987" cy="1554844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data cleared for publication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Can 18"/>
          <p:cNvSpPr/>
          <p:nvPr/>
        </p:nvSpPr>
        <p:spPr>
          <a:xfrm>
            <a:off x="178317" y="1217415"/>
            <a:ext cx="1529406" cy="718517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Agresso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0" name="Straight Arrow Connector 29"/>
          <p:cNvCxnSpPr>
            <a:stCxn id="19" idx="4"/>
            <a:endCxn id="11" idx="1"/>
          </p:cNvCxnSpPr>
          <p:nvPr/>
        </p:nvCxnSpPr>
        <p:spPr>
          <a:xfrm>
            <a:off x="1707723" y="1576674"/>
            <a:ext cx="536973" cy="9262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178317" y="46959"/>
            <a:ext cx="19901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Inside your </a:t>
            </a:r>
          </a:p>
          <a:p>
            <a:r>
              <a:rPr lang="en-US" sz="2800" dirty="0" err="1" smtClean="0"/>
              <a:t>organisation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Straight Connector 80"/>
          <p:cNvCxnSpPr/>
          <p:nvPr/>
        </p:nvCxnSpPr>
        <p:spPr>
          <a:xfrm rot="5400000">
            <a:off x="-282149" y="3137716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ocument 10"/>
          <p:cNvSpPr/>
          <p:nvPr/>
        </p:nvSpPr>
        <p:spPr>
          <a:xfrm>
            <a:off x="2244696" y="891879"/>
            <a:ext cx="1228987" cy="1554844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data cleared for publication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Document 12"/>
          <p:cNvSpPr/>
          <p:nvPr/>
        </p:nvSpPr>
        <p:spPr>
          <a:xfrm>
            <a:off x="4080125" y="848083"/>
            <a:ext cx="1765183" cy="1181529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Open Data Document</a:t>
            </a:r>
          </a:p>
        </p:txBody>
      </p:sp>
      <p:sp>
        <p:nvSpPr>
          <p:cNvPr id="19" name="Can 18"/>
          <p:cNvSpPr/>
          <p:nvPr/>
        </p:nvSpPr>
        <p:spPr>
          <a:xfrm>
            <a:off x="178317" y="1217415"/>
            <a:ext cx="1529406" cy="718517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Agresso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0" name="Straight Arrow Connector 29"/>
          <p:cNvCxnSpPr>
            <a:stCxn id="19" idx="4"/>
            <a:endCxn id="11" idx="1"/>
          </p:cNvCxnSpPr>
          <p:nvPr/>
        </p:nvCxnSpPr>
        <p:spPr>
          <a:xfrm>
            <a:off x="1707723" y="1576674"/>
            <a:ext cx="536973" cy="9262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1" idx="3"/>
            <a:endCxn id="13" idx="1"/>
          </p:cNvCxnSpPr>
          <p:nvPr/>
        </p:nvCxnSpPr>
        <p:spPr>
          <a:xfrm flipV="1">
            <a:off x="3473683" y="1438848"/>
            <a:ext cx="606442" cy="23045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178317" y="46959"/>
            <a:ext cx="19901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Inside your </a:t>
            </a:r>
          </a:p>
          <a:p>
            <a:r>
              <a:rPr lang="en-US" sz="2800" dirty="0" err="1" smtClean="0"/>
              <a:t>organisation</a:t>
            </a:r>
            <a:endParaRPr lang="en-US" sz="2800" dirty="0"/>
          </a:p>
        </p:txBody>
      </p:sp>
      <p:sp>
        <p:nvSpPr>
          <p:cNvPr id="98" name="TextBox 97"/>
          <p:cNvSpPr txBox="1"/>
          <p:nvPr/>
        </p:nvSpPr>
        <p:spPr>
          <a:xfrm>
            <a:off x="3378163" y="-2"/>
            <a:ext cx="3017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Your public website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Straight Connector 80"/>
          <p:cNvCxnSpPr/>
          <p:nvPr/>
        </p:nvCxnSpPr>
        <p:spPr>
          <a:xfrm rot="5400000">
            <a:off x="-282149" y="3137716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ocument 10"/>
          <p:cNvSpPr/>
          <p:nvPr/>
        </p:nvSpPr>
        <p:spPr>
          <a:xfrm>
            <a:off x="2244696" y="891879"/>
            <a:ext cx="1228987" cy="1554844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data cleared for publication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Document 12"/>
          <p:cNvSpPr/>
          <p:nvPr/>
        </p:nvSpPr>
        <p:spPr>
          <a:xfrm>
            <a:off x="4080125" y="848083"/>
            <a:ext cx="1765183" cy="1181529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Open Data Document</a:t>
            </a:r>
          </a:p>
        </p:txBody>
      </p:sp>
      <p:sp>
        <p:nvSpPr>
          <p:cNvPr id="19" name="Can 18"/>
          <p:cNvSpPr/>
          <p:nvPr/>
        </p:nvSpPr>
        <p:spPr>
          <a:xfrm>
            <a:off x="178317" y="1217415"/>
            <a:ext cx="1529406" cy="718517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Agresso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20019" y="5362620"/>
            <a:ext cx="2485397" cy="64367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University Websites 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0" name="Straight Arrow Connector 29"/>
          <p:cNvCxnSpPr>
            <a:stCxn id="19" idx="4"/>
            <a:endCxn id="11" idx="1"/>
          </p:cNvCxnSpPr>
          <p:nvPr/>
        </p:nvCxnSpPr>
        <p:spPr>
          <a:xfrm>
            <a:off x="1707723" y="1576674"/>
            <a:ext cx="536973" cy="9262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1" idx="3"/>
            <a:endCxn id="13" idx="1"/>
          </p:cNvCxnSpPr>
          <p:nvPr/>
        </p:nvCxnSpPr>
        <p:spPr>
          <a:xfrm flipV="1">
            <a:off x="3473683" y="1438848"/>
            <a:ext cx="606442" cy="23045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3" idx="2"/>
            <a:endCxn id="22" idx="0"/>
          </p:cNvCxnSpPr>
          <p:nvPr/>
        </p:nvCxnSpPr>
        <p:spPr>
          <a:xfrm rot="16200000" flipH="1">
            <a:off x="3257157" y="3657059"/>
            <a:ext cx="3411120" cy="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178317" y="46959"/>
            <a:ext cx="19901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Inside your </a:t>
            </a:r>
          </a:p>
          <a:p>
            <a:r>
              <a:rPr lang="en-US" sz="2800" dirty="0" err="1" smtClean="0"/>
              <a:t>organisation</a:t>
            </a:r>
            <a:endParaRPr lang="en-US" sz="2800" dirty="0"/>
          </a:p>
        </p:txBody>
      </p:sp>
      <p:sp>
        <p:nvSpPr>
          <p:cNvPr id="98" name="TextBox 97"/>
          <p:cNvSpPr txBox="1"/>
          <p:nvPr/>
        </p:nvSpPr>
        <p:spPr>
          <a:xfrm>
            <a:off x="3378163" y="-2"/>
            <a:ext cx="3017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Your public website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Straight Connector 80"/>
          <p:cNvCxnSpPr/>
          <p:nvPr/>
        </p:nvCxnSpPr>
        <p:spPr>
          <a:xfrm rot="5400000">
            <a:off x="-282149" y="3137716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ocument 10"/>
          <p:cNvSpPr/>
          <p:nvPr/>
        </p:nvSpPr>
        <p:spPr>
          <a:xfrm>
            <a:off x="2244696" y="891879"/>
            <a:ext cx="1228987" cy="1554844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data cleared for publication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Document 12"/>
          <p:cNvSpPr/>
          <p:nvPr/>
        </p:nvSpPr>
        <p:spPr>
          <a:xfrm>
            <a:off x="4080125" y="848083"/>
            <a:ext cx="1765183" cy="1181529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Open Data Document</a:t>
            </a:r>
          </a:p>
        </p:txBody>
      </p:sp>
      <p:sp>
        <p:nvSpPr>
          <p:cNvPr id="19" name="Can 18"/>
          <p:cNvSpPr/>
          <p:nvPr/>
        </p:nvSpPr>
        <p:spPr>
          <a:xfrm>
            <a:off x="178317" y="1217415"/>
            <a:ext cx="1529406" cy="718517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Agresso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20019" y="5362620"/>
            <a:ext cx="2485397" cy="64367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University Websites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5" name="Document 24"/>
          <p:cNvSpPr/>
          <p:nvPr/>
        </p:nvSpPr>
        <p:spPr>
          <a:xfrm>
            <a:off x="7162311" y="858393"/>
            <a:ext cx="1496010" cy="117122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Normalised</a:t>
            </a:r>
            <a:r>
              <a:rPr lang="en-US" dirty="0" smtClean="0">
                <a:solidFill>
                  <a:schemeClr val="tx1"/>
                </a:solidFill>
              </a:rPr>
              <a:t> Open Data Document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19" idx="4"/>
            <a:endCxn id="11" idx="1"/>
          </p:cNvCxnSpPr>
          <p:nvPr/>
        </p:nvCxnSpPr>
        <p:spPr>
          <a:xfrm>
            <a:off x="1707723" y="1576674"/>
            <a:ext cx="536973" cy="9262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1" idx="3"/>
            <a:endCxn id="13" idx="1"/>
          </p:cNvCxnSpPr>
          <p:nvPr/>
        </p:nvCxnSpPr>
        <p:spPr>
          <a:xfrm flipV="1">
            <a:off x="3473683" y="1438848"/>
            <a:ext cx="606442" cy="23045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3" idx="3"/>
            <a:endCxn id="25" idx="1"/>
          </p:cNvCxnSpPr>
          <p:nvPr/>
        </p:nvCxnSpPr>
        <p:spPr>
          <a:xfrm>
            <a:off x="5845308" y="1438848"/>
            <a:ext cx="1317003" cy="515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3" idx="2"/>
            <a:endCxn id="22" idx="0"/>
          </p:cNvCxnSpPr>
          <p:nvPr/>
        </p:nvCxnSpPr>
        <p:spPr>
          <a:xfrm rot="16200000" flipH="1">
            <a:off x="3257157" y="3657059"/>
            <a:ext cx="3411120" cy="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050746" y="793"/>
            <a:ext cx="1719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Data.ac.uk</a:t>
            </a:r>
            <a:endParaRPr lang="en-US" sz="2800" dirty="0"/>
          </a:p>
        </p:txBody>
      </p:sp>
      <p:cxnSp>
        <p:nvCxnSpPr>
          <p:cNvPr id="79" name="Straight Connector 78"/>
          <p:cNvCxnSpPr/>
          <p:nvPr/>
        </p:nvCxnSpPr>
        <p:spPr>
          <a:xfrm rot="5400000">
            <a:off x="3593603" y="3138511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178317" y="46959"/>
            <a:ext cx="19901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Inside your </a:t>
            </a:r>
          </a:p>
          <a:p>
            <a:r>
              <a:rPr lang="en-US" sz="2800" dirty="0" err="1" smtClean="0"/>
              <a:t>organisation</a:t>
            </a:r>
            <a:endParaRPr lang="en-US" sz="2800" dirty="0"/>
          </a:p>
        </p:txBody>
      </p:sp>
      <p:sp>
        <p:nvSpPr>
          <p:cNvPr id="98" name="TextBox 97"/>
          <p:cNvSpPr txBox="1"/>
          <p:nvPr/>
        </p:nvSpPr>
        <p:spPr>
          <a:xfrm>
            <a:off x="3378163" y="-2"/>
            <a:ext cx="3017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Your public website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Straight Connector 80"/>
          <p:cNvCxnSpPr/>
          <p:nvPr/>
        </p:nvCxnSpPr>
        <p:spPr>
          <a:xfrm rot="5400000">
            <a:off x="-282149" y="3137716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ocument 10"/>
          <p:cNvSpPr/>
          <p:nvPr/>
        </p:nvSpPr>
        <p:spPr>
          <a:xfrm>
            <a:off x="2244696" y="891879"/>
            <a:ext cx="1228987" cy="1554844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data cleared for publication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Document 12"/>
          <p:cNvSpPr/>
          <p:nvPr/>
        </p:nvSpPr>
        <p:spPr>
          <a:xfrm>
            <a:off x="4080125" y="848083"/>
            <a:ext cx="1765183" cy="1181529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Open Data Document</a:t>
            </a:r>
          </a:p>
        </p:txBody>
      </p:sp>
      <p:sp>
        <p:nvSpPr>
          <p:cNvPr id="19" name="Can 18"/>
          <p:cNvSpPr/>
          <p:nvPr/>
        </p:nvSpPr>
        <p:spPr>
          <a:xfrm>
            <a:off x="178317" y="1217415"/>
            <a:ext cx="1529406" cy="718517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Agresso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20019" y="5362620"/>
            <a:ext cx="2485397" cy="64367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University Websites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5" name="Document 24"/>
          <p:cNvSpPr/>
          <p:nvPr/>
        </p:nvSpPr>
        <p:spPr>
          <a:xfrm>
            <a:off x="7162311" y="858393"/>
            <a:ext cx="1496010" cy="117122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Normalised</a:t>
            </a:r>
            <a:r>
              <a:rPr lang="en-US" dirty="0" smtClean="0">
                <a:solidFill>
                  <a:schemeClr val="tx1"/>
                </a:solidFill>
              </a:rPr>
              <a:t> Open Data Document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Document 25"/>
          <p:cNvSpPr/>
          <p:nvPr/>
        </p:nvSpPr>
        <p:spPr>
          <a:xfrm>
            <a:off x="7162311" y="3230973"/>
            <a:ext cx="1496010" cy="117122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Combined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Open Data Document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19" idx="4"/>
            <a:endCxn id="11" idx="1"/>
          </p:cNvCxnSpPr>
          <p:nvPr/>
        </p:nvCxnSpPr>
        <p:spPr>
          <a:xfrm>
            <a:off x="1707723" y="1576674"/>
            <a:ext cx="536973" cy="9262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1" idx="3"/>
            <a:endCxn id="13" idx="1"/>
          </p:cNvCxnSpPr>
          <p:nvPr/>
        </p:nvCxnSpPr>
        <p:spPr>
          <a:xfrm flipV="1">
            <a:off x="3473683" y="1438848"/>
            <a:ext cx="606442" cy="23045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5" idx="2"/>
            <a:endCxn id="26" idx="0"/>
          </p:cNvCxnSpPr>
          <p:nvPr/>
        </p:nvCxnSpPr>
        <p:spPr>
          <a:xfrm rot="5400000">
            <a:off x="7270921" y="2591577"/>
            <a:ext cx="1278791" cy="158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3" idx="3"/>
            <a:endCxn id="25" idx="1"/>
          </p:cNvCxnSpPr>
          <p:nvPr/>
        </p:nvCxnSpPr>
        <p:spPr>
          <a:xfrm>
            <a:off x="5845308" y="1438848"/>
            <a:ext cx="1317003" cy="515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3" idx="2"/>
            <a:endCxn id="22" idx="0"/>
          </p:cNvCxnSpPr>
          <p:nvPr/>
        </p:nvCxnSpPr>
        <p:spPr>
          <a:xfrm rot="16200000" flipH="1">
            <a:off x="3257157" y="3657059"/>
            <a:ext cx="3411120" cy="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050746" y="793"/>
            <a:ext cx="1719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Data.ac.uk</a:t>
            </a:r>
            <a:endParaRPr lang="en-US" sz="2800" dirty="0"/>
          </a:p>
        </p:txBody>
      </p:sp>
      <p:cxnSp>
        <p:nvCxnSpPr>
          <p:cNvPr id="79" name="Straight Connector 78"/>
          <p:cNvCxnSpPr/>
          <p:nvPr/>
        </p:nvCxnSpPr>
        <p:spPr>
          <a:xfrm rot="5400000">
            <a:off x="3593603" y="3138511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178317" y="46959"/>
            <a:ext cx="19901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Inside your </a:t>
            </a:r>
          </a:p>
          <a:p>
            <a:r>
              <a:rPr lang="en-US" sz="2800" dirty="0" err="1" smtClean="0"/>
              <a:t>organisation</a:t>
            </a:r>
            <a:endParaRPr lang="en-US" sz="2800" dirty="0"/>
          </a:p>
        </p:txBody>
      </p:sp>
      <p:sp>
        <p:nvSpPr>
          <p:cNvPr id="98" name="TextBox 97"/>
          <p:cNvSpPr txBox="1"/>
          <p:nvPr/>
        </p:nvSpPr>
        <p:spPr>
          <a:xfrm>
            <a:off x="3378163" y="-2"/>
            <a:ext cx="3017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Your public website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Straight Connector 80"/>
          <p:cNvCxnSpPr/>
          <p:nvPr/>
        </p:nvCxnSpPr>
        <p:spPr>
          <a:xfrm rot="5400000">
            <a:off x="-282149" y="3137716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ocument 10"/>
          <p:cNvSpPr/>
          <p:nvPr/>
        </p:nvSpPr>
        <p:spPr>
          <a:xfrm>
            <a:off x="2244696" y="891879"/>
            <a:ext cx="1228987" cy="1554844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data cleared for publication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Document 12"/>
          <p:cNvSpPr/>
          <p:nvPr/>
        </p:nvSpPr>
        <p:spPr>
          <a:xfrm>
            <a:off x="4080125" y="848083"/>
            <a:ext cx="1765183" cy="1181529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Open Data Document</a:t>
            </a:r>
          </a:p>
        </p:txBody>
      </p:sp>
      <p:sp>
        <p:nvSpPr>
          <p:cNvPr id="19" name="Can 18"/>
          <p:cNvSpPr/>
          <p:nvPr/>
        </p:nvSpPr>
        <p:spPr>
          <a:xfrm>
            <a:off x="178317" y="1217415"/>
            <a:ext cx="1529406" cy="718517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Agresso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20019" y="5362620"/>
            <a:ext cx="2485397" cy="64367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University Websites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5" name="Document 24"/>
          <p:cNvSpPr/>
          <p:nvPr/>
        </p:nvSpPr>
        <p:spPr>
          <a:xfrm>
            <a:off x="7162311" y="858393"/>
            <a:ext cx="1496010" cy="117122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Normalised</a:t>
            </a:r>
            <a:r>
              <a:rPr lang="en-US" dirty="0" smtClean="0">
                <a:solidFill>
                  <a:schemeClr val="tx1"/>
                </a:solidFill>
              </a:rPr>
              <a:t> Open Data Document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Document 25"/>
          <p:cNvSpPr/>
          <p:nvPr/>
        </p:nvSpPr>
        <p:spPr>
          <a:xfrm>
            <a:off x="7162311" y="3230973"/>
            <a:ext cx="1496010" cy="1171220"/>
          </a:xfrm>
          <a:prstGeom prst="flowChartDocumen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Combined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Open Data Document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19" idx="4"/>
            <a:endCxn id="11" idx="1"/>
          </p:cNvCxnSpPr>
          <p:nvPr/>
        </p:nvCxnSpPr>
        <p:spPr>
          <a:xfrm>
            <a:off x="1707723" y="1576674"/>
            <a:ext cx="536973" cy="9262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1" idx="3"/>
            <a:endCxn id="13" idx="1"/>
          </p:cNvCxnSpPr>
          <p:nvPr/>
        </p:nvCxnSpPr>
        <p:spPr>
          <a:xfrm flipV="1">
            <a:off x="3473683" y="1438848"/>
            <a:ext cx="606442" cy="23045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5" idx="2"/>
            <a:endCxn id="26" idx="0"/>
          </p:cNvCxnSpPr>
          <p:nvPr/>
        </p:nvCxnSpPr>
        <p:spPr>
          <a:xfrm rot="5400000">
            <a:off x="7270921" y="2591577"/>
            <a:ext cx="1278791" cy="158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3" idx="3"/>
            <a:endCxn id="25" idx="1"/>
          </p:cNvCxnSpPr>
          <p:nvPr/>
        </p:nvCxnSpPr>
        <p:spPr>
          <a:xfrm>
            <a:off x="5845308" y="1438848"/>
            <a:ext cx="1317003" cy="515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3" idx="2"/>
            <a:endCxn id="22" idx="0"/>
          </p:cNvCxnSpPr>
          <p:nvPr/>
        </p:nvCxnSpPr>
        <p:spPr>
          <a:xfrm rot="16200000" flipH="1">
            <a:off x="3257157" y="3657059"/>
            <a:ext cx="3411120" cy="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5400000">
            <a:off x="8069746" y="1796557"/>
            <a:ext cx="1654299" cy="121453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 flipV="1">
            <a:off x="8658324" y="2029612"/>
            <a:ext cx="1747095" cy="155484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10800000">
            <a:off x="8658322" y="4015223"/>
            <a:ext cx="1495011" cy="38697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26" idx="3"/>
          </p:cNvCxnSpPr>
          <p:nvPr/>
        </p:nvCxnSpPr>
        <p:spPr>
          <a:xfrm rot="10800000" flipV="1">
            <a:off x="8658321" y="3584455"/>
            <a:ext cx="2045864" cy="23212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050746" y="793"/>
            <a:ext cx="1719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Data.ac.uk</a:t>
            </a:r>
            <a:endParaRPr lang="en-US" sz="2800" dirty="0"/>
          </a:p>
        </p:txBody>
      </p:sp>
      <p:cxnSp>
        <p:nvCxnSpPr>
          <p:cNvPr id="79" name="Straight Connector 78"/>
          <p:cNvCxnSpPr/>
          <p:nvPr/>
        </p:nvCxnSpPr>
        <p:spPr>
          <a:xfrm rot="5400000">
            <a:off x="3593603" y="3138511"/>
            <a:ext cx="6277024" cy="158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178317" y="46959"/>
            <a:ext cx="19901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Inside your </a:t>
            </a:r>
          </a:p>
          <a:p>
            <a:r>
              <a:rPr lang="en-US" sz="2800" dirty="0" err="1" smtClean="0"/>
              <a:t>organisation</a:t>
            </a:r>
            <a:endParaRPr lang="en-US" sz="2800" dirty="0"/>
          </a:p>
        </p:txBody>
      </p:sp>
      <p:sp>
        <p:nvSpPr>
          <p:cNvPr id="98" name="TextBox 97"/>
          <p:cNvSpPr txBox="1"/>
          <p:nvPr/>
        </p:nvSpPr>
        <p:spPr>
          <a:xfrm>
            <a:off x="3378163" y="-2"/>
            <a:ext cx="3017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Your public website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2170</TotalTime>
  <Words>428</Words>
  <Application>Microsoft Macintosh PowerPoint</Application>
  <PresentationFormat>On-screen Show (4:3)</PresentationFormat>
  <Paragraphs>150</Paragraphs>
  <Slides>14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Agresso  equipment.data.ac.uk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University of Southampton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Benefits of Linked &amp; Open Data</dc:title>
  <dc:creator>Christopher Gutteridge</dc:creator>
  <cp:lastModifiedBy>Christopher Gutteridge</cp:lastModifiedBy>
  <cp:revision>12</cp:revision>
  <dcterms:created xsi:type="dcterms:W3CDTF">2013-06-10T17:32:38Z</dcterms:created>
  <dcterms:modified xsi:type="dcterms:W3CDTF">2013-06-10T18:30:21Z</dcterms:modified>
</cp:coreProperties>
</file>