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70" r:id="rId4"/>
    <p:sldId id="259" r:id="rId5"/>
    <p:sldId id="260" r:id="rId6"/>
    <p:sldId id="262" r:id="rId7"/>
    <p:sldId id="269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24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11A9B-B008-FF4F-9695-E942E73E7422}" type="datetimeFigureOut">
              <a:rPr lang="en-US" smtClean="0"/>
              <a:t>14/05/2013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15256-3C11-D34D-8E3D-CD8218430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3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</a:t>
            </a:r>
            <a:r>
              <a:rPr lang="en-GB" dirty="0" err="1" smtClean="0"/>
              <a:t>www.scoop.it</a:t>
            </a:r>
            <a:r>
              <a:rPr lang="en-GB" dirty="0" smtClean="0"/>
              <a:t>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784FC-92D3-7445-AF21-BD1C4146BD8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947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14/05/2013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14/05/2013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14/05/2013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14/05/2013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14/05/2013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14/05/2013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14/05/2013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20" Type="http://schemas.openxmlformats.org/officeDocument/2006/relationships/image" Target="../media/image34.png"/><Relationship Id="rId21" Type="http://schemas.openxmlformats.org/officeDocument/2006/relationships/image" Target="../media/image35.png"/><Relationship Id="rId22" Type="http://schemas.openxmlformats.org/officeDocument/2006/relationships/image" Target="../media/image36.png"/><Relationship Id="rId23" Type="http://schemas.openxmlformats.org/officeDocument/2006/relationships/image" Target="../media/image37.png"/><Relationship Id="rId24" Type="http://schemas.openxmlformats.org/officeDocument/2006/relationships/image" Target="../media/image38.png"/><Relationship Id="rId25" Type="http://schemas.openxmlformats.org/officeDocument/2006/relationships/image" Target="../media/image39.png"/><Relationship Id="rId26" Type="http://schemas.openxmlformats.org/officeDocument/2006/relationships/image" Target="../media/image40.png"/><Relationship Id="rId27" Type="http://schemas.openxmlformats.org/officeDocument/2006/relationships/image" Target="../media/image41.png"/><Relationship Id="rId28" Type="http://schemas.openxmlformats.org/officeDocument/2006/relationships/image" Target="../media/image42.png"/><Relationship Id="rId29" Type="http://schemas.openxmlformats.org/officeDocument/2006/relationships/image" Target="../media/image43.png"/><Relationship Id="rId30" Type="http://schemas.openxmlformats.org/officeDocument/2006/relationships/image" Target="../media/image44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8" Type="http://schemas.openxmlformats.org/officeDocument/2006/relationships/image" Target="../media/image32.png"/><Relationship Id="rId19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dshare.soton.ac.uk/11018/" TargetMode="Externa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dshare.soton.ac.uk/10421/" TargetMode="Externa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Exam Briefing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COMP1205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212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Via the presentations…</a:t>
            </a:r>
            <a:endParaRPr lang="en-GB" dirty="0"/>
          </a:p>
        </p:txBody>
      </p:sp>
      <p:pic>
        <p:nvPicPr>
          <p:cNvPr id="7" name="Content Placeholder 6" descr="Screen Shot 2013-05-09 at 07.35.5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0" r="8710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648051" y="6375316"/>
            <a:ext cx="718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You provided references, your researched topics, relevant in different ways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411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 Areas </a:t>
            </a:r>
            <a:r>
              <a:rPr lang="en-GB" dirty="0" smtClean="0"/>
              <a:t>(see how they relate)</a:t>
            </a:r>
            <a:endParaRPr lang="en-GB" dirty="0"/>
          </a:p>
        </p:txBody>
      </p:sp>
      <p:pic>
        <p:nvPicPr>
          <p:cNvPr id="4" name="Content Placeholder 3" descr="Screen Shot 2013-05-09 at 10.38.0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" b="1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3044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36" name="Picture 32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1420813"/>
            <a:ext cx="2605088" cy="20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5" name="Picture 31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2016125"/>
            <a:ext cx="12731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4" name="Picture 30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2205038"/>
            <a:ext cx="1827212" cy="61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3" name="Picture 29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2652713"/>
            <a:ext cx="1795463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2" name="Picture 28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2484438"/>
            <a:ext cx="1258888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1" name="Picture 27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2395538"/>
            <a:ext cx="210502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0" name="Picture 26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31863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9" name="Picture 25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1473200"/>
            <a:ext cx="1858962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8" name="Picture 24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789113"/>
            <a:ext cx="1443038" cy="62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7" name="Picture 23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1327150"/>
            <a:ext cx="13208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6" name="Picture 22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3179763"/>
            <a:ext cx="90487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5" name="Picture 21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074988"/>
            <a:ext cx="1100137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263775"/>
            <a:ext cx="1616075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232025"/>
            <a:ext cx="2327275" cy="38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963738"/>
            <a:ext cx="2163762" cy="4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2189163"/>
            <a:ext cx="220027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3700463"/>
            <a:ext cx="1116013" cy="82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3943350"/>
            <a:ext cx="1979612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4348163"/>
            <a:ext cx="2005013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4379913"/>
            <a:ext cx="1079500" cy="83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4379913"/>
            <a:ext cx="131603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3168650"/>
            <a:ext cx="2327275" cy="143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88" y="3952875"/>
            <a:ext cx="89535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3952875"/>
            <a:ext cx="968375" cy="1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3937000"/>
            <a:ext cx="1547812" cy="83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927475"/>
            <a:ext cx="125253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3900488"/>
            <a:ext cx="1779587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3163888"/>
            <a:ext cx="1795462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2790825"/>
            <a:ext cx="1943100" cy="1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the exam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Format</a:t>
            </a:r>
          </a:p>
          <a:p>
            <a:r>
              <a:rPr lang="en-GB" dirty="0" smtClean="0"/>
              <a:t>Two parts</a:t>
            </a:r>
          </a:p>
          <a:p>
            <a:pPr marL="0" indent="0">
              <a:buNone/>
            </a:pPr>
            <a:r>
              <a:rPr lang="en-GB" dirty="0" smtClean="0"/>
              <a:t>Timing</a:t>
            </a:r>
            <a:endParaRPr lang="en-GB" dirty="0" smtClean="0"/>
          </a:p>
          <a:p>
            <a:r>
              <a:rPr lang="en-GB" dirty="0" smtClean="0"/>
              <a:t>90 minutes</a:t>
            </a:r>
          </a:p>
          <a:p>
            <a:r>
              <a:rPr lang="en-GB" dirty="0" smtClean="0"/>
              <a:t>Extended time (special circumstances)</a:t>
            </a:r>
          </a:p>
          <a:p>
            <a:r>
              <a:rPr lang="en-GB" dirty="0" smtClean="0"/>
              <a:t>You can go back and forth through part A</a:t>
            </a:r>
          </a:p>
          <a:p>
            <a:r>
              <a:rPr lang="en-GB" dirty="0" smtClean="0"/>
              <a:t>Part B is based on technical report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Advice</a:t>
            </a:r>
          </a:p>
          <a:p>
            <a:r>
              <a:rPr lang="en-GB" dirty="0" smtClean="0"/>
              <a:t>Read the questions</a:t>
            </a:r>
          </a:p>
          <a:p>
            <a:pPr lvl="1"/>
            <a:r>
              <a:rPr lang="en-GB" dirty="0" smtClean="0"/>
              <a:t>You may be able to reason a correct answer</a:t>
            </a:r>
          </a:p>
          <a:p>
            <a:pPr lvl="1"/>
            <a:r>
              <a:rPr lang="en-GB" dirty="0" smtClean="0"/>
              <a:t>You will prevent yourself making silly mistakes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875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Double checking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Did you work through the self evaluation sections?</a:t>
            </a:r>
          </a:p>
          <a:p>
            <a:r>
              <a:rPr lang="en-GB" dirty="0" smtClean="0"/>
              <a:t>So you can demonstrate the learning outcomes </a:t>
            </a:r>
            <a:r>
              <a:rPr lang="en-GB" dirty="0" smtClean="0">
                <a:sym typeface="Wingdings"/>
              </a:rPr>
              <a:t>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Skills</a:t>
            </a:r>
          </a:p>
          <a:p>
            <a:r>
              <a:rPr lang="en-GB" dirty="0" smtClean="0"/>
              <a:t>CVs</a:t>
            </a:r>
          </a:p>
          <a:p>
            <a:r>
              <a:rPr lang="en-GB" dirty="0" smtClean="0"/>
              <a:t>Group Working</a:t>
            </a:r>
          </a:p>
          <a:p>
            <a:r>
              <a:rPr lang="en-GB" dirty="0" smtClean="0"/>
              <a:t>Self Development and Learning</a:t>
            </a:r>
          </a:p>
          <a:p>
            <a:r>
              <a:rPr lang="en-GB" dirty="0" smtClean="0"/>
              <a:t>Academic Integrity</a:t>
            </a:r>
          </a:p>
          <a:p>
            <a:r>
              <a:rPr lang="en-GB" dirty="0" smtClean="0"/>
              <a:t>Group Working</a:t>
            </a:r>
          </a:p>
          <a:p>
            <a:r>
              <a:rPr lang="en-GB" dirty="0" smtClean="0"/>
              <a:t>Time Management</a:t>
            </a:r>
          </a:p>
          <a:p>
            <a:r>
              <a:rPr lang="en-GB" dirty="0" smtClean="0"/>
              <a:t>Information Skills</a:t>
            </a:r>
          </a:p>
          <a:p>
            <a:r>
              <a:rPr lang="en-GB" dirty="0" smtClean="0"/>
              <a:t>Technical Report Writing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65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Technical Report</a:t>
            </a:r>
            <a:endParaRPr lang="en-GB" dirty="0"/>
          </a:p>
        </p:txBody>
      </p:sp>
      <p:pic>
        <p:nvPicPr>
          <p:cNvPr id="7" name="Content Placeholder 6" descr="Screen Shot 2013-05-14 at 09.49.02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35" r="-6035"/>
          <a:stretch>
            <a:fillRect/>
          </a:stretch>
        </p:blipFill>
        <p:spPr/>
      </p:pic>
      <p:sp>
        <p:nvSpPr>
          <p:cNvPr id="8" name="Rectangle 7">
            <a:hlinkClick r:id="rId2"/>
          </p:cNvPr>
          <p:cNvSpPr/>
          <p:nvPr/>
        </p:nvSpPr>
        <p:spPr>
          <a:xfrm>
            <a:off x="249807" y="6037730"/>
            <a:ext cx="8680815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>
                <a:hlinkClick r:id="rId2"/>
              </a:rPr>
              <a:t>http://</a:t>
            </a:r>
            <a:r>
              <a:rPr lang="en-GB" dirty="0" err="1">
                <a:hlinkClick r:id="rId2"/>
              </a:rPr>
              <a:t>www.edshare.soton.ac.uk</a:t>
            </a:r>
            <a:r>
              <a:rPr lang="en-GB" dirty="0">
                <a:hlinkClick r:id="rId2"/>
              </a:rPr>
              <a:t>/11018/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821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Technical Report – Mark Scheme</a:t>
            </a:r>
            <a:endParaRPr lang="en-GB" dirty="0"/>
          </a:p>
        </p:txBody>
      </p:sp>
      <p:pic>
        <p:nvPicPr>
          <p:cNvPr id="7" name="Content Placeholder 6" descr="Screen Shot 2013-05-14 at 09.40.27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67" r="-6867"/>
          <a:stretch>
            <a:fillRect/>
          </a:stretch>
        </p:blipFill>
        <p:spPr/>
      </p:pic>
      <p:sp>
        <p:nvSpPr>
          <p:cNvPr id="2" name="Rectangle 1">
            <a:hlinkClick r:id="rId2"/>
          </p:cNvPr>
          <p:cNvSpPr/>
          <p:nvPr/>
        </p:nvSpPr>
        <p:spPr>
          <a:xfrm>
            <a:off x="208173" y="6013127"/>
            <a:ext cx="870163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>
                <a:hlinkClick r:id="rId2"/>
              </a:rPr>
              <a:t>http://</a:t>
            </a:r>
            <a:r>
              <a:rPr lang="en-GB" dirty="0" err="1">
                <a:hlinkClick r:id="rId2"/>
              </a:rPr>
              <a:t>www.edshare.soton.ac.uk</a:t>
            </a:r>
            <a:r>
              <a:rPr lang="en-GB" dirty="0">
                <a:hlinkClick r:id="rId2"/>
              </a:rPr>
              <a:t>/10421/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276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Areas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Communications Act 2003 section 127 (Came into force 25th July 2003 replaced  s43 Telecommunications Act 1984)</a:t>
            </a:r>
          </a:p>
          <a:p>
            <a:r>
              <a:rPr lang="en-GB" dirty="0"/>
              <a:t>Computer Misuse Act 1990 </a:t>
            </a:r>
          </a:p>
          <a:p>
            <a:r>
              <a:rPr lang="en-GB" dirty="0"/>
              <a:t>Copyright design and patents 1988</a:t>
            </a:r>
          </a:p>
          <a:p>
            <a:r>
              <a:rPr lang="en-GB" dirty="0"/>
              <a:t>Data Protection Act 1998</a:t>
            </a:r>
          </a:p>
          <a:p>
            <a:r>
              <a:rPr lang="en-GB" dirty="0"/>
              <a:t>Defamation Act 1996</a:t>
            </a:r>
          </a:p>
          <a:p>
            <a:r>
              <a:rPr lang="en-GB" dirty="0" smtClean="0"/>
              <a:t>Disabilities Discrimination Act</a:t>
            </a:r>
          </a:p>
          <a:p>
            <a:r>
              <a:rPr lang="en-GB" dirty="0" smtClean="0"/>
              <a:t>Digital </a:t>
            </a:r>
            <a:r>
              <a:rPr lang="en-GB" dirty="0"/>
              <a:t>economy act </a:t>
            </a:r>
            <a:r>
              <a:rPr lang="en-GB" dirty="0" smtClean="0"/>
              <a:t>2010</a:t>
            </a:r>
          </a:p>
          <a:p>
            <a:r>
              <a:rPr lang="en-GB" dirty="0" smtClean="0"/>
              <a:t>Electronic Commerce (EC Directive) Regulations 2002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Electronic waste disposal</a:t>
            </a:r>
          </a:p>
          <a:p>
            <a:r>
              <a:rPr lang="en-GB" dirty="0" smtClean="0"/>
              <a:t>Equalities Act</a:t>
            </a:r>
          </a:p>
          <a:p>
            <a:r>
              <a:rPr lang="en-GB" dirty="0" smtClean="0"/>
              <a:t>Health and Safety</a:t>
            </a:r>
          </a:p>
          <a:p>
            <a:r>
              <a:rPr lang="en-GB" dirty="0" smtClean="0"/>
              <a:t>Harassment protection act 1997</a:t>
            </a:r>
          </a:p>
          <a:p>
            <a:r>
              <a:rPr lang="en-GB" dirty="0" smtClean="0"/>
              <a:t>Human rights act</a:t>
            </a:r>
          </a:p>
          <a:p>
            <a:r>
              <a:rPr lang="en-GB" dirty="0" smtClean="0"/>
              <a:t>Malicious Communications Act 1988 section 1</a:t>
            </a:r>
          </a:p>
          <a:p>
            <a:r>
              <a:rPr lang="en-GB" dirty="0" smtClean="0"/>
              <a:t>Postal Services Act 2000 section 85  (commenced 26th March 2001)</a:t>
            </a:r>
          </a:p>
          <a:p>
            <a:r>
              <a:rPr lang="en-GB" dirty="0" smtClean="0"/>
              <a:t>Regulation of Investigatory Powers Act 2000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223" y="6119336"/>
            <a:ext cx="845644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Check the module web site, legal issues are put into two areas</a:t>
            </a:r>
          </a:p>
        </p:txBody>
      </p:sp>
    </p:spTree>
    <p:extLst>
      <p:ext uri="{BB962C8B-B14F-4D97-AF65-F5344CB8AC3E}">
        <p14:creationId xmlns:p14="http://schemas.microsoft.com/office/powerpoint/2010/main" val="1564163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Shared spaces &amp; co-creation</a:t>
            </a:r>
            <a:endParaRPr lang="en-GB" dirty="0"/>
          </a:p>
        </p:txBody>
      </p:sp>
      <p:pic>
        <p:nvPicPr>
          <p:cNvPr id="4" name="Picture 3" descr="co-creationLearn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333" y="2371507"/>
            <a:ext cx="4621712" cy="34662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37776" y="1571287"/>
            <a:ext cx="1268446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000" b="1" dirty="0" smtClean="0"/>
              <a:t>Delicious?</a:t>
            </a:r>
          </a:p>
        </p:txBody>
      </p:sp>
      <p:sp>
        <p:nvSpPr>
          <p:cNvPr id="6" name="Rectangle 5"/>
          <p:cNvSpPr/>
          <p:nvPr/>
        </p:nvSpPr>
        <p:spPr>
          <a:xfrm>
            <a:off x="7547212" y="3395921"/>
            <a:ext cx="1008334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000" b="1" dirty="0" err="1" smtClean="0"/>
              <a:t>Storify</a:t>
            </a:r>
            <a:r>
              <a:rPr lang="en-GB" sz="2000" b="1" dirty="0" smtClean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6538878" y="6123905"/>
            <a:ext cx="1255923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000" b="1" dirty="0" smtClean="0"/>
              <a:t>Mendeley</a:t>
            </a:r>
          </a:p>
        </p:txBody>
      </p:sp>
      <p:sp>
        <p:nvSpPr>
          <p:cNvPr id="8" name="Rectangle 7"/>
          <p:cNvSpPr/>
          <p:nvPr/>
        </p:nvSpPr>
        <p:spPr>
          <a:xfrm>
            <a:off x="502915" y="3395921"/>
            <a:ext cx="1261884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000" b="1" dirty="0" smtClean="0"/>
              <a:t>#hashtags</a:t>
            </a:r>
          </a:p>
        </p:txBody>
      </p:sp>
      <p:sp>
        <p:nvSpPr>
          <p:cNvPr id="9" name="Rectangle 8"/>
          <p:cNvSpPr/>
          <p:nvPr/>
        </p:nvSpPr>
        <p:spPr>
          <a:xfrm>
            <a:off x="1131423" y="6123905"/>
            <a:ext cx="979755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000" b="1" dirty="0" err="1" smtClean="0"/>
              <a:t>Scoopit</a:t>
            </a:r>
            <a:endParaRPr lang="en-GB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124597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and Information</a:t>
            </a:r>
            <a:endParaRPr lang="en-GB" dirty="0"/>
          </a:p>
        </p:txBody>
      </p:sp>
      <p:pic>
        <p:nvPicPr>
          <p:cNvPr id="7" name="Content Placeholder 6" descr="Screen Shot 2013-05-14 at 10.47.1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632" b="-176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8267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Workplace Perspectives</a:t>
            </a:r>
            <a:endParaRPr lang="en-GB" dirty="0"/>
          </a:p>
        </p:txBody>
      </p:sp>
      <p:pic>
        <p:nvPicPr>
          <p:cNvPr id="6" name="Content Placeholder 5" descr="Screen Shot 2013-05-14 at 10.42.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128" b="-191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4854451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100</TotalTime>
  <Words>268</Words>
  <Application>Microsoft Macintosh PowerPoint</Application>
  <PresentationFormat>On-screen Show (4:3)</PresentationFormat>
  <Paragraphs>61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Revolution</vt:lpstr>
      <vt:lpstr>Exam Briefing</vt:lpstr>
      <vt:lpstr>About the exam</vt:lpstr>
      <vt:lpstr>Double checking</vt:lpstr>
      <vt:lpstr>Technical Report</vt:lpstr>
      <vt:lpstr>Technical Report – Mark Scheme</vt:lpstr>
      <vt:lpstr>Key Areas</vt:lpstr>
      <vt:lpstr>Shared spaces &amp; co-creation</vt:lpstr>
      <vt:lpstr>Data and Information</vt:lpstr>
      <vt:lpstr>Workplace Perspectives</vt:lpstr>
      <vt:lpstr>Via the presentations…</vt:lpstr>
      <vt:lpstr>Topic Areas (see how they relate)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 Briefing</dc:title>
  <dc:creator>Su White</dc:creator>
  <cp:lastModifiedBy>Su White</cp:lastModifiedBy>
  <cp:revision>7</cp:revision>
  <dcterms:created xsi:type="dcterms:W3CDTF">2013-05-14T08:45:11Z</dcterms:created>
  <dcterms:modified xsi:type="dcterms:W3CDTF">2013-05-14T10:26:02Z</dcterms:modified>
</cp:coreProperties>
</file>