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4"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8" d="100"/>
          <a:sy n="88" d="100"/>
        </p:scale>
        <p:origin x="-145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 name="Shape 3"/>
          <p:cNvSpPr txBox="1">
            <a:spLocks noGrp="1"/>
          </p:cNvSpPr>
          <p:nvPr>
            <p:ph type="body" idx="1"/>
          </p:nvPr>
        </p:nvSpPr>
        <p:spPr>
          <a:xfrm>
            <a:off x="685800" y="4343400"/>
            <a:ext cx="5486399" cy="4114800"/>
          </a:xfrm>
          <a:prstGeom prst="rect">
            <a:avLst/>
          </a:prstGeom>
        </p:spPr>
        <p:txBody>
          <a:bodyPr lIns="91425" tIns="91425" rIns="91425" b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en.wikipedia.org/wiki/Open_license"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en.wikipedia.org/wiki/World_Wide_Web" TargetMode="External"/><Relationship Id="rId5" Type="http://schemas.openxmlformats.org/officeDocument/2006/relationships/hyperlink" Target="http://en.wikipedia.org/wiki/Course_(education)" TargetMode="External"/><Relationship Id="rId4" Type="http://schemas.openxmlformats.org/officeDocument/2006/relationships/hyperlink" Target="http://en.wikipedia.org/wiki/Open_format"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Shape 7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4" name="Shape 7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buNone/>
            </a:pPr>
            <a:r>
              <a:rPr lang="en-GB"/>
              <a:t>Time: 0s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0" name="Shape 8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Shape 8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buNone/>
            </a:pPr>
            <a:r>
              <a:rPr lang="en-GB" b="1"/>
              <a:t>Time: 30s</a:t>
            </a:r>
          </a:p>
          <a:p>
            <a:endParaRPr/>
          </a:p>
          <a:p>
            <a:pPr lvl="0" rtl="0">
              <a:lnSpc>
                <a:spcPct val="115000"/>
              </a:lnSpc>
              <a:buNone/>
            </a:pPr>
            <a:r>
              <a:rPr lang="en-GB" b="1" u="sng"/>
              <a:t>1 introduction(IZI)</a:t>
            </a:r>
          </a:p>
          <a:p>
            <a:pPr lvl="0" rtl="0">
              <a:lnSpc>
                <a:spcPct val="115000"/>
              </a:lnSpc>
              <a:buNone/>
            </a:pPr>
            <a:r>
              <a:rPr lang="en-GB"/>
              <a:t>- What is open education? We think of two things</a:t>
            </a:r>
          </a:p>
          <a:p>
            <a:pPr lvl="0" rtl="0">
              <a:lnSpc>
                <a:spcPct val="115000"/>
              </a:lnSpc>
              <a:buNone/>
            </a:pPr>
            <a:r>
              <a:rPr lang="en-GB" b="1"/>
              <a:t>Open Educational Resources</a:t>
            </a:r>
            <a:r>
              <a:rPr lang="en-GB"/>
              <a:t> (</a:t>
            </a:r>
            <a:r>
              <a:rPr lang="en-GB" b="1"/>
              <a:t>OER</a:t>
            </a:r>
            <a:r>
              <a:rPr lang="en-GB"/>
              <a:t>) are freely accessible, usually</a:t>
            </a:r>
            <a:r>
              <a:rPr lang="en-GB">
                <a:hlinkClick r:id="rId3"/>
              </a:rPr>
              <a:t> </a:t>
            </a:r>
            <a:r>
              <a:rPr lang="en-GB" u="sng">
                <a:solidFill>
                  <a:srgbClr val="1155CC"/>
                </a:solidFill>
                <a:hlinkClick r:id="rId3"/>
              </a:rPr>
              <a:t>openly licensed</a:t>
            </a:r>
            <a:r>
              <a:rPr lang="en-GB"/>
              <a:t> documents and media that are useful for teaching, learning, educational, assessment and research purposes. Although some people would consider the use of an</a:t>
            </a:r>
            <a:r>
              <a:rPr lang="en-GB">
                <a:hlinkClick r:id="rId4"/>
              </a:rPr>
              <a:t> </a:t>
            </a:r>
            <a:r>
              <a:rPr lang="en-GB" u="sng">
                <a:solidFill>
                  <a:srgbClr val="1155CC"/>
                </a:solidFill>
                <a:hlinkClick r:id="rId4"/>
              </a:rPr>
              <a:t>open format</a:t>
            </a:r>
            <a:r>
              <a:rPr lang="en-GB"/>
              <a:t> to be an essential characteristic of OER this is not a universally acknowledged requirement.</a:t>
            </a:r>
          </a:p>
          <a:p>
            <a:pPr lvl="0" rtl="0">
              <a:lnSpc>
                <a:spcPct val="115000"/>
              </a:lnSpc>
              <a:buNone/>
            </a:pPr>
            <a:r>
              <a:rPr lang="en-GB" b="1"/>
              <a:t>eg.</a:t>
            </a:r>
          </a:p>
          <a:p>
            <a:pPr lvl="0" rtl="0">
              <a:lnSpc>
                <a:spcPct val="115000"/>
              </a:lnSpc>
              <a:buNone/>
            </a:pPr>
            <a:r>
              <a:rPr lang="en-GB" b="1"/>
              <a:t>A massive open online course (MOOC) </a:t>
            </a:r>
            <a:r>
              <a:rPr lang="en-GB"/>
              <a:t>is an online</a:t>
            </a:r>
            <a:r>
              <a:rPr lang="en-GB">
                <a:hlinkClick r:id="rId5"/>
              </a:rPr>
              <a:t> </a:t>
            </a:r>
            <a:r>
              <a:rPr lang="en-GB" u="sng">
                <a:solidFill>
                  <a:srgbClr val="1155CC"/>
                </a:solidFill>
                <a:hlinkClick r:id="rId5"/>
              </a:rPr>
              <a:t>course</a:t>
            </a:r>
            <a:r>
              <a:rPr lang="en-GB"/>
              <a:t> aiming at large-scale interactive participation and open access via the</a:t>
            </a:r>
            <a:r>
              <a:rPr lang="en-GB">
                <a:hlinkClick r:id="rId6"/>
              </a:rPr>
              <a:t> </a:t>
            </a:r>
            <a:r>
              <a:rPr lang="en-GB" u="sng">
                <a:solidFill>
                  <a:srgbClr val="1155CC"/>
                </a:solidFill>
                <a:hlinkClick r:id="rId6"/>
              </a:rPr>
              <a:t>web</a:t>
            </a:r>
            <a:r>
              <a:rPr lang="en-GB"/>
              <a:t>.</a:t>
            </a:r>
          </a:p>
          <a:p>
            <a:pPr lvl="0" rtl="0">
              <a:lnSpc>
                <a:spcPct val="115000"/>
              </a:lnSpc>
              <a:buNone/>
            </a:pPr>
            <a:r>
              <a:rPr lang="en-GB" b="1"/>
              <a:t>eg.</a:t>
            </a:r>
            <a:r>
              <a:rPr lang="en-GB"/>
              <a:t> code academy,</a:t>
            </a:r>
          </a:p>
          <a:p>
            <a:endParaRPr/>
          </a:p>
          <a:p>
            <a:pPr lvl="0" rtl="0">
              <a:lnSpc>
                <a:spcPct val="115000"/>
              </a:lnSpc>
              <a:buNone/>
            </a:pPr>
            <a:r>
              <a:rPr lang="en-GB"/>
              <a:t>We will talk about why these two models are starting to revolutionise the way we learn? look at...</a:t>
            </a:r>
          </a:p>
          <a:p>
            <a:pPr lvl="0" rtl="0">
              <a:lnSpc>
                <a:spcPct val="115000"/>
              </a:lnSpc>
              <a:buNone/>
            </a:pPr>
            <a:r>
              <a:rPr lang="en-GB"/>
              <a:t>- at its cost licensing</a:t>
            </a:r>
          </a:p>
          <a:p>
            <a:pPr lvl="0" rtl="0">
              <a:lnSpc>
                <a:spcPct val="115000"/>
              </a:lnSpc>
              <a:buNone/>
            </a:pPr>
            <a:r>
              <a:rPr lang="en-GB"/>
              <a:t>- impact</a:t>
            </a:r>
          </a:p>
          <a:p>
            <a:pPr lvl="0" rtl="0">
              <a:lnSpc>
                <a:spcPct val="115000"/>
              </a:lnSpc>
              <a:buNone/>
            </a:pPr>
            <a:r>
              <a:rPr lang="en-GB"/>
              <a:t>- participation models</a:t>
            </a:r>
          </a:p>
          <a:p>
            <a:pPr lvl="0" rtl="0">
              <a:lnSpc>
                <a:spcPct val="115000"/>
              </a:lnSpc>
              <a:buNone/>
            </a:pPr>
            <a:r>
              <a:rPr lang="en-GB"/>
              <a:t>- and its future</a:t>
            </a:r>
          </a:p>
          <a:p>
            <a:pPr lvl="0" rtl="0">
              <a:lnSpc>
                <a:spcPct val="115000"/>
              </a:lnSpc>
              <a:buNone/>
            </a:pPr>
            <a:r>
              <a:rPr lang="en-GB"/>
              <a:t>is open education starting to represent a real competitor to traditional education?</a:t>
            </a:r>
          </a:p>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Shape 94"/>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5" name="Shape 9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buNone/>
            </a:pPr>
            <a:r>
              <a:rPr lang="en-GB" b="1"/>
              <a:t>Time: 1:20</a:t>
            </a:r>
          </a:p>
          <a:p>
            <a:endParaRPr/>
          </a:p>
          <a:p>
            <a:pPr lvl="0" rtl="0">
              <a:lnSpc>
                <a:spcPct val="115000"/>
              </a:lnSpc>
              <a:buNone/>
            </a:pPr>
            <a:r>
              <a:rPr lang="en-GB" b="1" u="sng"/>
              <a:t>2. cost + licensing(SABER lol no)</a:t>
            </a:r>
          </a:p>
          <a:p>
            <a:pPr lvl="0" rtl="0">
              <a:lnSpc>
                <a:spcPct val="115000"/>
              </a:lnSpc>
              <a:buNone/>
            </a:pPr>
            <a:r>
              <a:rPr lang="en-GB"/>
              <a:t>- Cost?</a:t>
            </a:r>
          </a:p>
          <a:p>
            <a:pPr lvl="0" rtl="0">
              <a:lnSpc>
                <a:spcPct val="115000"/>
              </a:lnSpc>
              <a:buNone/>
            </a:pPr>
            <a:r>
              <a:rPr lang="en-GB"/>
              <a:t>- it is cheaper thats why it is so popular</a:t>
            </a:r>
          </a:p>
          <a:p>
            <a:pPr lvl="0" rtl="0">
              <a:lnSpc>
                <a:spcPct val="115000"/>
              </a:lnSpc>
              <a:buNone/>
            </a:pPr>
            <a:r>
              <a:rPr lang="en-GB"/>
              <a:t>	- start to present a real competion to Univerities...U only have to pay for some technologhy. we’ll speak more about it.</a:t>
            </a:r>
          </a:p>
          <a:p>
            <a:pPr lvl="0" rtl="0">
              <a:lnSpc>
                <a:spcPct val="115000"/>
              </a:lnSpc>
              <a:buNone/>
            </a:pPr>
            <a:r>
              <a:rPr lang="en-GB"/>
              <a:t>	- you can advertise online, or sell data that users are generating</a:t>
            </a:r>
          </a:p>
          <a:p>
            <a:pPr lvl="0" rtl="0">
              <a:lnSpc>
                <a:spcPct val="115000"/>
              </a:lnSpc>
              <a:buNone/>
            </a:pPr>
            <a:r>
              <a:rPr lang="en-GB"/>
              <a:t>- licensing?</a:t>
            </a:r>
          </a:p>
          <a:p>
            <a:pPr lvl="0" rtl="0">
              <a:lnSpc>
                <a:spcPct val="115000"/>
              </a:lnSpc>
              <a:buNone/>
            </a:pPr>
            <a:r>
              <a:rPr lang="en-GB"/>
              <a:t>	- Normally it should have an open liscencing that allows users to do whatever they want.</a:t>
            </a:r>
          </a:p>
          <a:p>
            <a:pPr lvl="0" rtl="0">
              <a:lnSpc>
                <a:spcPct val="115000"/>
              </a:lnSpc>
              <a:buNone/>
            </a:pPr>
            <a:r>
              <a:rPr lang="en-GB"/>
              <a:t>	However</a:t>
            </a:r>
          </a:p>
          <a:p>
            <a:pPr lvl="0" indent="457200" rtl="0">
              <a:lnSpc>
                <a:spcPct val="115000"/>
              </a:lnSpc>
              <a:buNone/>
            </a:pPr>
            <a:r>
              <a:rPr lang="en-GB"/>
              <a:t>-  Khans Academy, Udacity, Coursera are all protected uder the United Stated copy right laws. The websites allow only your own peosonal, non-commerical use of resources. So universities can not use it in ther classes.</a:t>
            </a:r>
          </a:p>
          <a:p>
            <a:endParaRPr/>
          </a:p>
          <a:p>
            <a:pPr lvl="0" rtl="0">
              <a:buNone/>
            </a:pPr>
            <a:r>
              <a:rPr lang="en-GB"/>
              <a:t>- everyone can get a free eduction..lets look at what the impacts of that are</a:t>
            </a:r>
          </a:p>
          <a:p>
            <a:endParaRPr/>
          </a:p>
          <a:p>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4" name="Shape 10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342900" lvl="0" rtl="0">
              <a:lnSpc>
                <a:spcPct val="115000"/>
              </a:lnSpc>
              <a:spcAft>
                <a:spcPts val="1000"/>
              </a:spcAft>
              <a:buNone/>
            </a:pPr>
            <a:r>
              <a:rPr lang="en-GB" sz="1200" b="1"/>
              <a:t>Time: 1:30</a:t>
            </a:r>
          </a:p>
          <a:p>
            <a:endParaRPr/>
          </a:p>
          <a:p>
            <a:pPr marL="342900" lvl="0" rtl="0">
              <a:lnSpc>
                <a:spcPct val="115000"/>
              </a:lnSpc>
              <a:spcAft>
                <a:spcPts val="1000"/>
              </a:spcAft>
              <a:buNone/>
            </a:pPr>
            <a:r>
              <a:rPr lang="en-GB" sz="1200"/>
              <a:t>MIT is now reporting close to 16 million visits since October 2003; these visits are split about evenly between first-time and repeat visits. </a:t>
            </a:r>
          </a:p>
          <a:p>
            <a:pPr marL="342900" lvl="0" rtl="0">
              <a:lnSpc>
                <a:spcPct val="115000"/>
              </a:lnSpc>
              <a:spcAft>
                <a:spcPts val="1000"/>
              </a:spcAft>
              <a:buNone/>
            </a:pPr>
            <a:r>
              <a:rPr lang="en-GB" sz="1200"/>
              <a:t>Rice University's </a:t>
            </a:r>
            <a:r>
              <a:rPr lang="en-GB" sz="1200">
                <a:solidFill>
                  <a:srgbClr val="E32400"/>
                </a:solidFill>
              </a:rPr>
              <a:t>Connexions</a:t>
            </a:r>
            <a:r>
              <a:rPr lang="en-GB" sz="1200"/>
              <a:t> has more than one million people from 194 countries are tapping into the 3,755 modules and 197 courses developed by a worldwide community of authors in fields ranging from computer science to music and from mathematics to biodiversity. </a:t>
            </a:r>
          </a:p>
          <a:p>
            <a:endParaRPr/>
          </a:p>
          <a:p>
            <a:pPr lvl="0" rtl="0">
              <a:lnSpc>
                <a:spcPct val="115000"/>
              </a:lnSpc>
              <a:spcAft>
                <a:spcPts val="900"/>
              </a:spcAft>
              <a:buNone/>
            </a:pPr>
            <a:r>
              <a:rPr lang="en-GB" sz="1200"/>
              <a:t>From large institution-based or institution-supported initiatives to numerous small-scale activities, the number of OER related programmes and projects have been growing fast within the past few years. According to OECD(Organisation for Economic Co-operation and Development) (OECD, 2007), there are more than 3000 open access courses (open courseware) currently available from over 300 universities worldwide.</a:t>
            </a:r>
          </a:p>
          <a:p>
            <a:endParaRPr/>
          </a:p>
          <a:p>
            <a:endParaRPr/>
          </a:p>
          <a:p>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Shape 110"/>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1" name="Shape 11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buNone/>
            </a:pPr>
            <a:r>
              <a:rPr lang="en-GB" b="1"/>
              <a:t>Time: 1:30</a:t>
            </a:r>
          </a:p>
          <a:p>
            <a:endParaRPr/>
          </a:p>
          <a:p>
            <a:pPr lvl="0" rtl="0">
              <a:buNone/>
            </a:pPr>
            <a:r>
              <a:rPr lang="en-GB"/>
              <a:t>Open textbooks can be distributed in printed, e-book or audio formats</a:t>
            </a:r>
          </a:p>
          <a:p>
            <a:pPr lvl="0" rtl="0">
              <a:buNone/>
            </a:pPr>
            <a:r>
              <a:rPr lang="en-GB"/>
              <a:t>The quizzes usually allow as many retries as the user needs</a:t>
            </a:r>
          </a:p>
          <a:p>
            <a:pPr lvl="0" rtl="0">
              <a:buNone/>
            </a:pPr>
            <a:r>
              <a:rPr lang="en-GB"/>
              <a:t>Games based learning encourages users to participate and makes it more interesting. Example - http://railsforzombies.org</a:t>
            </a:r>
          </a:p>
          <a:p>
            <a:pPr lvl="0" rtl="0">
              <a:buNone/>
            </a:pPr>
            <a:r>
              <a:rPr lang="en-GB"/>
              <a:t>http://ruby.about.com/od/rubyonrails/a/Rails-For-Zombies.htm</a:t>
            </a:r>
          </a:p>
          <a:p>
            <a:pPr lvl="0" rtl="0">
              <a:buNone/>
            </a:pPr>
            <a:r>
              <a:rPr lang="en-GB"/>
              <a:t>User forums help create a community of students and professors and allows for topical discussions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buNone/>
            </a:pPr>
            <a:r>
              <a:rPr lang="en-GB" b="1"/>
              <a:t>Time: 1:30</a:t>
            </a:r>
          </a:p>
          <a:p>
            <a:endParaRPr/>
          </a:p>
          <a:p>
            <a:pPr marL="457200" lvl="0" indent="-317500" rtl="0">
              <a:buClr>
                <a:srgbClr val="000000"/>
              </a:buClr>
              <a:buSzPct val="212121"/>
              <a:buFont typeface="Arial"/>
              <a:buChar char="•"/>
            </a:pPr>
            <a:r>
              <a:rPr lang="en-GB"/>
              <a:t>Games encourage participation from people maybe deterred by the daunting prospect of learning a language - rails for zombies provides an immersive experience</a:t>
            </a:r>
          </a:p>
          <a:p>
            <a:pPr marL="457200" lvl="0" indent="-317500" rtl="0">
              <a:buClr>
                <a:srgbClr val="000000"/>
              </a:buClr>
              <a:buSzPct val="212121"/>
              <a:buFont typeface="Arial"/>
              <a:buChar char="•"/>
            </a:pPr>
            <a:r>
              <a:rPr lang="en-GB"/>
              <a:t>Websites accessible everywhere, can be quickly picked up at any time</a:t>
            </a:r>
          </a:p>
          <a:p>
            <a:pPr marL="457200" lvl="0" indent="-317500" rtl="0">
              <a:buClr>
                <a:srgbClr val="000000"/>
              </a:buClr>
              <a:buSzPct val="212121"/>
              <a:buFont typeface="Arial"/>
              <a:buChar char="•"/>
            </a:pPr>
            <a:r>
              <a:rPr lang="en-GB"/>
              <a:t>Meetings / after school clubs (requires someone to already be familiar with the course material)</a:t>
            </a:r>
          </a:p>
          <a:p>
            <a:pPr marL="457200" lvl="0" indent="-317500" rtl="0">
              <a:buClr>
                <a:srgbClr val="000000"/>
              </a:buClr>
              <a:buSzPct val="212121"/>
              <a:buFont typeface="Arial"/>
              <a:buChar char="•"/>
            </a:pPr>
            <a:r>
              <a:rPr lang="en-GB"/>
              <a:t>Lessons could easily be learnt on the daily commute to/from work</a:t>
            </a:r>
          </a:p>
          <a:p>
            <a:pPr marL="457200" lvl="0" indent="-317500" rtl="0">
              <a:buClr>
                <a:srgbClr val="000000"/>
              </a:buClr>
              <a:buSzPct val="212121"/>
              <a:buFont typeface="Arial"/>
              <a:buChar char="•"/>
            </a:pPr>
            <a:r>
              <a:rPr lang="en-GB"/>
              <a:t>Videos provide passive learning, can watch during free moments such as mealtimes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Shape 12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5" name="Shape 12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Shape 130"/>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1" name="Shape 13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7"/>
        <p:cNvGrpSpPr/>
        <p:nvPr/>
      </p:nvGrpSpPr>
      <p:grpSpPr>
        <a:xfrm>
          <a:off x="0" y="0"/>
          <a:ext cx="0" cy="0"/>
          <a:chOff x="0" y="0"/>
          <a:chExt cx="0" cy="0"/>
        </a:xfrm>
      </p:grpSpPr>
      <p:sp>
        <p:nvSpPr>
          <p:cNvPr id="8" name="Shape 8"/>
          <p:cNvSpPr/>
          <p:nvPr/>
        </p:nvSpPr>
        <p:spPr>
          <a:xfrm>
            <a:off x="0" y="1600200"/>
            <a:ext cx="9144000" cy="3657600"/>
          </a:xfrm>
          <a:prstGeom prst="rect">
            <a:avLst/>
          </a:prstGeom>
          <a:solidFill>
            <a:schemeClr val="dk1">
              <a:alpha val="20000"/>
            </a:schemeClr>
          </a:solidFill>
          <a:ln>
            <a:noFill/>
          </a:ln>
        </p:spPr>
        <p:txBody>
          <a:bodyPr lIns="91425" tIns="45700" rIns="91425" bIns="45700" anchor="ctr" anchorCtr="0">
            <a:noAutofit/>
          </a:bodyPr>
          <a:lstStyle/>
          <a:p>
            <a:endParaRPr/>
          </a:p>
        </p:txBody>
      </p:sp>
      <p:grpSp>
        <p:nvGrpSpPr>
          <p:cNvPr id="9" name="Shape 9"/>
          <p:cNvGrpSpPr/>
          <p:nvPr/>
        </p:nvGrpSpPr>
        <p:grpSpPr>
          <a:xfrm>
            <a:off x="0" y="-1438"/>
            <a:ext cx="1827407" cy="6859503"/>
            <a:chOff x="0" y="-1438"/>
            <a:chExt cx="798029" cy="6859503"/>
          </a:xfrm>
        </p:grpSpPr>
        <p:sp>
          <p:nvSpPr>
            <p:cNvPr id="10" name="Shape 10"/>
            <p:cNvSpPr/>
            <p:nvPr/>
          </p:nvSpPr>
          <p:spPr>
            <a:xfrm>
              <a:off x="0" y="-1438"/>
              <a:ext cx="798029"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chemeClr val="dk2">
                <a:alpha val="20000"/>
              </a:schemeClr>
            </a:solidFill>
            <a:ln>
              <a:noFill/>
            </a:ln>
          </p:spPr>
          <p:txBody>
            <a:bodyPr lIns="91425" tIns="45700" rIns="91425" bIns="45700" anchor="ctr" anchorCtr="0">
              <a:noAutofit/>
            </a:bodyPr>
            <a:lstStyle/>
            <a:p>
              <a:endParaRPr/>
            </a:p>
          </p:txBody>
        </p:sp>
        <p:sp>
          <p:nvSpPr>
            <p:cNvPr id="11" name="Shape 11"/>
            <p:cNvSpPr/>
            <p:nvPr/>
          </p:nvSpPr>
          <p:spPr>
            <a:xfrm>
              <a:off x="0" y="0"/>
              <a:ext cx="399014"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chemeClr val="dk2">
                <a:alpha val="9803"/>
              </a:schemeClr>
            </a:solidFill>
            <a:ln>
              <a:noFill/>
            </a:ln>
          </p:spPr>
          <p:txBody>
            <a:bodyPr lIns="91425" tIns="45700" rIns="91425" bIns="45700" anchor="ctr" anchorCtr="0">
              <a:noAutofit/>
            </a:bodyPr>
            <a:lstStyle/>
            <a:p>
              <a:endParaRPr/>
            </a:p>
          </p:txBody>
        </p:sp>
      </p:grpSp>
      <p:grpSp>
        <p:nvGrpSpPr>
          <p:cNvPr id="12" name="Shape 12"/>
          <p:cNvGrpSpPr/>
          <p:nvPr/>
        </p:nvGrpSpPr>
        <p:grpSpPr>
          <a:xfrm flipH="1">
            <a:off x="7316591" y="0"/>
            <a:ext cx="1827407" cy="6859503"/>
            <a:chOff x="0" y="-1438"/>
            <a:chExt cx="798029" cy="6859503"/>
          </a:xfrm>
        </p:grpSpPr>
        <p:sp>
          <p:nvSpPr>
            <p:cNvPr id="13" name="Shape 13"/>
            <p:cNvSpPr/>
            <p:nvPr/>
          </p:nvSpPr>
          <p:spPr>
            <a:xfrm>
              <a:off x="0" y="-1438"/>
              <a:ext cx="798029"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chemeClr val="dk2">
                <a:alpha val="20000"/>
              </a:schemeClr>
            </a:solidFill>
            <a:ln>
              <a:noFill/>
            </a:ln>
          </p:spPr>
          <p:txBody>
            <a:bodyPr lIns="91425" tIns="45700" rIns="91425" bIns="45700" anchor="ctr" anchorCtr="0">
              <a:noAutofit/>
            </a:bodyPr>
            <a:lstStyle/>
            <a:p>
              <a:endParaRPr/>
            </a:p>
          </p:txBody>
        </p:sp>
        <p:sp>
          <p:nvSpPr>
            <p:cNvPr id="14" name="Shape 14"/>
            <p:cNvSpPr/>
            <p:nvPr/>
          </p:nvSpPr>
          <p:spPr>
            <a:xfrm>
              <a:off x="0" y="0"/>
              <a:ext cx="399014"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chemeClr val="dk2">
                <a:alpha val="9803"/>
              </a:schemeClr>
            </a:solidFill>
            <a:ln>
              <a:noFill/>
            </a:ln>
          </p:spPr>
          <p:txBody>
            <a:bodyPr lIns="91425" tIns="45700" rIns="91425" bIns="45700" anchor="ctr" anchorCtr="0">
              <a:noAutofit/>
            </a:bodyPr>
            <a:lstStyle/>
            <a:p>
              <a:endParaRPr/>
            </a:p>
          </p:txBody>
        </p:sp>
      </p:grpSp>
      <p:sp>
        <p:nvSpPr>
          <p:cNvPr id="15" name="Shape 15"/>
          <p:cNvSpPr txBox="1">
            <a:spLocks noGrp="1"/>
          </p:cNvSpPr>
          <p:nvPr>
            <p:ph type="ctrTitle"/>
          </p:nvPr>
        </p:nvSpPr>
        <p:spPr>
          <a:xfrm>
            <a:off x="685800" y="2090913"/>
            <a:ext cx="7772400" cy="1650599"/>
          </a:xfrm>
          <a:prstGeom prst="rect">
            <a:avLst/>
          </a:prstGeom>
          <a:noFill/>
          <a:ln>
            <a:noFill/>
          </a:ln>
        </p:spPr>
        <p:txBody>
          <a:bodyPr lIns="91425" tIns="91425" rIns="91425" bIns="91425" anchor="b" anchorCtr="0"/>
          <a:lstStyle>
            <a:lvl1pPr marL="0" indent="304800" algn="ctr" rtl="0">
              <a:spcBef>
                <a:spcPts val="0"/>
              </a:spcBef>
              <a:buClr>
                <a:schemeClr val="lt2"/>
              </a:buClr>
              <a:buSzPct val="100000"/>
              <a:buFont typeface="Trebuchet MS"/>
              <a:buNone/>
              <a:defRPr sz="4800" b="1" i="0" u="none" strike="noStrike" cap="none" baseline="0">
                <a:solidFill>
                  <a:schemeClr val="lt2"/>
                </a:solidFill>
                <a:latin typeface="Trebuchet MS"/>
                <a:ea typeface="Trebuchet MS"/>
                <a:cs typeface="Trebuchet MS"/>
                <a:sym typeface="Trebuchet MS"/>
              </a:defRPr>
            </a:lvl1pPr>
            <a:lvl2pPr marL="0" indent="304800" algn="ctr" rtl="0">
              <a:spcBef>
                <a:spcPts val="0"/>
              </a:spcBef>
              <a:buClr>
                <a:schemeClr val="lt2"/>
              </a:buClr>
              <a:buSzPct val="100000"/>
              <a:buFont typeface="Trebuchet MS"/>
              <a:buNone/>
              <a:defRPr sz="4800" b="1" i="0" u="none" strike="noStrike" cap="none" baseline="0">
                <a:solidFill>
                  <a:schemeClr val="lt2"/>
                </a:solidFill>
                <a:latin typeface="Trebuchet MS"/>
                <a:ea typeface="Trebuchet MS"/>
                <a:cs typeface="Trebuchet MS"/>
                <a:sym typeface="Trebuchet MS"/>
              </a:defRPr>
            </a:lvl2pPr>
            <a:lvl3pPr marL="0" indent="304800" algn="ctr" rtl="0">
              <a:spcBef>
                <a:spcPts val="0"/>
              </a:spcBef>
              <a:buClr>
                <a:schemeClr val="lt2"/>
              </a:buClr>
              <a:buSzPct val="100000"/>
              <a:buFont typeface="Trebuchet MS"/>
              <a:buNone/>
              <a:defRPr sz="4800" b="1" i="0" u="none" strike="noStrike" cap="none" baseline="0">
                <a:solidFill>
                  <a:schemeClr val="lt2"/>
                </a:solidFill>
                <a:latin typeface="Trebuchet MS"/>
                <a:ea typeface="Trebuchet MS"/>
                <a:cs typeface="Trebuchet MS"/>
                <a:sym typeface="Trebuchet MS"/>
              </a:defRPr>
            </a:lvl3pPr>
            <a:lvl4pPr marL="0" indent="304800" algn="ctr" rtl="0">
              <a:spcBef>
                <a:spcPts val="0"/>
              </a:spcBef>
              <a:buClr>
                <a:schemeClr val="lt2"/>
              </a:buClr>
              <a:buSzPct val="100000"/>
              <a:buFont typeface="Trebuchet MS"/>
              <a:buNone/>
              <a:defRPr sz="4800" b="1" i="0" u="none" strike="noStrike" cap="none" baseline="0">
                <a:solidFill>
                  <a:schemeClr val="lt2"/>
                </a:solidFill>
                <a:latin typeface="Trebuchet MS"/>
                <a:ea typeface="Trebuchet MS"/>
                <a:cs typeface="Trebuchet MS"/>
                <a:sym typeface="Trebuchet MS"/>
              </a:defRPr>
            </a:lvl4pPr>
            <a:lvl5pPr marL="0" indent="304800" algn="ctr" rtl="0">
              <a:spcBef>
                <a:spcPts val="0"/>
              </a:spcBef>
              <a:buClr>
                <a:schemeClr val="lt2"/>
              </a:buClr>
              <a:buSzPct val="100000"/>
              <a:buFont typeface="Trebuchet MS"/>
              <a:buNone/>
              <a:defRPr sz="4800" b="1" i="0" u="none" strike="noStrike" cap="none" baseline="0">
                <a:solidFill>
                  <a:schemeClr val="lt2"/>
                </a:solidFill>
                <a:latin typeface="Trebuchet MS"/>
                <a:ea typeface="Trebuchet MS"/>
                <a:cs typeface="Trebuchet MS"/>
                <a:sym typeface="Trebuchet MS"/>
              </a:defRPr>
            </a:lvl5pPr>
            <a:lvl6pPr marL="0" indent="304800" algn="ctr" rtl="0">
              <a:spcBef>
                <a:spcPts val="0"/>
              </a:spcBef>
              <a:buClr>
                <a:schemeClr val="lt2"/>
              </a:buClr>
              <a:buSzPct val="100000"/>
              <a:buFont typeface="Trebuchet MS"/>
              <a:buNone/>
              <a:defRPr sz="4800" b="1" i="0" u="none" strike="noStrike" cap="none" baseline="0">
                <a:solidFill>
                  <a:schemeClr val="lt2"/>
                </a:solidFill>
                <a:latin typeface="Trebuchet MS"/>
                <a:ea typeface="Trebuchet MS"/>
                <a:cs typeface="Trebuchet MS"/>
                <a:sym typeface="Trebuchet MS"/>
              </a:defRPr>
            </a:lvl6pPr>
            <a:lvl7pPr marL="0" indent="304800" algn="ctr" rtl="0">
              <a:spcBef>
                <a:spcPts val="0"/>
              </a:spcBef>
              <a:buClr>
                <a:schemeClr val="lt2"/>
              </a:buClr>
              <a:buSzPct val="100000"/>
              <a:buFont typeface="Trebuchet MS"/>
              <a:buNone/>
              <a:defRPr sz="4800" b="1" i="0" u="none" strike="noStrike" cap="none" baseline="0">
                <a:solidFill>
                  <a:schemeClr val="lt2"/>
                </a:solidFill>
                <a:latin typeface="Trebuchet MS"/>
                <a:ea typeface="Trebuchet MS"/>
                <a:cs typeface="Trebuchet MS"/>
                <a:sym typeface="Trebuchet MS"/>
              </a:defRPr>
            </a:lvl7pPr>
            <a:lvl8pPr marL="0" indent="304800" algn="ctr" rtl="0">
              <a:spcBef>
                <a:spcPts val="0"/>
              </a:spcBef>
              <a:buClr>
                <a:schemeClr val="lt2"/>
              </a:buClr>
              <a:buSzPct val="100000"/>
              <a:buFont typeface="Trebuchet MS"/>
              <a:buNone/>
              <a:defRPr sz="4800" b="1" i="0" u="none" strike="noStrike" cap="none" baseline="0">
                <a:solidFill>
                  <a:schemeClr val="lt2"/>
                </a:solidFill>
                <a:latin typeface="Trebuchet MS"/>
                <a:ea typeface="Trebuchet MS"/>
                <a:cs typeface="Trebuchet MS"/>
                <a:sym typeface="Trebuchet MS"/>
              </a:defRPr>
            </a:lvl8pPr>
            <a:lvl9pPr marL="0" indent="304800" algn="ctr" rtl="0">
              <a:spcBef>
                <a:spcPts val="0"/>
              </a:spcBef>
              <a:buClr>
                <a:schemeClr val="lt2"/>
              </a:buClr>
              <a:buSzPct val="100000"/>
              <a:buFont typeface="Trebuchet MS"/>
              <a:buNone/>
              <a:defRPr sz="4800" b="1" i="0" u="none" strike="noStrike" cap="none" baseline="0">
                <a:solidFill>
                  <a:schemeClr val="lt2"/>
                </a:solidFill>
                <a:latin typeface="Trebuchet MS"/>
                <a:ea typeface="Trebuchet MS"/>
                <a:cs typeface="Trebuchet MS"/>
                <a:sym typeface="Trebuchet MS"/>
              </a:defRPr>
            </a:lvl9pPr>
          </a:lstStyle>
          <a:p>
            <a:endParaRPr/>
          </a:p>
        </p:txBody>
      </p:sp>
      <p:sp>
        <p:nvSpPr>
          <p:cNvPr id="16" name="Shape 16"/>
          <p:cNvSpPr txBox="1">
            <a:spLocks noGrp="1"/>
          </p:cNvSpPr>
          <p:nvPr>
            <p:ph type="subTitle" idx="1"/>
          </p:nvPr>
        </p:nvSpPr>
        <p:spPr>
          <a:xfrm>
            <a:off x="685800" y="3886200"/>
            <a:ext cx="7772400" cy="878099"/>
          </a:xfrm>
          <a:prstGeom prst="rect">
            <a:avLst/>
          </a:prstGeom>
          <a:noFill/>
          <a:ln>
            <a:noFill/>
          </a:ln>
        </p:spPr>
        <p:txBody>
          <a:bodyPr lIns="91425" tIns="91425" rIns="91425" bIns="91425" anchor="t" anchorCtr="0"/>
          <a:lstStyle>
            <a:lvl1pPr marL="0" indent="152400" algn="ctr" rtl="0">
              <a:spcBef>
                <a:spcPts val="0"/>
              </a:spcBef>
              <a:buClr>
                <a:schemeClr val="lt2"/>
              </a:buClr>
              <a:buSzPct val="100000"/>
              <a:buFont typeface="Trebuchet MS"/>
              <a:buNone/>
              <a:defRPr sz="2400" b="0" i="0" u="none" strike="noStrike" cap="none" baseline="0">
                <a:solidFill>
                  <a:schemeClr val="lt2"/>
                </a:solidFill>
                <a:latin typeface="Trebuchet MS"/>
                <a:ea typeface="Trebuchet MS"/>
                <a:cs typeface="Trebuchet MS"/>
                <a:sym typeface="Trebuchet MS"/>
              </a:defRPr>
            </a:lvl1pPr>
            <a:lvl2pPr marL="0" indent="152400" algn="ctr" rtl="0">
              <a:spcBef>
                <a:spcPts val="0"/>
              </a:spcBef>
              <a:buClr>
                <a:schemeClr val="lt2"/>
              </a:buClr>
              <a:buSzPct val="100000"/>
              <a:buFont typeface="Trebuchet MS"/>
              <a:buNone/>
              <a:defRPr sz="2400" b="0" i="0" u="none" strike="noStrike" cap="none" baseline="0">
                <a:solidFill>
                  <a:schemeClr val="lt2"/>
                </a:solidFill>
                <a:latin typeface="Trebuchet MS"/>
                <a:ea typeface="Trebuchet MS"/>
                <a:cs typeface="Trebuchet MS"/>
                <a:sym typeface="Trebuchet MS"/>
              </a:defRPr>
            </a:lvl2pPr>
            <a:lvl3pPr marL="0" indent="152400" algn="ctr" rtl="0">
              <a:spcBef>
                <a:spcPts val="0"/>
              </a:spcBef>
              <a:buClr>
                <a:schemeClr val="lt2"/>
              </a:buClr>
              <a:buSzPct val="100000"/>
              <a:buFont typeface="Trebuchet MS"/>
              <a:buNone/>
              <a:defRPr sz="2400" b="0" i="0" u="none" strike="noStrike" cap="none" baseline="0">
                <a:solidFill>
                  <a:schemeClr val="lt2"/>
                </a:solidFill>
                <a:latin typeface="Trebuchet MS"/>
                <a:ea typeface="Trebuchet MS"/>
                <a:cs typeface="Trebuchet MS"/>
                <a:sym typeface="Trebuchet MS"/>
              </a:defRPr>
            </a:lvl3pPr>
            <a:lvl4pPr marL="0" indent="152400" algn="ctr" rtl="0">
              <a:spcBef>
                <a:spcPts val="0"/>
              </a:spcBef>
              <a:buClr>
                <a:schemeClr val="lt2"/>
              </a:buClr>
              <a:buSzPct val="100000"/>
              <a:buFont typeface="Trebuchet MS"/>
              <a:buNone/>
              <a:defRPr sz="2400" b="0" i="0" u="none" strike="noStrike" cap="none" baseline="0">
                <a:solidFill>
                  <a:schemeClr val="lt2"/>
                </a:solidFill>
                <a:latin typeface="Trebuchet MS"/>
                <a:ea typeface="Trebuchet MS"/>
                <a:cs typeface="Trebuchet MS"/>
                <a:sym typeface="Trebuchet MS"/>
              </a:defRPr>
            </a:lvl4pPr>
            <a:lvl5pPr marL="0" indent="152400" algn="ctr" rtl="0">
              <a:spcBef>
                <a:spcPts val="0"/>
              </a:spcBef>
              <a:buClr>
                <a:schemeClr val="lt2"/>
              </a:buClr>
              <a:buSzPct val="100000"/>
              <a:buFont typeface="Trebuchet MS"/>
              <a:buNone/>
              <a:defRPr sz="2400" b="0" i="0" u="none" strike="noStrike" cap="none" baseline="0">
                <a:solidFill>
                  <a:schemeClr val="lt2"/>
                </a:solidFill>
                <a:latin typeface="Trebuchet MS"/>
                <a:ea typeface="Trebuchet MS"/>
                <a:cs typeface="Trebuchet MS"/>
                <a:sym typeface="Trebuchet MS"/>
              </a:defRPr>
            </a:lvl5pPr>
            <a:lvl6pPr marL="0" indent="152400" algn="ctr" rtl="0">
              <a:spcBef>
                <a:spcPts val="0"/>
              </a:spcBef>
              <a:buClr>
                <a:schemeClr val="lt2"/>
              </a:buClr>
              <a:buSzPct val="100000"/>
              <a:buFont typeface="Trebuchet MS"/>
              <a:buNone/>
              <a:defRPr sz="2400" b="0" i="0" u="none" strike="noStrike" cap="none" baseline="0">
                <a:solidFill>
                  <a:schemeClr val="lt2"/>
                </a:solidFill>
                <a:latin typeface="Trebuchet MS"/>
                <a:ea typeface="Trebuchet MS"/>
                <a:cs typeface="Trebuchet MS"/>
                <a:sym typeface="Trebuchet MS"/>
              </a:defRPr>
            </a:lvl6pPr>
            <a:lvl7pPr marL="0" indent="152400" algn="ctr" rtl="0">
              <a:spcBef>
                <a:spcPts val="0"/>
              </a:spcBef>
              <a:buClr>
                <a:schemeClr val="lt2"/>
              </a:buClr>
              <a:buSzPct val="100000"/>
              <a:buFont typeface="Trebuchet MS"/>
              <a:buNone/>
              <a:defRPr sz="2400" b="0" i="0" u="none" strike="noStrike" cap="none" baseline="0">
                <a:solidFill>
                  <a:schemeClr val="lt2"/>
                </a:solidFill>
                <a:latin typeface="Trebuchet MS"/>
                <a:ea typeface="Trebuchet MS"/>
                <a:cs typeface="Trebuchet MS"/>
                <a:sym typeface="Trebuchet MS"/>
              </a:defRPr>
            </a:lvl7pPr>
            <a:lvl8pPr marL="0" indent="152400" algn="ctr" rtl="0">
              <a:spcBef>
                <a:spcPts val="0"/>
              </a:spcBef>
              <a:buClr>
                <a:schemeClr val="lt2"/>
              </a:buClr>
              <a:buSzPct val="100000"/>
              <a:buFont typeface="Trebuchet MS"/>
              <a:buNone/>
              <a:defRPr sz="2400" b="0" i="0" u="none" strike="noStrike" cap="none" baseline="0">
                <a:solidFill>
                  <a:schemeClr val="lt2"/>
                </a:solidFill>
                <a:latin typeface="Trebuchet MS"/>
                <a:ea typeface="Trebuchet MS"/>
                <a:cs typeface="Trebuchet MS"/>
                <a:sym typeface="Trebuchet MS"/>
              </a:defRPr>
            </a:lvl8pPr>
            <a:lvl9pPr marL="0" indent="152400" algn="ctr" rtl="0">
              <a:spcBef>
                <a:spcPts val="0"/>
              </a:spcBef>
              <a:buClr>
                <a:schemeClr val="lt2"/>
              </a:buClr>
              <a:buSzPct val="100000"/>
              <a:buFont typeface="Trebuchet MS"/>
              <a:buNone/>
              <a:defRPr sz="2400" b="0" i="0" u="none" strike="noStrike" cap="none" baseline="0">
                <a:solidFill>
                  <a:schemeClr val="lt2"/>
                </a:solidFill>
                <a:latin typeface="Trebuchet MS"/>
                <a:ea typeface="Trebuchet MS"/>
                <a:cs typeface="Trebuchet MS"/>
                <a:sym typeface="Trebuchet MS"/>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x" type="tx">
  <p:cSld name="tx">
    <p:spTree>
      <p:nvGrpSpPr>
        <p:cNvPr id="1" name="Shape 17"/>
        <p:cNvGrpSpPr/>
        <p:nvPr/>
      </p:nvGrpSpPr>
      <p:grpSpPr>
        <a:xfrm>
          <a:off x="0" y="0"/>
          <a:ext cx="0" cy="0"/>
          <a:chOff x="0" y="0"/>
          <a:chExt cx="0" cy="0"/>
        </a:xfrm>
      </p:grpSpPr>
      <p:sp>
        <p:nvSpPr>
          <p:cNvPr id="18" name="Shape 18"/>
          <p:cNvSpPr/>
          <p:nvPr/>
        </p:nvSpPr>
        <p:spPr>
          <a:xfrm>
            <a:off x="0" y="-1438"/>
            <a:ext cx="9144000" cy="1525499"/>
          </a:xfrm>
          <a:prstGeom prst="rect">
            <a:avLst/>
          </a:prstGeom>
          <a:solidFill>
            <a:schemeClr val="dk2">
              <a:alpha val="20000"/>
            </a:schemeClr>
          </a:solidFill>
          <a:ln>
            <a:noFill/>
          </a:ln>
        </p:spPr>
        <p:txBody>
          <a:bodyPr lIns="91425" tIns="45700" rIns="91425" bIns="45700" anchor="ctr" anchorCtr="0">
            <a:noAutofit/>
          </a:bodyPr>
          <a:lstStyle/>
          <a:p>
            <a:endParaRPr/>
          </a:p>
        </p:txBody>
      </p:sp>
      <p:grpSp>
        <p:nvGrpSpPr>
          <p:cNvPr id="19" name="Shape 19"/>
          <p:cNvGrpSpPr/>
          <p:nvPr/>
        </p:nvGrpSpPr>
        <p:grpSpPr>
          <a:xfrm>
            <a:off x="0" y="-1438"/>
            <a:ext cx="649180" cy="6859503"/>
            <a:chOff x="0" y="-1438"/>
            <a:chExt cx="649180" cy="6859503"/>
          </a:xfrm>
        </p:grpSpPr>
        <p:sp>
          <p:nvSpPr>
            <p:cNvPr id="20" name="Shape 20"/>
            <p:cNvSpPr/>
            <p:nvPr/>
          </p:nvSpPr>
          <p:spPr>
            <a:xfrm>
              <a:off x="0" y="-1438"/>
              <a:ext cx="649180"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rgbClr val="5A6378">
                <a:alpha val="9803"/>
              </a:srgbClr>
            </a:solidFill>
            <a:ln>
              <a:noFill/>
            </a:ln>
          </p:spPr>
          <p:txBody>
            <a:bodyPr lIns="91425" tIns="45700" rIns="91425" bIns="45700" anchor="ctr" anchorCtr="0">
              <a:noAutofit/>
            </a:bodyPr>
            <a:lstStyle/>
            <a:p>
              <a:endParaRPr/>
            </a:p>
          </p:txBody>
        </p:sp>
        <p:sp>
          <p:nvSpPr>
            <p:cNvPr id="21" name="Shape 21"/>
            <p:cNvSpPr/>
            <p:nvPr/>
          </p:nvSpPr>
          <p:spPr>
            <a:xfrm>
              <a:off x="0" y="0"/>
              <a:ext cx="500331"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chemeClr val="dk2">
                <a:alpha val="9803"/>
              </a:schemeClr>
            </a:solidFill>
            <a:ln>
              <a:noFill/>
            </a:ln>
          </p:spPr>
          <p:txBody>
            <a:bodyPr lIns="91425" tIns="45700" rIns="91425" bIns="45700" anchor="ctr" anchorCtr="0">
              <a:noAutofit/>
            </a:bodyPr>
            <a:lstStyle/>
            <a:p>
              <a:endParaRPr/>
            </a:p>
          </p:txBody>
        </p:sp>
      </p:grpSp>
      <p:grpSp>
        <p:nvGrpSpPr>
          <p:cNvPr id="22" name="Shape 22"/>
          <p:cNvGrpSpPr/>
          <p:nvPr/>
        </p:nvGrpSpPr>
        <p:grpSpPr>
          <a:xfrm flipH="1">
            <a:off x="8494493" y="0"/>
            <a:ext cx="649180" cy="6859503"/>
            <a:chOff x="0" y="-1438"/>
            <a:chExt cx="649180" cy="6859503"/>
          </a:xfrm>
        </p:grpSpPr>
        <p:sp>
          <p:nvSpPr>
            <p:cNvPr id="23" name="Shape 23"/>
            <p:cNvSpPr/>
            <p:nvPr/>
          </p:nvSpPr>
          <p:spPr>
            <a:xfrm>
              <a:off x="0" y="-1438"/>
              <a:ext cx="649180"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rgbClr val="5A6378">
                <a:alpha val="9803"/>
              </a:srgbClr>
            </a:solidFill>
            <a:ln>
              <a:noFill/>
            </a:ln>
          </p:spPr>
          <p:txBody>
            <a:bodyPr lIns="91425" tIns="45700" rIns="91425" bIns="45700" anchor="ctr" anchorCtr="0">
              <a:noAutofit/>
            </a:bodyPr>
            <a:lstStyle/>
            <a:p>
              <a:endParaRPr/>
            </a:p>
          </p:txBody>
        </p:sp>
        <p:sp>
          <p:nvSpPr>
            <p:cNvPr id="24" name="Shape 24"/>
            <p:cNvSpPr/>
            <p:nvPr/>
          </p:nvSpPr>
          <p:spPr>
            <a:xfrm>
              <a:off x="0" y="0"/>
              <a:ext cx="500331"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chemeClr val="dk2">
                <a:alpha val="9803"/>
              </a:schemeClr>
            </a:solidFill>
            <a:ln>
              <a:noFill/>
            </a:ln>
          </p:spPr>
          <p:txBody>
            <a:bodyPr lIns="91425" tIns="45700" rIns="91425" bIns="45700" anchor="ctr" anchorCtr="0">
              <a:noAutofit/>
            </a:bodyPr>
            <a:lstStyle/>
            <a:p>
              <a:endParaRPr/>
            </a:p>
          </p:txBody>
        </p:sp>
      </p:grpSp>
      <p:sp>
        <p:nvSpPr>
          <p:cNvPr id="25" name="Shape 25"/>
          <p:cNvSpPr/>
          <p:nvPr/>
        </p:nvSpPr>
        <p:spPr>
          <a:xfrm>
            <a:off x="0" y="6324600"/>
            <a:ext cx="9144000" cy="534899"/>
          </a:xfrm>
          <a:prstGeom prst="rect">
            <a:avLst/>
          </a:prstGeom>
          <a:solidFill>
            <a:schemeClr val="dk1">
              <a:alpha val="14901"/>
            </a:schemeClr>
          </a:solidFill>
          <a:ln>
            <a:noFill/>
          </a:ln>
        </p:spPr>
        <p:txBody>
          <a:bodyPr lIns="91425" tIns="45700" rIns="91425" bIns="45700" anchor="ctr" anchorCtr="0">
            <a:noAutofit/>
          </a:bodyPr>
          <a:lstStyle/>
          <a:p>
            <a:endParaRPr/>
          </a:p>
        </p:txBody>
      </p:sp>
      <p:sp>
        <p:nvSpPr>
          <p:cNvPr id="26" name="Shape 26"/>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algn="l" rtl="0">
              <a:spcBef>
                <a:spcPts val="0"/>
              </a:spcBef>
              <a:buSzPct val="100000"/>
              <a:buFont typeface="Trebuchet MS"/>
              <a:buNone/>
              <a:defRPr sz="3600" b="1">
                <a:solidFill>
                  <a:schemeClr val="lt2"/>
                </a:solidFill>
                <a:latin typeface="Trebuchet MS"/>
                <a:ea typeface="Trebuchet MS"/>
                <a:cs typeface="Trebuchet MS"/>
                <a:sym typeface="Trebuchet MS"/>
              </a:defRPr>
            </a:lvl1pPr>
            <a:lvl2pPr algn="l" rtl="0">
              <a:spcBef>
                <a:spcPts val="0"/>
              </a:spcBef>
              <a:buSzPct val="100000"/>
              <a:buFont typeface="Trebuchet MS"/>
              <a:buNone/>
              <a:defRPr sz="3600" b="1">
                <a:solidFill>
                  <a:schemeClr val="lt2"/>
                </a:solidFill>
                <a:latin typeface="Trebuchet MS"/>
                <a:ea typeface="Trebuchet MS"/>
                <a:cs typeface="Trebuchet MS"/>
                <a:sym typeface="Trebuchet MS"/>
              </a:defRPr>
            </a:lvl2pPr>
            <a:lvl3pPr algn="l" rtl="0">
              <a:spcBef>
                <a:spcPts val="0"/>
              </a:spcBef>
              <a:buSzPct val="100000"/>
              <a:buFont typeface="Trebuchet MS"/>
              <a:buNone/>
              <a:defRPr sz="3600" b="1">
                <a:solidFill>
                  <a:schemeClr val="lt2"/>
                </a:solidFill>
                <a:latin typeface="Trebuchet MS"/>
                <a:ea typeface="Trebuchet MS"/>
                <a:cs typeface="Trebuchet MS"/>
                <a:sym typeface="Trebuchet MS"/>
              </a:defRPr>
            </a:lvl3pPr>
            <a:lvl4pPr algn="l" rtl="0">
              <a:spcBef>
                <a:spcPts val="0"/>
              </a:spcBef>
              <a:buSzPct val="100000"/>
              <a:buFont typeface="Trebuchet MS"/>
              <a:buNone/>
              <a:defRPr sz="3600" b="1">
                <a:solidFill>
                  <a:schemeClr val="lt2"/>
                </a:solidFill>
                <a:latin typeface="Trebuchet MS"/>
                <a:ea typeface="Trebuchet MS"/>
                <a:cs typeface="Trebuchet MS"/>
                <a:sym typeface="Trebuchet MS"/>
              </a:defRPr>
            </a:lvl4pPr>
            <a:lvl5pPr algn="l" rtl="0">
              <a:spcBef>
                <a:spcPts val="0"/>
              </a:spcBef>
              <a:buSzPct val="100000"/>
              <a:buFont typeface="Trebuchet MS"/>
              <a:buNone/>
              <a:defRPr sz="3600" b="1">
                <a:solidFill>
                  <a:schemeClr val="lt2"/>
                </a:solidFill>
                <a:latin typeface="Trebuchet MS"/>
                <a:ea typeface="Trebuchet MS"/>
                <a:cs typeface="Trebuchet MS"/>
                <a:sym typeface="Trebuchet MS"/>
              </a:defRPr>
            </a:lvl5pPr>
            <a:lvl6pPr algn="l" rtl="0">
              <a:spcBef>
                <a:spcPts val="0"/>
              </a:spcBef>
              <a:buSzPct val="100000"/>
              <a:buFont typeface="Trebuchet MS"/>
              <a:buNone/>
              <a:defRPr sz="3600" b="1">
                <a:solidFill>
                  <a:schemeClr val="lt2"/>
                </a:solidFill>
                <a:latin typeface="Trebuchet MS"/>
                <a:ea typeface="Trebuchet MS"/>
                <a:cs typeface="Trebuchet MS"/>
                <a:sym typeface="Trebuchet MS"/>
              </a:defRPr>
            </a:lvl6pPr>
            <a:lvl7pPr algn="l" rtl="0">
              <a:spcBef>
                <a:spcPts val="0"/>
              </a:spcBef>
              <a:buSzPct val="100000"/>
              <a:buFont typeface="Trebuchet MS"/>
              <a:buNone/>
              <a:defRPr sz="3600" b="1">
                <a:solidFill>
                  <a:schemeClr val="lt2"/>
                </a:solidFill>
                <a:latin typeface="Trebuchet MS"/>
                <a:ea typeface="Trebuchet MS"/>
                <a:cs typeface="Trebuchet MS"/>
                <a:sym typeface="Trebuchet MS"/>
              </a:defRPr>
            </a:lvl7pPr>
            <a:lvl8pPr algn="l" rtl="0">
              <a:spcBef>
                <a:spcPts val="0"/>
              </a:spcBef>
              <a:buSzPct val="100000"/>
              <a:buFont typeface="Trebuchet MS"/>
              <a:buNone/>
              <a:defRPr sz="3600" b="1">
                <a:solidFill>
                  <a:schemeClr val="lt2"/>
                </a:solidFill>
                <a:latin typeface="Trebuchet MS"/>
                <a:ea typeface="Trebuchet MS"/>
                <a:cs typeface="Trebuchet MS"/>
                <a:sym typeface="Trebuchet MS"/>
              </a:defRPr>
            </a:lvl8pPr>
            <a:lvl9pPr algn="l" rtl="0">
              <a:spcBef>
                <a:spcPts val="0"/>
              </a:spcBef>
              <a:buSzPct val="100000"/>
              <a:buFont typeface="Trebuchet MS"/>
              <a:buNone/>
              <a:defRPr sz="3600" b="1">
                <a:solidFill>
                  <a:schemeClr val="lt2"/>
                </a:solidFill>
                <a:latin typeface="Trebuchet MS"/>
                <a:ea typeface="Trebuchet MS"/>
                <a:cs typeface="Trebuchet MS"/>
                <a:sym typeface="Trebuchet MS"/>
              </a:defRPr>
            </a:lvl9pPr>
          </a:lstStyle>
          <a:p>
            <a:endParaRPr/>
          </a:p>
        </p:txBody>
      </p:sp>
      <p:sp>
        <p:nvSpPr>
          <p:cNvPr id="27" name="Shape 27"/>
          <p:cNvSpPr txBox="1">
            <a:spLocks noGrp="1"/>
          </p:cNvSpPr>
          <p:nvPr>
            <p:ph type="body" idx="1"/>
          </p:nvPr>
        </p:nvSpPr>
        <p:spPr>
          <a:xfrm>
            <a:off x="457200" y="1600200"/>
            <a:ext cx="8229600" cy="4967700"/>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ColTx" type="twoColTx">
  <p:cSld name="twoColTx">
    <p:spTree>
      <p:nvGrpSpPr>
        <p:cNvPr id="1" name="Shape 28"/>
        <p:cNvGrpSpPr/>
        <p:nvPr/>
      </p:nvGrpSpPr>
      <p:grpSpPr>
        <a:xfrm>
          <a:off x="0" y="0"/>
          <a:ext cx="0" cy="0"/>
          <a:chOff x="0" y="0"/>
          <a:chExt cx="0" cy="0"/>
        </a:xfrm>
      </p:grpSpPr>
      <p:sp>
        <p:nvSpPr>
          <p:cNvPr id="29" name="Shape 29"/>
          <p:cNvSpPr/>
          <p:nvPr/>
        </p:nvSpPr>
        <p:spPr>
          <a:xfrm>
            <a:off x="0" y="-1438"/>
            <a:ext cx="9144000" cy="1525499"/>
          </a:xfrm>
          <a:prstGeom prst="rect">
            <a:avLst/>
          </a:prstGeom>
          <a:solidFill>
            <a:schemeClr val="dk2">
              <a:alpha val="20000"/>
            </a:schemeClr>
          </a:solidFill>
          <a:ln>
            <a:noFill/>
          </a:ln>
        </p:spPr>
        <p:txBody>
          <a:bodyPr lIns="91425" tIns="45700" rIns="91425" bIns="45700" anchor="ctr" anchorCtr="0">
            <a:noAutofit/>
          </a:bodyPr>
          <a:lstStyle/>
          <a:p>
            <a:endParaRPr/>
          </a:p>
        </p:txBody>
      </p:sp>
      <p:grpSp>
        <p:nvGrpSpPr>
          <p:cNvPr id="30" name="Shape 30"/>
          <p:cNvGrpSpPr/>
          <p:nvPr/>
        </p:nvGrpSpPr>
        <p:grpSpPr>
          <a:xfrm>
            <a:off x="0" y="-1438"/>
            <a:ext cx="649180" cy="6859503"/>
            <a:chOff x="0" y="-1438"/>
            <a:chExt cx="649180" cy="6859503"/>
          </a:xfrm>
        </p:grpSpPr>
        <p:sp>
          <p:nvSpPr>
            <p:cNvPr id="31" name="Shape 31"/>
            <p:cNvSpPr/>
            <p:nvPr/>
          </p:nvSpPr>
          <p:spPr>
            <a:xfrm>
              <a:off x="0" y="-1438"/>
              <a:ext cx="649180"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chemeClr val="dk2">
                <a:alpha val="9803"/>
              </a:schemeClr>
            </a:solidFill>
            <a:ln>
              <a:noFill/>
            </a:ln>
          </p:spPr>
          <p:txBody>
            <a:bodyPr lIns="91425" tIns="45700" rIns="91425" bIns="45700" anchor="ctr" anchorCtr="0">
              <a:noAutofit/>
            </a:bodyPr>
            <a:lstStyle/>
            <a:p>
              <a:endParaRPr/>
            </a:p>
          </p:txBody>
        </p:sp>
        <p:sp>
          <p:nvSpPr>
            <p:cNvPr id="32" name="Shape 32"/>
            <p:cNvSpPr/>
            <p:nvPr/>
          </p:nvSpPr>
          <p:spPr>
            <a:xfrm>
              <a:off x="0" y="0"/>
              <a:ext cx="500331"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chemeClr val="dk2">
                <a:alpha val="9803"/>
              </a:schemeClr>
            </a:solidFill>
            <a:ln>
              <a:noFill/>
            </a:ln>
          </p:spPr>
          <p:txBody>
            <a:bodyPr lIns="91425" tIns="45700" rIns="91425" bIns="45700" anchor="ctr" anchorCtr="0">
              <a:noAutofit/>
            </a:bodyPr>
            <a:lstStyle/>
            <a:p>
              <a:endParaRPr/>
            </a:p>
          </p:txBody>
        </p:sp>
      </p:grpSp>
      <p:grpSp>
        <p:nvGrpSpPr>
          <p:cNvPr id="33" name="Shape 33"/>
          <p:cNvGrpSpPr/>
          <p:nvPr/>
        </p:nvGrpSpPr>
        <p:grpSpPr>
          <a:xfrm flipH="1">
            <a:off x="8494493" y="0"/>
            <a:ext cx="649180" cy="6859503"/>
            <a:chOff x="0" y="-1438"/>
            <a:chExt cx="649180" cy="6859503"/>
          </a:xfrm>
        </p:grpSpPr>
        <p:sp>
          <p:nvSpPr>
            <p:cNvPr id="34" name="Shape 34"/>
            <p:cNvSpPr/>
            <p:nvPr/>
          </p:nvSpPr>
          <p:spPr>
            <a:xfrm>
              <a:off x="0" y="-1438"/>
              <a:ext cx="649180"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rgbClr val="5A6378">
                <a:alpha val="9803"/>
              </a:srgbClr>
            </a:solidFill>
            <a:ln>
              <a:noFill/>
            </a:ln>
          </p:spPr>
          <p:txBody>
            <a:bodyPr lIns="91425" tIns="45700" rIns="91425" bIns="45700" anchor="ctr" anchorCtr="0">
              <a:noAutofit/>
            </a:bodyPr>
            <a:lstStyle/>
            <a:p>
              <a:endParaRPr/>
            </a:p>
          </p:txBody>
        </p:sp>
        <p:sp>
          <p:nvSpPr>
            <p:cNvPr id="35" name="Shape 35"/>
            <p:cNvSpPr/>
            <p:nvPr/>
          </p:nvSpPr>
          <p:spPr>
            <a:xfrm>
              <a:off x="0" y="0"/>
              <a:ext cx="500331"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chemeClr val="dk2">
                <a:alpha val="9803"/>
              </a:schemeClr>
            </a:solidFill>
            <a:ln>
              <a:noFill/>
            </a:ln>
          </p:spPr>
          <p:txBody>
            <a:bodyPr lIns="91425" tIns="45700" rIns="91425" bIns="45700" anchor="ctr" anchorCtr="0">
              <a:noAutofit/>
            </a:bodyPr>
            <a:lstStyle/>
            <a:p>
              <a:endParaRPr/>
            </a:p>
          </p:txBody>
        </p:sp>
      </p:grpSp>
      <p:sp>
        <p:nvSpPr>
          <p:cNvPr id="36" name="Shape 36"/>
          <p:cNvSpPr/>
          <p:nvPr/>
        </p:nvSpPr>
        <p:spPr>
          <a:xfrm>
            <a:off x="0" y="6324600"/>
            <a:ext cx="9144000" cy="534899"/>
          </a:xfrm>
          <a:prstGeom prst="rect">
            <a:avLst/>
          </a:prstGeom>
          <a:solidFill>
            <a:schemeClr val="dk1">
              <a:alpha val="14901"/>
            </a:schemeClr>
          </a:solidFill>
          <a:ln>
            <a:noFill/>
          </a:ln>
        </p:spPr>
        <p:txBody>
          <a:bodyPr lIns="91425" tIns="45700" rIns="91425" bIns="45700" anchor="ctr" anchorCtr="0">
            <a:noAutofit/>
          </a:bodyPr>
          <a:lstStyle/>
          <a:p>
            <a:endParaRPr/>
          </a:p>
        </p:txBody>
      </p:sp>
      <p:sp>
        <p:nvSpPr>
          <p:cNvPr id="37" name="Shape 37"/>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algn="l" rtl="0">
              <a:spcBef>
                <a:spcPts val="0"/>
              </a:spcBef>
              <a:buSzPct val="100000"/>
              <a:buFont typeface="Trebuchet MS"/>
              <a:buNone/>
              <a:defRPr sz="3600" b="1">
                <a:solidFill>
                  <a:schemeClr val="lt2"/>
                </a:solidFill>
                <a:latin typeface="Trebuchet MS"/>
                <a:ea typeface="Trebuchet MS"/>
                <a:cs typeface="Trebuchet MS"/>
                <a:sym typeface="Trebuchet MS"/>
              </a:defRPr>
            </a:lvl1pPr>
            <a:lvl2pPr algn="l" rtl="0">
              <a:spcBef>
                <a:spcPts val="0"/>
              </a:spcBef>
              <a:buSzPct val="100000"/>
              <a:buFont typeface="Trebuchet MS"/>
              <a:buNone/>
              <a:defRPr sz="3600" b="1">
                <a:solidFill>
                  <a:schemeClr val="lt2"/>
                </a:solidFill>
                <a:latin typeface="Trebuchet MS"/>
                <a:ea typeface="Trebuchet MS"/>
                <a:cs typeface="Trebuchet MS"/>
                <a:sym typeface="Trebuchet MS"/>
              </a:defRPr>
            </a:lvl2pPr>
            <a:lvl3pPr algn="l" rtl="0">
              <a:spcBef>
                <a:spcPts val="0"/>
              </a:spcBef>
              <a:buSzPct val="100000"/>
              <a:buFont typeface="Trebuchet MS"/>
              <a:buNone/>
              <a:defRPr sz="3600" b="1">
                <a:solidFill>
                  <a:schemeClr val="lt2"/>
                </a:solidFill>
                <a:latin typeface="Trebuchet MS"/>
                <a:ea typeface="Trebuchet MS"/>
                <a:cs typeface="Trebuchet MS"/>
                <a:sym typeface="Trebuchet MS"/>
              </a:defRPr>
            </a:lvl3pPr>
            <a:lvl4pPr algn="l" rtl="0">
              <a:spcBef>
                <a:spcPts val="0"/>
              </a:spcBef>
              <a:buSzPct val="100000"/>
              <a:buFont typeface="Trebuchet MS"/>
              <a:buNone/>
              <a:defRPr sz="3600" b="1">
                <a:solidFill>
                  <a:schemeClr val="lt2"/>
                </a:solidFill>
                <a:latin typeface="Trebuchet MS"/>
                <a:ea typeface="Trebuchet MS"/>
                <a:cs typeface="Trebuchet MS"/>
                <a:sym typeface="Trebuchet MS"/>
              </a:defRPr>
            </a:lvl4pPr>
            <a:lvl5pPr algn="l" rtl="0">
              <a:spcBef>
                <a:spcPts val="0"/>
              </a:spcBef>
              <a:buSzPct val="100000"/>
              <a:buFont typeface="Trebuchet MS"/>
              <a:buNone/>
              <a:defRPr sz="3600" b="1">
                <a:solidFill>
                  <a:schemeClr val="lt2"/>
                </a:solidFill>
                <a:latin typeface="Trebuchet MS"/>
                <a:ea typeface="Trebuchet MS"/>
                <a:cs typeface="Trebuchet MS"/>
                <a:sym typeface="Trebuchet MS"/>
              </a:defRPr>
            </a:lvl5pPr>
            <a:lvl6pPr algn="l" rtl="0">
              <a:spcBef>
                <a:spcPts val="0"/>
              </a:spcBef>
              <a:buSzPct val="100000"/>
              <a:buFont typeface="Trebuchet MS"/>
              <a:buNone/>
              <a:defRPr sz="3600" b="1">
                <a:solidFill>
                  <a:schemeClr val="lt2"/>
                </a:solidFill>
                <a:latin typeface="Trebuchet MS"/>
                <a:ea typeface="Trebuchet MS"/>
                <a:cs typeface="Trebuchet MS"/>
                <a:sym typeface="Trebuchet MS"/>
              </a:defRPr>
            </a:lvl6pPr>
            <a:lvl7pPr algn="l" rtl="0">
              <a:spcBef>
                <a:spcPts val="0"/>
              </a:spcBef>
              <a:buSzPct val="100000"/>
              <a:buFont typeface="Trebuchet MS"/>
              <a:buNone/>
              <a:defRPr sz="3600" b="1">
                <a:solidFill>
                  <a:schemeClr val="lt2"/>
                </a:solidFill>
                <a:latin typeface="Trebuchet MS"/>
                <a:ea typeface="Trebuchet MS"/>
                <a:cs typeface="Trebuchet MS"/>
                <a:sym typeface="Trebuchet MS"/>
              </a:defRPr>
            </a:lvl7pPr>
            <a:lvl8pPr algn="l" rtl="0">
              <a:spcBef>
                <a:spcPts val="0"/>
              </a:spcBef>
              <a:buSzPct val="100000"/>
              <a:buFont typeface="Trebuchet MS"/>
              <a:buNone/>
              <a:defRPr sz="3600" b="1">
                <a:solidFill>
                  <a:schemeClr val="lt2"/>
                </a:solidFill>
                <a:latin typeface="Trebuchet MS"/>
                <a:ea typeface="Trebuchet MS"/>
                <a:cs typeface="Trebuchet MS"/>
                <a:sym typeface="Trebuchet MS"/>
              </a:defRPr>
            </a:lvl8pPr>
            <a:lvl9pPr algn="l" rtl="0">
              <a:spcBef>
                <a:spcPts val="0"/>
              </a:spcBef>
              <a:buSzPct val="100000"/>
              <a:buFont typeface="Trebuchet MS"/>
              <a:buNone/>
              <a:defRPr sz="3600" b="1">
                <a:solidFill>
                  <a:schemeClr val="lt2"/>
                </a:solidFill>
                <a:latin typeface="Trebuchet MS"/>
                <a:ea typeface="Trebuchet MS"/>
                <a:cs typeface="Trebuchet MS"/>
                <a:sym typeface="Trebuchet MS"/>
              </a:defRPr>
            </a:lvl9pPr>
          </a:lstStyle>
          <a:p>
            <a:endParaRPr/>
          </a:p>
        </p:txBody>
      </p:sp>
      <p:sp>
        <p:nvSpPr>
          <p:cNvPr id="38" name="Shape 38"/>
          <p:cNvSpPr txBox="1">
            <a:spLocks noGrp="1"/>
          </p:cNvSpPr>
          <p:nvPr>
            <p:ph type="body" idx="1"/>
          </p:nvPr>
        </p:nvSpPr>
        <p:spPr>
          <a:xfrm>
            <a:off x="457200" y="1600200"/>
            <a:ext cx="3994500" cy="4967700"/>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a:endParaRPr/>
          </a:p>
        </p:txBody>
      </p:sp>
      <p:sp>
        <p:nvSpPr>
          <p:cNvPr id="39" name="Shape 39"/>
          <p:cNvSpPr txBox="1">
            <a:spLocks noGrp="1"/>
          </p:cNvSpPr>
          <p:nvPr>
            <p:ph type="body" idx="2"/>
          </p:nvPr>
        </p:nvSpPr>
        <p:spPr>
          <a:xfrm>
            <a:off x="4692273" y="1600200"/>
            <a:ext cx="3994500" cy="4967700"/>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Only" type="titleOnly">
  <p:cSld name="titleOnly">
    <p:spTree>
      <p:nvGrpSpPr>
        <p:cNvPr id="1" name="Shape 40"/>
        <p:cNvGrpSpPr/>
        <p:nvPr/>
      </p:nvGrpSpPr>
      <p:grpSpPr>
        <a:xfrm>
          <a:off x="0" y="0"/>
          <a:ext cx="0" cy="0"/>
          <a:chOff x="0" y="0"/>
          <a:chExt cx="0" cy="0"/>
        </a:xfrm>
      </p:grpSpPr>
      <p:sp>
        <p:nvSpPr>
          <p:cNvPr id="41" name="Shape 41"/>
          <p:cNvSpPr/>
          <p:nvPr/>
        </p:nvSpPr>
        <p:spPr>
          <a:xfrm>
            <a:off x="0" y="-1438"/>
            <a:ext cx="9144000" cy="1525499"/>
          </a:xfrm>
          <a:prstGeom prst="rect">
            <a:avLst/>
          </a:prstGeom>
          <a:solidFill>
            <a:schemeClr val="dk2">
              <a:alpha val="20000"/>
            </a:schemeClr>
          </a:solidFill>
          <a:ln>
            <a:noFill/>
          </a:ln>
        </p:spPr>
        <p:txBody>
          <a:bodyPr lIns="91425" tIns="45700" rIns="91425" bIns="45700" anchor="ctr" anchorCtr="0">
            <a:noAutofit/>
          </a:bodyPr>
          <a:lstStyle/>
          <a:p>
            <a:endParaRPr/>
          </a:p>
        </p:txBody>
      </p:sp>
      <p:grpSp>
        <p:nvGrpSpPr>
          <p:cNvPr id="42" name="Shape 42"/>
          <p:cNvGrpSpPr/>
          <p:nvPr/>
        </p:nvGrpSpPr>
        <p:grpSpPr>
          <a:xfrm>
            <a:off x="0" y="-1438"/>
            <a:ext cx="649180" cy="6859503"/>
            <a:chOff x="0" y="-1438"/>
            <a:chExt cx="649180" cy="6859503"/>
          </a:xfrm>
        </p:grpSpPr>
        <p:sp>
          <p:nvSpPr>
            <p:cNvPr id="43" name="Shape 43"/>
            <p:cNvSpPr/>
            <p:nvPr/>
          </p:nvSpPr>
          <p:spPr>
            <a:xfrm>
              <a:off x="0" y="-1438"/>
              <a:ext cx="649180"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chemeClr val="dk2">
                <a:alpha val="9803"/>
              </a:schemeClr>
            </a:solidFill>
            <a:ln>
              <a:noFill/>
            </a:ln>
          </p:spPr>
          <p:txBody>
            <a:bodyPr lIns="91425" tIns="45700" rIns="91425" bIns="45700" anchor="ctr" anchorCtr="0">
              <a:noAutofit/>
            </a:bodyPr>
            <a:lstStyle/>
            <a:p>
              <a:endParaRPr/>
            </a:p>
          </p:txBody>
        </p:sp>
        <p:sp>
          <p:nvSpPr>
            <p:cNvPr id="44" name="Shape 44"/>
            <p:cNvSpPr/>
            <p:nvPr/>
          </p:nvSpPr>
          <p:spPr>
            <a:xfrm>
              <a:off x="0" y="0"/>
              <a:ext cx="500331"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chemeClr val="dk2">
                <a:alpha val="9803"/>
              </a:schemeClr>
            </a:solidFill>
            <a:ln>
              <a:noFill/>
            </a:ln>
          </p:spPr>
          <p:txBody>
            <a:bodyPr lIns="91425" tIns="45700" rIns="91425" bIns="45700" anchor="ctr" anchorCtr="0">
              <a:noAutofit/>
            </a:bodyPr>
            <a:lstStyle/>
            <a:p>
              <a:endParaRPr/>
            </a:p>
          </p:txBody>
        </p:sp>
      </p:grpSp>
      <p:grpSp>
        <p:nvGrpSpPr>
          <p:cNvPr id="45" name="Shape 45"/>
          <p:cNvGrpSpPr/>
          <p:nvPr/>
        </p:nvGrpSpPr>
        <p:grpSpPr>
          <a:xfrm flipH="1">
            <a:off x="8494493" y="0"/>
            <a:ext cx="649180" cy="6859503"/>
            <a:chOff x="0" y="-1438"/>
            <a:chExt cx="649180" cy="6859503"/>
          </a:xfrm>
        </p:grpSpPr>
        <p:sp>
          <p:nvSpPr>
            <p:cNvPr id="46" name="Shape 46"/>
            <p:cNvSpPr/>
            <p:nvPr/>
          </p:nvSpPr>
          <p:spPr>
            <a:xfrm>
              <a:off x="0" y="-1438"/>
              <a:ext cx="649180"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chemeClr val="dk2">
                <a:alpha val="9803"/>
              </a:schemeClr>
            </a:solidFill>
            <a:ln>
              <a:noFill/>
            </a:ln>
          </p:spPr>
          <p:txBody>
            <a:bodyPr lIns="91425" tIns="45700" rIns="91425" bIns="45700" anchor="ctr" anchorCtr="0">
              <a:noAutofit/>
            </a:bodyPr>
            <a:lstStyle/>
            <a:p>
              <a:endParaRPr/>
            </a:p>
          </p:txBody>
        </p:sp>
        <p:sp>
          <p:nvSpPr>
            <p:cNvPr id="47" name="Shape 47"/>
            <p:cNvSpPr/>
            <p:nvPr/>
          </p:nvSpPr>
          <p:spPr>
            <a:xfrm>
              <a:off x="0" y="0"/>
              <a:ext cx="500331"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chemeClr val="dk2">
                <a:alpha val="9803"/>
              </a:schemeClr>
            </a:solidFill>
            <a:ln>
              <a:noFill/>
            </a:ln>
          </p:spPr>
          <p:txBody>
            <a:bodyPr lIns="91425" tIns="45700" rIns="91425" bIns="45700" anchor="ctr" anchorCtr="0">
              <a:noAutofit/>
            </a:bodyPr>
            <a:lstStyle/>
            <a:p>
              <a:endParaRPr/>
            </a:p>
          </p:txBody>
        </p:sp>
      </p:grpSp>
      <p:sp>
        <p:nvSpPr>
          <p:cNvPr id="48" name="Shape 48"/>
          <p:cNvSpPr/>
          <p:nvPr/>
        </p:nvSpPr>
        <p:spPr>
          <a:xfrm>
            <a:off x="0" y="6324600"/>
            <a:ext cx="9144000" cy="534899"/>
          </a:xfrm>
          <a:prstGeom prst="rect">
            <a:avLst/>
          </a:prstGeom>
          <a:solidFill>
            <a:schemeClr val="dk1">
              <a:alpha val="14901"/>
            </a:schemeClr>
          </a:solidFill>
          <a:ln>
            <a:noFill/>
          </a:ln>
        </p:spPr>
        <p:txBody>
          <a:bodyPr lIns="91425" tIns="45700" rIns="91425" bIns="45700" anchor="ctr" anchorCtr="0">
            <a:noAutofit/>
          </a:bodyPr>
          <a:lstStyle/>
          <a:p>
            <a:endParaRPr/>
          </a:p>
        </p:txBody>
      </p:sp>
      <p:sp>
        <p:nvSpPr>
          <p:cNvPr id="49" name="Shape 49"/>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algn="l" rtl="0">
              <a:spcBef>
                <a:spcPts val="0"/>
              </a:spcBef>
              <a:buSzPct val="100000"/>
              <a:buFont typeface="Trebuchet MS"/>
              <a:buNone/>
              <a:defRPr sz="3600" b="1">
                <a:solidFill>
                  <a:schemeClr val="lt2"/>
                </a:solidFill>
                <a:latin typeface="Trebuchet MS"/>
                <a:ea typeface="Trebuchet MS"/>
                <a:cs typeface="Trebuchet MS"/>
                <a:sym typeface="Trebuchet MS"/>
              </a:defRPr>
            </a:lvl1pPr>
            <a:lvl2pPr algn="l" rtl="0">
              <a:spcBef>
                <a:spcPts val="0"/>
              </a:spcBef>
              <a:buSzPct val="100000"/>
              <a:buFont typeface="Trebuchet MS"/>
              <a:buNone/>
              <a:defRPr sz="3600" b="1">
                <a:solidFill>
                  <a:schemeClr val="lt2"/>
                </a:solidFill>
                <a:latin typeface="Trebuchet MS"/>
                <a:ea typeface="Trebuchet MS"/>
                <a:cs typeface="Trebuchet MS"/>
                <a:sym typeface="Trebuchet MS"/>
              </a:defRPr>
            </a:lvl2pPr>
            <a:lvl3pPr algn="l" rtl="0">
              <a:spcBef>
                <a:spcPts val="0"/>
              </a:spcBef>
              <a:buSzPct val="100000"/>
              <a:buFont typeface="Trebuchet MS"/>
              <a:buNone/>
              <a:defRPr sz="3600" b="1">
                <a:solidFill>
                  <a:schemeClr val="lt2"/>
                </a:solidFill>
                <a:latin typeface="Trebuchet MS"/>
                <a:ea typeface="Trebuchet MS"/>
                <a:cs typeface="Trebuchet MS"/>
                <a:sym typeface="Trebuchet MS"/>
              </a:defRPr>
            </a:lvl3pPr>
            <a:lvl4pPr algn="l" rtl="0">
              <a:spcBef>
                <a:spcPts val="0"/>
              </a:spcBef>
              <a:buSzPct val="100000"/>
              <a:buFont typeface="Trebuchet MS"/>
              <a:buNone/>
              <a:defRPr sz="3600" b="1">
                <a:solidFill>
                  <a:schemeClr val="lt2"/>
                </a:solidFill>
                <a:latin typeface="Trebuchet MS"/>
                <a:ea typeface="Trebuchet MS"/>
                <a:cs typeface="Trebuchet MS"/>
                <a:sym typeface="Trebuchet MS"/>
              </a:defRPr>
            </a:lvl4pPr>
            <a:lvl5pPr algn="l" rtl="0">
              <a:spcBef>
                <a:spcPts val="0"/>
              </a:spcBef>
              <a:buSzPct val="100000"/>
              <a:buFont typeface="Trebuchet MS"/>
              <a:buNone/>
              <a:defRPr sz="3600" b="1">
                <a:solidFill>
                  <a:schemeClr val="lt2"/>
                </a:solidFill>
                <a:latin typeface="Trebuchet MS"/>
                <a:ea typeface="Trebuchet MS"/>
                <a:cs typeface="Trebuchet MS"/>
                <a:sym typeface="Trebuchet MS"/>
              </a:defRPr>
            </a:lvl5pPr>
            <a:lvl6pPr algn="l" rtl="0">
              <a:spcBef>
                <a:spcPts val="0"/>
              </a:spcBef>
              <a:buSzPct val="100000"/>
              <a:buFont typeface="Trebuchet MS"/>
              <a:buNone/>
              <a:defRPr sz="3600" b="1">
                <a:solidFill>
                  <a:schemeClr val="lt2"/>
                </a:solidFill>
                <a:latin typeface="Trebuchet MS"/>
                <a:ea typeface="Trebuchet MS"/>
                <a:cs typeface="Trebuchet MS"/>
                <a:sym typeface="Trebuchet MS"/>
              </a:defRPr>
            </a:lvl6pPr>
            <a:lvl7pPr algn="l" rtl="0">
              <a:spcBef>
                <a:spcPts val="0"/>
              </a:spcBef>
              <a:buSzPct val="100000"/>
              <a:buFont typeface="Trebuchet MS"/>
              <a:buNone/>
              <a:defRPr sz="3600" b="1">
                <a:solidFill>
                  <a:schemeClr val="lt2"/>
                </a:solidFill>
                <a:latin typeface="Trebuchet MS"/>
                <a:ea typeface="Trebuchet MS"/>
                <a:cs typeface="Trebuchet MS"/>
                <a:sym typeface="Trebuchet MS"/>
              </a:defRPr>
            </a:lvl7pPr>
            <a:lvl8pPr algn="l" rtl="0">
              <a:spcBef>
                <a:spcPts val="0"/>
              </a:spcBef>
              <a:buSzPct val="100000"/>
              <a:buFont typeface="Trebuchet MS"/>
              <a:buNone/>
              <a:defRPr sz="3600" b="1">
                <a:solidFill>
                  <a:schemeClr val="lt2"/>
                </a:solidFill>
                <a:latin typeface="Trebuchet MS"/>
                <a:ea typeface="Trebuchet MS"/>
                <a:cs typeface="Trebuchet MS"/>
                <a:sym typeface="Trebuchet MS"/>
              </a:defRPr>
            </a:lvl8pPr>
            <a:lvl9pPr algn="l" rtl="0">
              <a:spcBef>
                <a:spcPts val="0"/>
              </a:spcBef>
              <a:buSzPct val="100000"/>
              <a:buFont typeface="Trebuchet MS"/>
              <a:buNone/>
              <a:defRPr sz="3600" b="1">
                <a:solidFill>
                  <a:schemeClr val="lt2"/>
                </a:solidFill>
                <a:latin typeface="Trebuchet MS"/>
                <a:ea typeface="Trebuchet MS"/>
                <a:cs typeface="Trebuchet MS"/>
                <a:sym typeface="Trebuchet MS"/>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_ONLY">
  <p:cSld name="CAPTION_ONLY">
    <p:spTree>
      <p:nvGrpSpPr>
        <p:cNvPr id="1" name="Shape 50"/>
        <p:cNvGrpSpPr/>
        <p:nvPr/>
      </p:nvGrpSpPr>
      <p:grpSpPr>
        <a:xfrm>
          <a:off x="0" y="0"/>
          <a:ext cx="0" cy="0"/>
          <a:chOff x="0" y="0"/>
          <a:chExt cx="0" cy="0"/>
        </a:xfrm>
      </p:grpSpPr>
      <p:sp>
        <p:nvSpPr>
          <p:cNvPr id="51" name="Shape 51"/>
          <p:cNvSpPr/>
          <p:nvPr/>
        </p:nvSpPr>
        <p:spPr>
          <a:xfrm>
            <a:off x="0" y="-1438"/>
            <a:ext cx="9144000" cy="1525499"/>
          </a:xfrm>
          <a:prstGeom prst="rect">
            <a:avLst/>
          </a:prstGeom>
          <a:solidFill>
            <a:schemeClr val="dk2">
              <a:alpha val="20000"/>
            </a:schemeClr>
          </a:solidFill>
          <a:ln>
            <a:noFill/>
          </a:ln>
        </p:spPr>
        <p:txBody>
          <a:bodyPr lIns="91425" tIns="45700" rIns="91425" bIns="45700" anchor="ctr" anchorCtr="0">
            <a:noAutofit/>
          </a:bodyPr>
          <a:lstStyle/>
          <a:p>
            <a:endParaRPr/>
          </a:p>
        </p:txBody>
      </p:sp>
      <p:grpSp>
        <p:nvGrpSpPr>
          <p:cNvPr id="52" name="Shape 52"/>
          <p:cNvGrpSpPr/>
          <p:nvPr/>
        </p:nvGrpSpPr>
        <p:grpSpPr>
          <a:xfrm>
            <a:off x="0" y="-1438"/>
            <a:ext cx="649180" cy="6859503"/>
            <a:chOff x="0" y="-1438"/>
            <a:chExt cx="649180" cy="6859503"/>
          </a:xfrm>
        </p:grpSpPr>
        <p:sp>
          <p:nvSpPr>
            <p:cNvPr id="53" name="Shape 53"/>
            <p:cNvSpPr/>
            <p:nvPr/>
          </p:nvSpPr>
          <p:spPr>
            <a:xfrm>
              <a:off x="0" y="-1438"/>
              <a:ext cx="649180"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chemeClr val="dk2">
                <a:alpha val="9803"/>
              </a:schemeClr>
            </a:solidFill>
            <a:ln>
              <a:noFill/>
            </a:ln>
          </p:spPr>
          <p:txBody>
            <a:bodyPr lIns="91425" tIns="45700" rIns="91425" bIns="45700" anchor="ctr" anchorCtr="0">
              <a:noAutofit/>
            </a:bodyPr>
            <a:lstStyle/>
            <a:p>
              <a:endParaRPr/>
            </a:p>
          </p:txBody>
        </p:sp>
        <p:sp>
          <p:nvSpPr>
            <p:cNvPr id="54" name="Shape 54"/>
            <p:cNvSpPr/>
            <p:nvPr/>
          </p:nvSpPr>
          <p:spPr>
            <a:xfrm>
              <a:off x="0" y="0"/>
              <a:ext cx="500331"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chemeClr val="dk2">
                <a:alpha val="9803"/>
              </a:schemeClr>
            </a:solidFill>
            <a:ln>
              <a:noFill/>
            </a:ln>
          </p:spPr>
          <p:txBody>
            <a:bodyPr lIns="91425" tIns="45700" rIns="91425" bIns="45700" anchor="ctr" anchorCtr="0">
              <a:noAutofit/>
            </a:bodyPr>
            <a:lstStyle/>
            <a:p>
              <a:endParaRPr/>
            </a:p>
          </p:txBody>
        </p:sp>
      </p:grpSp>
      <p:grpSp>
        <p:nvGrpSpPr>
          <p:cNvPr id="55" name="Shape 55"/>
          <p:cNvGrpSpPr/>
          <p:nvPr/>
        </p:nvGrpSpPr>
        <p:grpSpPr>
          <a:xfrm flipH="1">
            <a:off x="8494493" y="0"/>
            <a:ext cx="649180" cy="6859503"/>
            <a:chOff x="0" y="-1438"/>
            <a:chExt cx="649180" cy="6859503"/>
          </a:xfrm>
        </p:grpSpPr>
        <p:sp>
          <p:nvSpPr>
            <p:cNvPr id="56" name="Shape 56"/>
            <p:cNvSpPr/>
            <p:nvPr/>
          </p:nvSpPr>
          <p:spPr>
            <a:xfrm>
              <a:off x="0" y="-1438"/>
              <a:ext cx="649180"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chemeClr val="dk2">
                <a:alpha val="9803"/>
              </a:schemeClr>
            </a:solidFill>
            <a:ln>
              <a:noFill/>
            </a:ln>
          </p:spPr>
          <p:txBody>
            <a:bodyPr lIns="91425" tIns="45700" rIns="91425" bIns="45700" anchor="ctr" anchorCtr="0">
              <a:noAutofit/>
            </a:bodyPr>
            <a:lstStyle/>
            <a:p>
              <a:endParaRPr/>
            </a:p>
          </p:txBody>
        </p:sp>
        <p:sp>
          <p:nvSpPr>
            <p:cNvPr id="57" name="Shape 57"/>
            <p:cNvSpPr/>
            <p:nvPr/>
          </p:nvSpPr>
          <p:spPr>
            <a:xfrm>
              <a:off x="0" y="0"/>
              <a:ext cx="500331"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chemeClr val="dk2">
                <a:alpha val="9803"/>
              </a:schemeClr>
            </a:solidFill>
            <a:ln>
              <a:noFill/>
            </a:ln>
          </p:spPr>
          <p:txBody>
            <a:bodyPr lIns="91425" tIns="45700" rIns="91425" bIns="45700" anchor="ctr" anchorCtr="0">
              <a:noAutofit/>
            </a:bodyPr>
            <a:lstStyle/>
            <a:p>
              <a:endParaRPr/>
            </a:p>
          </p:txBody>
        </p:sp>
      </p:grpSp>
      <p:sp>
        <p:nvSpPr>
          <p:cNvPr id="58" name="Shape 58"/>
          <p:cNvSpPr/>
          <p:nvPr/>
        </p:nvSpPr>
        <p:spPr>
          <a:xfrm>
            <a:off x="0" y="6324600"/>
            <a:ext cx="9144000" cy="534899"/>
          </a:xfrm>
          <a:prstGeom prst="rect">
            <a:avLst/>
          </a:prstGeom>
          <a:solidFill>
            <a:schemeClr val="dk1">
              <a:alpha val="14901"/>
            </a:schemeClr>
          </a:solidFill>
          <a:ln>
            <a:noFill/>
          </a:ln>
        </p:spPr>
        <p:txBody>
          <a:bodyPr lIns="91425" tIns="45700" rIns="91425" bIns="45700" anchor="ctr" anchorCtr="0">
            <a:noAutofit/>
          </a:bodyPr>
          <a:lstStyle/>
          <a:p>
            <a:endParaRPr/>
          </a:p>
        </p:txBody>
      </p:sp>
      <p:sp>
        <p:nvSpPr>
          <p:cNvPr id="59" name="Shape 59"/>
          <p:cNvSpPr txBox="1">
            <a:spLocks noGrp="1"/>
          </p:cNvSpPr>
          <p:nvPr>
            <p:ph type="body" idx="1"/>
          </p:nvPr>
        </p:nvSpPr>
        <p:spPr>
          <a:xfrm>
            <a:off x="457200" y="5875078"/>
            <a:ext cx="8229600" cy="692700"/>
          </a:xfrm>
          <a:prstGeom prst="rect">
            <a:avLst/>
          </a:prstGeom>
          <a:noFill/>
          <a:ln>
            <a:noFill/>
          </a:ln>
        </p:spPr>
        <p:txBody>
          <a:bodyPr lIns="91425" tIns="91425" rIns="91425" bIns="91425" anchor="t" anchorCtr="0"/>
          <a:lstStyle>
            <a:lvl1pPr marL="285750" indent="-285750" algn="ctr" rtl="0">
              <a:lnSpc>
                <a:spcPct val="100000"/>
              </a:lnSpc>
              <a:spcBef>
                <a:spcPts val="0"/>
              </a:spcBef>
              <a:spcAft>
                <a:spcPts val="0"/>
              </a:spcAft>
              <a:buClr>
                <a:schemeClr val="lt2"/>
              </a:buClr>
              <a:buSzPct val="166666"/>
              <a:buFont typeface="Arial"/>
              <a:buChar char="•"/>
              <a:defRPr sz="1800">
                <a:solidFill>
                  <a:schemeClr val="lt2"/>
                </a:solidFill>
              </a:defRPr>
            </a:lvl1pPr>
            <a:lvl2pPr marL="285750" indent="-285750" algn="ctr" rtl="0">
              <a:lnSpc>
                <a:spcPct val="100000"/>
              </a:lnSpc>
              <a:spcBef>
                <a:spcPts val="0"/>
              </a:spcBef>
              <a:spcAft>
                <a:spcPts val="0"/>
              </a:spcAft>
              <a:buClr>
                <a:schemeClr val="lt2"/>
              </a:buClr>
              <a:buSzPct val="100000"/>
              <a:buFont typeface="Courier New"/>
              <a:buChar char="o"/>
              <a:defRPr sz="1800">
                <a:solidFill>
                  <a:schemeClr val="lt2"/>
                </a:solidFill>
              </a:defRPr>
            </a:lvl2pPr>
            <a:lvl3pPr marL="285750" indent="-285750" algn="ctr" rtl="0">
              <a:lnSpc>
                <a:spcPct val="100000"/>
              </a:lnSpc>
              <a:spcBef>
                <a:spcPts val="0"/>
              </a:spcBef>
              <a:spcAft>
                <a:spcPts val="0"/>
              </a:spcAft>
              <a:buClr>
                <a:schemeClr val="lt2"/>
              </a:buClr>
              <a:buSzPct val="100000"/>
              <a:buFont typeface="Wingdings"/>
              <a:buChar char="§"/>
              <a:defRPr sz="1800">
                <a:solidFill>
                  <a:schemeClr val="lt2"/>
                </a:solidFill>
              </a:defRPr>
            </a:lvl3pPr>
            <a:lvl4pPr marL="285750" indent="-285750" algn="ctr" rtl="0">
              <a:lnSpc>
                <a:spcPct val="100000"/>
              </a:lnSpc>
              <a:spcBef>
                <a:spcPts val="0"/>
              </a:spcBef>
              <a:spcAft>
                <a:spcPts val="0"/>
              </a:spcAft>
              <a:buClr>
                <a:schemeClr val="lt2"/>
              </a:buClr>
              <a:buSzPct val="166666"/>
              <a:buFont typeface="Arial"/>
              <a:buChar char="•"/>
              <a:defRPr sz="1800">
                <a:solidFill>
                  <a:schemeClr val="lt2"/>
                </a:solidFill>
              </a:defRPr>
            </a:lvl4pPr>
            <a:lvl5pPr marL="285750" indent="-285750" algn="ctr" rtl="0">
              <a:lnSpc>
                <a:spcPct val="100000"/>
              </a:lnSpc>
              <a:spcBef>
                <a:spcPts val="0"/>
              </a:spcBef>
              <a:spcAft>
                <a:spcPts val="0"/>
              </a:spcAft>
              <a:buClr>
                <a:schemeClr val="lt2"/>
              </a:buClr>
              <a:buSzPct val="100000"/>
              <a:buFont typeface="Courier New"/>
              <a:buChar char="o"/>
              <a:defRPr sz="1800">
                <a:solidFill>
                  <a:schemeClr val="lt2"/>
                </a:solidFill>
              </a:defRPr>
            </a:lvl5pPr>
            <a:lvl6pPr marL="285750" indent="-285750" algn="ctr" rtl="0">
              <a:lnSpc>
                <a:spcPct val="100000"/>
              </a:lnSpc>
              <a:spcBef>
                <a:spcPts val="0"/>
              </a:spcBef>
              <a:spcAft>
                <a:spcPts val="0"/>
              </a:spcAft>
              <a:buClr>
                <a:schemeClr val="lt2"/>
              </a:buClr>
              <a:buSzPct val="100000"/>
              <a:buFont typeface="Wingdings"/>
              <a:buChar char="§"/>
              <a:defRPr sz="1800">
                <a:solidFill>
                  <a:schemeClr val="lt2"/>
                </a:solidFill>
              </a:defRPr>
            </a:lvl6pPr>
            <a:lvl7pPr marL="285750" indent="-285750" algn="ctr" rtl="0">
              <a:lnSpc>
                <a:spcPct val="100000"/>
              </a:lnSpc>
              <a:spcBef>
                <a:spcPts val="0"/>
              </a:spcBef>
              <a:spcAft>
                <a:spcPts val="0"/>
              </a:spcAft>
              <a:buClr>
                <a:schemeClr val="lt2"/>
              </a:buClr>
              <a:buSzPct val="166666"/>
              <a:buFont typeface="Arial"/>
              <a:buChar char="•"/>
              <a:defRPr sz="1800">
                <a:solidFill>
                  <a:schemeClr val="lt2"/>
                </a:solidFill>
              </a:defRPr>
            </a:lvl7pPr>
            <a:lvl8pPr marL="285750" indent="-285750" algn="ctr" rtl="0">
              <a:lnSpc>
                <a:spcPct val="100000"/>
              </a:lnSpc>
              <a:spcBef>
                <a:spcPts val="0"/>
              </a:spcBef>
              <a:spcAft>
                <a:spcPts val="0"/>
              </a:spcAft>
              <a:buClr>
                <a:schemeClr val="lt2"/>
              </a:buClr>
              <a:buSzPct val="100000"/>
              <a:buFont typeface="Courier New"/>
              <a:buChar char="o"/>
              <a:defRPr sz="1800">
                <a:solidFill>
                  <a:schemeClr val="lt2"/>
                </a:solidFill>
              </a:defRPr>
            </a:lvl8pPr>
            <a:lvl9pPr marL="285750" indent="-285750" algn="ctr" rtl="0">
              <a:lnSpc>
                <a:spcPct val="100000"/>
              </a:lnSpc>
              <a:spcBef>
                <a:spcPts val="0"/>
              </a:spcBef>
              <a:spcAft>
                <a:spcPts val="0"/>
              </a:spcAft>
              <a:buClr>
                <a:schemeClr val="lt2"/>
              </a:buClr>
              <a:buSzPct val="100000"/>
              <a:buFont typeface="Wingdings"/>
              <a:buChar char="§"/>
              <a:defRPr sz="1800">
                <a:solidFill>
                  <a:schemeClr val="lt2"/>
                </a:solidFil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0"/>
        <p:cNvGrpSpPr/>
        <p:nvPr/>
      </p:nvGrpSpPr>
      <p:grpSpPr>
        <a:xfrm>
          <a:off x="0" y="0"/>
          <a:ext cx="0" cy="0"/>
          <a:chOff x="0" y="0"/>
          <a:chExt cx="0" cy="0"/>
        </a:xfrm>
      </p:grpSpPr>
      <p:sp>
        <p:nvSpPr>
          <p:cNvPr id="61" name="Shape 61"/>
          <p:cNvSpPr/>
          <p:nvPr/>
        </p:nvSpPr>
        <p:spPr>
          <a:xfrm>
            <a:off x="0" y="-1438"/>
            <a:ext cx="9144000" cy="1525499"/>
          </a:xfrm>
          <a:prstGeom prst="rect">
            <a:avLst/>
          </a:prstGeom>
          <a:solidFill>
            <a:schemeClr val="dk2">
              <a:alpha val="20000"/>
            </a:schemeClr>
          </a:solidFill>
          <a:ln>
            <a:noFill/>
          </a:ln>
        </p:spPr>
        <p:txBody>
          <a:bodyPr lIns="91425" tIns="45700" rIns="91425" bIns="45700" anchor="ctr" anchorCtr="0">
            <a:noAutofit/>
          </a:bodyPr>
          <a:lstStyle/>
          <a:p>
            <a:endParaRPr/>
          </a:p>
        </p:txBody>
      </p:sp>
      <p:grpSp>
        <p:nvGrpSpPr>
          <p:cNvPr id="62" name="Shape 62"/>
          <p:cNvGrpSpPr/>
          <p:nvPr/>
        </p:nvGrpSpPr>
        <p:grpSpPr>
          <a:xfrm>
            <a:off x="0" y="-1438"/>
            <a:ext cx="649180" cy="6859503"/>
            <a:chOff x="0" y="-1438"/>
            <a:chExt cx="649180" cy="6859503"/>
          </a:xfrm>
        </p:grpSpPr>
        <p:sp>
          <p:nvSpPr>
            <p:cNvPr id="63" name="Shape 63"/>
            <p:cNvSpPr/>
            <p:nvPr/>
          </p:nvSpPr>
          <p:spPr>
            <a:xfrm>
              <a:off x="0" y="-1438"/>
              <a:ext cx="649180"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chemeClr val="dk2">
                <a:alpha val="9803"/>
              </a:schemeClr>
            </a:solidFill>
            <a:ln>
              <a:noFill/>
            </a:ln>
          </p:spPr>
          <p:txBody>
            <a:bodyPr lIns="91425" tIns="45700" rIns="91425" bIns="45700" anchor="ctr" anchorCtr="0">
              <a:noAutofit/>
            </a:bodyPr>
            <a:lstStyle/>
            <a:p>
              <a:endParaRPr/>
            </a:p>
          </p:txBody>
        </p:sp>
        <p:sp>
          <p:nvSpPr>
            <p:cNvPr id="64" name="Shape 64"/>
            <p:cNvSpPr/>
            <p:nvPr/>
          </p:nvSpPr>
          <p:spPr>
            <a:xfrm>
              <a:off x="0" y="0"/>
              <a:ext cx="500331"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chemeClr val="dk2">
                <a:alpha val="9803"/>
              </a:schemeClr>
            </a:solidFill>
            <a:ln>
              <a:noFill/>
            </a:ln>
          </p:spPr>
          <p:txBody>
            <a:bodyPr lIns="91425" tIns="45700" rIns="91425" bIns="45700" anchor="ctr" anchorCtr="0">
              <a:noAutofit/>
            </a:bodyPr>
            <a:lstStyle/>
            <a:p>
              <a:endParaRPr/>
            </a:p>
          </p:txBody>
        </p:sp>
      </p:grpSp>
      <p:grpSp>
        <p:nvGrpSpPr>
          <p:cNvPr id="65" name="Shape 65"/>
          <p:cNvGrpSpPr/>
          <p:nvPr/>
        </p:nvGrpSpPr>
        <p:grpSpPr>
          <a:xfrm flipH="1">
            <a:off x="8494493" y="0"/>
            <a:ext cx="649180" cy="6859503"/>
            <a:chOff x="0" y="-1438"/>
            <a:chExt cx="649180" cy="6859503"/>
          </a:xfrm>
        </p:grpSpPr>
        <p:sp>
          <p:nvSpPr>
            <p:cNvPr id="66" name="Shape 66"/>
            <p:cNvSpPr/>
            <p:nvPr/>
          </p:nvSpPr>
          <p:spPr>
            <a:xfrm>
              <a:off x="0" y="-1438"/>
              <a:ext cx="649180"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chemeClr val="dk2">
                <a:alpha val="9803"/>
              </a:schemeClr>
            </a:solidFill>
            <a:ln>
              <a:noFill/>
            </a:ln>
          </p:spPr>
          <p:txBody>
            <a:bodyPr lIns="91425" tIns="45700" rIns="91425" bIns="45700" anchor="ctr" anchorCtr="0">
              <a:noAutofit/>
            </a:bodyPr>
            <a:lstStyle/>
            <a:p>
              <a:endParaRPr/>
            </a:p>
          </p:txBody>
        </p:sp>
        <p:sp>
          <p:nvSpPr>
            <p:cNvPr id="67" name="Shape 67"/>
            <p:cNvSpPr/>
            <p:nvPr/>
          </p:nvSpPr>
          <p:spPr>
            <a:xfrm>
              <a:off x="0" y="0"/>
              <a:ext cx="500331" cy="6858065"/>
            </a:xfrm>
            <a:custGeom>
              <a:avLst/>
              <a:gdLst/>
              <a:ahLst/>
              <a:cxnLst/>
              <a:rect l="0" t="0" r="0" b="0"/>
              <a:pathLst>
                <a:path w="500332" h="6875253" extrusionOk="0">
                  <a:moveTo>
                    <a:pt x="0" y="0"/>
                  </a:moveTo>
                  <a:lnTo>
                    <a:pt x="500332" y="0"/>
                  </a:lnTo>
                  <a:lnTo>
                    <a:pt x="301925" y="6875253"/>
                  </a:lnTo>
                  <a:lnTo>
                    <a:pt x="0" y="6875253"/>
                  </a:lnTo>
                  <a:lnTo>
                    <a:pt x="0" y="0"/>
                  </a:lnTo>
                  <a:close/>
                </a:path>
              </a:pathLst>
            </a:custGeom>
            <a:solidFill>
              <a:schemeClr val="dk2">
                <a:alpha val="9803"/>
              </a:schemeClr>
            </a:solidFill>
            <a:ln>
              <a:noFill/>
            </a:ln>
          </p:spPr>
          <p:txBody>
            <a:bodyPr lIns="91425" tIns="45700" rIns="91425" bIns="45700" anchor="ctr" anchorCtr="0">
              <a:noAutofit/>
            </a:bodyPr>
            <a:lstStyle/>
            <a:p>
              <a:endParaRPr/>
            </a:p>
          </p:txBody>
        </p:sp>
      </p:grpSp>
      <p:sp>
        <p:nvSpPr>
          <p:cNvPr id="68" name="Shape 68"/>
          <p:cNvSpPr/>
          <p:nvPr/>
        </p:nvSpPr>
        <p:spPr>
          <a:xfrm>
            <a:off x="0" y="6324600"/>
            <a:ext cx="9144000" cy="534899"/>
          </a:xfrm>
          <a:prstGeom prst="rect">
            <a:avLst/>
          </a:prstGeom>
          <a:solidFill>
            <a:schemeClr val="dk1">
              <a:alpha val="14901"/>
            </a:schemeClr>
          </a:solidFill>
          <a:ln>
            <a:noFill/>
          </a:ln>
        </p:spPr>
        <p:txBody>
          <a:bodyPr lIns="91425" tIns="45700" rIns="91425" bIns="45700" anchor="ctr" anchorCtr="0">
            <a:noAutofit/>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dk2"/>
            </a:gs>
            <a:gs pos="100000">
              <a:schemeClr val="dk1"/>
            </a:gs>
          </a:gsLst>
          <a:path path="circle">
            <a:fillToRect/>
          </a:path>
          <a:tileRect/>
        </a:gra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marL="0" indent="228600" algn="l" rtl="0">
              <a:spcBef>
                <a:spcPts val="0"/>
              </a:spcBef>
              <a:buClr>
                <a:schemeClr val="lt2"/>
              </a:buClr>
              <a:buSzPct val="100000"/>
              <a:buFont typeface="Trebuchet MS"/>
              <a:buNone/>
              <a:defRPr sz="3600" b="1" i="0" u="none" strike="noStrike" cap="none" baseline="0">
                <a:solidFill>
                  <a:schemeClr val="lt2"/>
                </a:solidFill>
                <a:latin typeface="Trebuchet MS"/>
                <a:ea typeface="Trebuchet MS"/>
                <a:cs typeface="Trebuchet MS"/>
                <a:sym typeface="Trebuchet MS"/>
              </a:defRPr>
            </a:lvl1pPr>
            <a:lvl2pPr marL="0" indent="228600" algn="l" rtl="0">
              <a:spcBef>
                <a:spcPts val="0"/>
              </a:spcBef>
              <a:buClr>
                <a:schemeClr val="lt2"/>
              </a:buClr>
              <a:buSzPct val="100000"/>
              <a:buFont typeface="Trebuchet MS"/>
              <a:buNone/>
              <a:defRPr sz="3600" b="1" i="0" u="none" strike="noStrike" cap="none" baseline="0">
                <a:solidFill>
                  <a:schemeClr val="lt2"/>
                </a:solidFill>
                <a:latin typeface="Trebuchet MS"/>
                <a:ea typeface="Trebuchet MS"/>
                <a:cs typeface="Trebuchet MS"/>
                <a:sym typeface="Trebuchet MS"/>
              </a:defRPr>
            </a:lvl2pPr>
            <a:lvl3pPr marL="0" indent="228600" algn="l" rtl="0">
              <a:spcBef>
                <a:spcPts val="0"/>
              </a:spcBef>
              <a:buClr>
                <a:schemeClr val="lt2"/>
              </a:buClr>
              <a:buSzPct val="100000"/>
              <a:buFont typeface="Trebuchet MS"/>
              <a:buNone/>
              <a:defRPr sz="3600" b="1" i="0" u="none" strike="noStrike" cap="none" baseline="0">
                <a:solidFill>
                  <a:schemeClr val="lt2"/>
                </a:solidFill>
                <a:latin typeface="Trebuchet MS"/>
                <a:ea typeface="Trebuchet MS"/>
                <a:cs typeface="Trebuchet MS"/>
                <a:sym typeface="Trebuchet MS"/>
              </a:defRPr>
            </a:lvl3pPr>
            <a:lvl4pPr marL="0" indent="228600" algn="l" rtl="0">
              <a:spcBef>
                <a:spcPts val="0"/>
              </a:spcBef>
              <a:buClr>
                <a:schemeClr val="lt2"/>
              </a:buClr>
              <a:buSzPct val="100000"/>
              <a:buFont typeface="Trebuchet MS"/>
              <a:buNone/>
              <a:defRPr sz="3600" b="1" i="0" u="none" strike="noStrike" cap="none" baseline="0">
                <a:solidFill>
                  <a:schemeClr val="lt2"/>
                </a:solidFill>
                <a:latin typeface="Trebuchet MS"/>
                <a:ea typeface="Trebuchet MS"/>
                <a:cs typeface="Trebuchet MS"/>
                <a:sym typeface="Trebuchet MS"/>
              </a:defRPr>
            </a:lvl4pPr>
            <a:lvl5pPr marL="0" indent="228600" algn="l" rtl="0">
              <a:spcBef>
                <a:spcPts val="0"/>
              </a:spcBef>
              <a:buClr>
                <a:schemeClr val="lt2"/>
              </a:buClr>
              <a:buSzPct val="100000"/>
              <a:buFont typeface="Trebuchet MS"/>
              <a:buNone/>
              <a:defRPr sz="3600" b="1" i="0" u="none" strike="noStrike" cap="none" baseline="0">
                <a:solidFill>
                  <a:schemeClr val="lt2"/>
                </a:solidFill>
                <a:latin typeface="Trebuchet MS"/>
                <a:ea typeface="Trebuchet MS"/>
                <a:cs typeface="Trebuchet MS"/>
                <a:sym typeface="Trebuchet MS"/>
              </a:defRPr>
            </a:lvl5pPr>
            <a:lvl6pPr marL="0" indent="228600" algn="l" rtl="0">
              <a:spcBef>
                <a:spcPts val="0"/>
              </a:spcBef>
              <a:buClr>
                <a:schemeClr val="lt2"/>
              </a:buClr>
              <a:buSzPct val="100000"/>
              <a:buFont typeface="Trebuchet MS"/>
              <a:buNone/>
              <a:defRPr sz="3600" b="1" i="0" u="none" strike="noStrike" cap="none" baseline="0">
                <a:solidFill>
                  <a:schemeClr val="lt2"/>
                </a:solidFill>
                <a:latin typeface="Trebuchet MS"/>
                <a:ea typeface="Trebuchet MS"/>
                <a:cs typeface="Trebuchet MS"/>
                <a:sym typeface="Trebuchet MS"/>
              </a:defRPr>
            </a:lvl6pPr>
            <a:lvl7pPr marL="0" indent="228600" algn="l" rtl="0">
              <a:spcBef>
                <a:spcPts val="0"/>
              </a:spcBef>
              <a:buClr>
                <a:schemeClr val="lt2"/>
              </a:buClr>
              <a:buSzPct val="100000"/>
              <a:buFont typeface="Trebuchet MS"/>
              <a:buNone/>
              <a:defRPr sz="3600" b="1" i="0" u="none" strike="noStrike" cap="none" baseline="0">
                <a:solidFill>
                  <a:schemeClr val="lt2"/>
                </a:solidFill>
                <a:latin typeface="Trebuchet MS"/>
                <a:ea typeface="Trebuchet MS"/>
                <a:cs typeface="Trebuchet MS"/>
                <a:sym typeface="Trebuchet MS"/>
              </a:defRPr>
            </a:lvl7pPr>
            <a:lvl8pPr marL="0" indent="228600" algn="l" rtl="0">
              <a:spcBef>
                <a:spcPts val="0"/>
              </a:spcBef>
              <a:buClr>
                <a:schemeClr val="lt2"/>
              </a:buClr>
              <a:buSzPct val="100000"/>
              <a:buFont typeface="Trebuchet MS"/>
              <a:buNone/>
              <a:defRPr sz="3600" b="1" i="0" u="none" strike="noStrike" cap="none" baseline="0">
                <a:solidFill>
                  <a:schemeClr val="lt2"/>
                </a:solidFill>
                <a:latin typeface="Trebuchet MS"/>
                <a:ea typeface="Trebuchet MS"/>
                <a:cs typeface="Trebuchet MS"/>
                <a:sym typeface="Trebuchet MS"/>
              </a:defRPr>
            </a:lvl8pPr>
            <a:lvl9pPr marL="0" indent="228600" algn="l" rtl="0">
              <a:spcBef>
                <a:spcPts val="0"/>
              </a:spcBef>
              <a:buClr>
                <a:schemeClr val="lt2"/>
              </a:buClr>
              <a:buSzPct val="100000"/>
              <a:buFont typeface="Trebuchet MS"/>
              <a:buNone/>
              <a:defRPr sz="3600" b="1" i="0" u="none" strike="noStrike" cap="none" baseline="0">
                <a:solidFill>
                  <a:schemeClr val="lt2"/>
                </a:solidFill>
                <a:latin typeface="Trebuchet MS"/>
                <a:ea typeface="Trebuchet MS"/>
                <a:cs typeface="Trebuchet MS"/>
                <a:sym typeface="Trebuchet MS"/>
              </a:defRPr>
            </a:lvl9pPr>
          </a:lstStyle>
          <a:p>
            <a:endParaRPr/>
          </a:p>
        </p:txBody>
      </p:sp>
      <p:sp>
        <p:nvSpPr>
          <p:cNvPr id="6" name="Shape 6"/>
          <p:cNvSpPr txBox="1">
            <a:spLocks noGrp="1"/>
          </p:cNvSpPr>
          <p:nvPr>
            <p:ph type="body" idx="1"/>
          </p:nvPr>
        </p:nvSpPr>
        <p:spPr>
          <a:xfrm>
            <a:off x="457200" y="1600200"/>
            <a:ext cx="8229600" cy="4967700"/>
          </a:xfrm>
          <a:prstGeom prst="rect">
            <a:avLst/>
          </a:prstGeom>
          <a:noFill/>
          <a:ln>
            <a:noFill/>
          </a:ln>
        </p:spPr>
        <p:txBody>
          <a:bodyPr lIns="91425" tIns="91425" rIns="91425" bIns="91425" anchor="t" anchorCtr="0"/>
          <a:lstStyle>
            <a:lvl1pPr marL="342900" indent="-342900" algn="l" rtl="0">
              <a:spcBef>
                <a:spcPts val="600"/>
              </a:spcBef>
              <a:buClr>
                <a:schemeClr val="lt1"/>
              </a:buClr>
              <a:buSzPct val="166666"/>
              <a:buFont typeface="Arial"/>
              <a:buChar char="•"/>
              <a:defRPr sz="3000" b="0" i="0" u="none" strike="noStrike" cap="none" baseline="0">
                <a:solidFill>
                  <a:schemeClr val="lt1"/>
                </a:solidFill>
                <a:latin typeface="Trebuchet MS"/>
                <a:ea typeface="Trebuchet MS"/>
                <a:cs typeface="Trebuchet MS"/>
                <a:sym typeface="Trebuchet MS"/>
              </a:defRPr>
            </a:lvl1pPr>
            <a:lvl2pPr marL="742950" indent="-285750" algn="l" rtl="0">
              <a:spcBef>
                <a:spcPts val="480"/>
              </a:spcBef>
              <a:buClr>
                <a:schemeClr val="lt1"/>
              </a:buClr>
              <a:buSzPct val="100000"/>
              <a:buFont typeface="Courier New"/>
              <a:buChar char="o"/>
              <a:defRPr sz="2400" b="0" i="0" u="none" strike="noStrike" cap="none" baseline="0">
                <a:solidFill>
                  <a:schemeClr val="lt1"/>
                </a:solidFill>
                <a:latin typeface="Trebuchet MS"/>
                <a:ea typeface="Trebuchet MS"/>
                <a:cs typeface="Trebuchet MS"/>
                <a:sym typeface="Trebuchet MS"/>
              </a:defRPr>
            </a:lvl2pPr>
            <a:lvl3pPr marL="1143000" indent="-228600" algn="l" rtl="0">
              <a:spcBef>
                <a:spcPts val="480"/>
              </a:spcBef>
              <a:buClr>
                <a:schemeClr val="lt1"/>
              </a:buClr>
              <a:buSzPct val="100000"/>
              <a:buFont typeface="Wingdings"/>
              <a:buChar char="§"/>
              <a:defRPr sz="2400" b="0" i="0" u="none" strike="noStrike" cap="none" baseline="0">
                <a:solidFill>
                  <a:schemeClr val="lt1"/>
                </a:solidFill>
                <a:latin typeface="Trebuchet MS"/>
                <a:ea typeface="Trebuchet MS"/>
                <a:cs typeface="Trebuchet MS"/>
                <a:sym typeface="Trebuchet MS"/>
              </a:defRPr>
            </a:lvl3pPr>
            <a:lvl4pPr marL="1600200" indent="-228600" algn="l" rtl="0">
              <a:spcBef>
                <a:spcPts val="360"/>
              </a:spcBef>
              <a:buClr>
                <a:schemeClr val="lt1"/>
              </a:buClr>
              <a:buSzPct val="166666"/>
              <a:buFont typeface="Arial"/>
              <a:buChar char="•"/>
              <a:defRPr sz="1800" b="0" i="0" u="none" strike="noStrike" cap="none" baseline="0">
                <a:solidFill>
                  <a:schemeClr val="lt1"/>
                </a:solidFill>
                <a:latin typeface="Trebuchet MS"/>
                <a:ea typeface="Trebuchet MS"/>
                <a:cs typeface="Trebuchet MS"/>
                <a:sym typeface="Trebuchet MS"/>
              </a:defRPr>
            </a:lvl4pPr>
            <a:lvl5pPr marL="2057400" indent="-228600" algn="l" rtl="0">
              <a:spcBef>
                <a:spcPts val="360"/>
              </a:spcBef>
              <a:buClr>
                <a:schemeClr val="lt1"/>
              </a:buClr>
              <a:buSzPct val="100000"/>
              <a:buFont typeface="Courier New"/>
              <a:buChar char="o"/>
              <a:defRPr sz="1800" b="0" i="0" u="none" strike="noStrike" cap="none" baseline="0">
                <a:solidFill>
                  <a:schemeClr val="lt1"/>
                </a:solidFill>
                <a:latin typeface="Trebuchet MS"/>
                <a:ea typeface="Trebuchet MS"/>
                <a:cs typeface="Trebuchet MS"/>
                <a:sym typeface="Trebuchet MS"/>
              </a:defRPr>
            </a:lvl5pPr>
            <a:lvl6pPr marL="2514600" indent="-228600" algn="l" rtl="0">
              <a:spcBef>
                <a:spcPts val="360"/>
              </a:spcBef>
              <a:buClr>
                <a:schemeClr val="lt1"/>
              </a:buClr>
              <a:buSzPct val="100000"/>
              <a:buFont typeface="Wingdings"/>
              <a:buChar char="§"/>
              <a:defRPr sz="1800" b="0" i="0" u="none" strike="noStrike" cap="none" baseline="0">
                <a:solidFill>
                  <a:schemeClr val="lt1"/>
                </a:solidFill>
                <a:latin typeface="Trebuchet MS"/>
                <a:ea typeface="Trebuchet MS"/>
                <a:cs typeface="Trebuchet MS"/>
                <a:sym typeface="Trebuchet MS"/>
              </a:defRPr>
            </a:lvl6pPr>
            <a:lvl7pPr marL="2971800" indent="-228600" algn="l" rtl="0">
              <a:spcBef>
                <a:spcPts val="360"/>
              </a:spcBef>
              <a:buClr>
                <a:schemeClr val="lt1"/>
              </a:buClr>
              <a:buSzPct val="166666"/>
              <a:buFont typeface="Arial"/>
              <a:buChar char="•"/>
              <a:defRPr sz="1800" b="0" i="0" u="none" strike="noStrike" cap="none" baseline="0">
                <a:solidFill>
                  <a:schemeClr val="lt1"/>
                </a:solidFill>
                <a:latin typeface="Trebuchet MS"/>
                <a:ea typeface="Trebuchet MS"/>
                <a:cs typeface="Trebuchet MS"/>
                <a:sym typeface="Trebuchet MS"/>
              </a:defRPr>
            </a:lvl7pPr>
            <a:lvl8pPr marL="3429000" indent="-228600" algn="l" rtl="0">
              <a:spcBef>
                <a:spcPts val="360"/>
              </a:spcBef>
              <a:buClr>
                <a:schemeClr val="lt1"/>
              </a:buClr>
              <a:buSzPct val="100000"/>
              <a:buFont typeface="Courier New"/>
              <a:buChar char="o"/>
              <a:defRPr sz="1800" b="0" i="0" u="none" strike="noStrike" cap="none" baseline="0">
                <a:solidFill>
                  <a:schemeClr val="lt1"/>
                </a:solidFill>
                <a:latin typeface="Trebuchet MS"/>
                <a:ea typeface="Trebuchet MS"/>
                <a:cs typeface="Trebuchet MS"/>
                <a:sym typeface="Trebuchet MS"/>
              </a:defRPr>
            </a:lvl8pPr>
            <a:lvl9pPr marL="3886200" indent="-228600" algn="l" rtl="0">
              <a:spcBef>
                <a:spcPts val="360"/>
              </a:spcBef>
              <a:buClr>
                <a:schemeClr val="lt1"/>
              </a:buClr>
              <a:buSzPct val="100000"/>
              <a:buFont typeface="Wingdings"/>
              <a:buChar char="§"/>
              <a:defRPr sz="1800" b="0" i="0" u="none" strike="noStrike" cap="none" baseline="0">
                <a:solidFill>
                  <a:schemeClr val="lt1"/>
                </a:solidFill>
                <a:latin typeface="Trebuchet MS"/>
                <a:ea typeface="Trebuchet MS"/>
                <a:cs typeface="Trebuchet MS"/>
                <a:sym typeface="Trebuchet M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Shape 70"/>
          <p:cNvSpPr txBox="1">
            <a:spLocks noGrp="1"/>
          </p:cNvSpPr>
          <p:nvPr>
            <p:ph type="ctrTitle"/>
          </p:nvPr>
        </p:nvSpPr>
        <p:spPr>
          <a:xfrm>
            <a:off x="685800" y="2090913"/>
            <a:ext cx="7772400" cy="1650599"/>
          </a:xfrm>
          <a:prstGeom prst="rect">
            <a:avLst/>
          </a:prstGeom>
        </p:spPr>
        <p:txBody>
          <a:bodyPr lIns="91425" tIns="91425" rIns="91425" bIns="91425" anchor="b" anchorCtr="0">
            <a:noAutofit/>
          </a:bodyPr>
          <a:lstStyle/>
          <a:p>
            <a:pPr>
              <a:buNone/>
            </a:pPr>
            <a:r>
              <a:rPr lang="en-GB">
                <a:solidFill>
                  <a:schemeClr val="lt1"/>
                </a:solidFill>
              </a:rPr>
              <a:t>Open Education OERs and MOOCs</a:t>
            </a:r>
          </a:p>
        </p:txBody>
      </p:sp>
      <p:sp>
        <p:nvSpPr>
          <p:cNvPr id="71" name="Shape 71"/>
          <p:cNvSpPr txBox="1">
            <a:spLocks noGrp="1"/>
          </p:cNvSpPr>
          <p:nvPr>
            <p:ph type="subTitle" idx="1"/>
          </p:nvPr>
        </p:nvSpPr>
        <p:spPr>
          <a:xfrm>
            <a:off x="685800" y="3886200"/>
            <a:ext cx="7772400" cy="878099"/>
          </a:xfrm>
          <a:prstGeom prst="rect">
            <a:avLst/>
          </a:prstGeom>
        </p:spPr>
        <p:txBody>
          <a:bodyPr lIns="91425" tIns="91425" rIns="91425" bIns="91425" anchor="t" anchorCtr="0">
            <a:noAutofit/>
          </a:bodyPr>
          <a:lstStyle/>
          <a:p>
            <a:pPr lvl="0" rtl="0">
              <a:buNone/>
            </a:pPr>
            <a:r>
              <a:rPr lang="en-GB">
                <a:solidFill>
                  <a:schemeClr val="lt1"/>
                </a:solidFill>
              </a:rPr>
              <a:t>Group 13</a:t>
            </a:r>
          </a:p>
          <a:p>
            <a:pPr lvl="0" rtl="0">
              <a:buNone/>
            </a:pPr>
            <a:r>
              <a:rPr lang="en-GB">
                <a:solidFill>
                  <a:schemeClr val="lt1"/>
                </a:solidFill>
              </a:rPr>
              <a:t>Tutor: Ed Zaluska</a:t>
            </a:r>
          </a:p>
          <a:p>
            <a:endParaRPr/>
          </a:p>
          <a:p>
            <a:pPr lvl="0" rtl="0">
              <a:buNone/>
            </a:pPr>
            <a:r>
              <a:rPr lang="en-GB">
                <a:solidFill>
                  <a:schemeClr val="lt1"/>
                </a:solidFill>
              </a:rPr>
              <a:t>Izidor Flajsman, Abhishek Ghosh, Sam Lavers, </a:t>
            </a:r>
          </a:p>
          <a:p>
            <a:pPr>
              <a:buNone/>
            </a:pPr>
            <a:r>
              <a:rPr lang="en-GB">
                <a:solidFill>
                  <a:schemeClr val="lt1"/>
                </a:solidFill>
              </a:rPr>
              <a:t>Dan Cousins, John McMahon</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Shape 76"/>
          <p:cNvSpPr/>
          <p:nvPr/>
        </p:nvSpPr>
        <p:spPr>
          <a:xfrm>
            <a:off x="1015893" y="762912"/>
            <a:ext cx="7112212" cy="5332174"/>
          </a:xfrm>
          <a:prstGeom prst="rect">
            <a:avLst/>
          </a:prstGeom>
          <a:blipFill>
            <a:blip r:embed="rId3"/>
            <a:stretch>
              <a:fillRect/>
            </a:stretch>
          </a:blipFill>
          <a:ln>
            <a:noFill/>
          </a:ln>
        </p:spPr>
      </p:sp>
      <p:sp>
        <p:nvSpPr>
          <p:cNvPr id="77" name="Shape 77"/>
          <p:cNvSpPr txBox="1"/>
          <p:nvPr/>
        </p:nvSpPr>
        <p:spPr>
          <a:xfrm>
            <a:off x="1282800" y="1118050"/>
            <a:ext cx="6438599" cy="653699"/>
          </a:xfrm>
          <a:prstGeom prst="rect">
            <a:avLst/>
          </a:prstGeom>
          <a:noFill/>
        </p:spPr>
        <p:txBody>
          <a:bodyPr lIns="91425" tIns="91425" rIns="91425" bIns="91425" anchor="t" anchorCtr="0">
            <a:noAutofit/>
          </a:bodyPr>
          <a:lstStyle/>
          <a:p>
            <a:pPr>
              <a:buNone/>
            </a:pPr>
            <a:r>
              <a:rPr lang="en-GB" sz="1800" b="1">
                <a:solidFill>
                  <a:srgbClr val="FFFFFF"/>
                </a:solidFill>
              </a:rPr>
              <a:t>Abhishek        Dan           John           Izi           Sam</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Shape 82"/>
          <p:cNvSpPr txBox="1">
            <a:spLocks noGrp="1"/>
          </p:cNvSpPr>
          <p:nvPr>
            <p:ph type="title"/>
          </p:nvPr>
        </p:nvSpPr>
        <p:spPr>
          <a:xfrm>
            <a:off x="457200" y="274637"/>
            <a:ext cx="8229600" cy="1143000"/>
          </a:xfrm>
          <a:prstGeom prst="rect">
            <a:avLst/>
          </a:prstGeom>
        </p:spPr>
        <p:txBody>
          <a:bodyPr lIns="91425" tIns="91425" rIns="91425" bIns="91425" anchor="b" anchorCtr="0">
            <a:noAutofit/>
          </a:bodyPr>
          <a:lstStyle/>
          <a:p>
            <a:pPr>
              <a:buNone/>
            </a:pPr>
            <a:r>
              <a:rPr lang="en-GB">
                <a:solidFill>
                  <a:srgbClr val="FFFFFF"/>
                </a:solidFill>
              </a:rPr>
              <a:t>Introduction</a:t>
            </a:r>
          </a:p>
        </p:txBody>
      </p:sp>
      <p:sp>
        <p:nvSpPr>
          <p:cNvPr id="83" name="Shape 83"/>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a:buNone/>
            </a:pPr>
            <a:r>
              <a:rPr lang="en-GB"/>
              <a:t> </a:t>
            </a:r>
          </a:p>
        </p:txBody>
      </p:sp>
      <p:sp>
        <p:nvSpPr>
          <p:cNvPr id="84" name="Shape 84"/>
          <p:cNvSpPr/>
          <p:nvPr/>
        </p:nvSpPr>
        <p:spPr>
          <a:xfrm>
            <a:off x="1034168" y="1600200"/>
            <a:ext cx="7075662" cy="4732995"/>
          </a:xfrm>
          <a:prstGeom prst="rect">
            <a:avLst/>
          </a:prstGeom>
          <a:blipFill>
            <a:blip r:embed="rId3"/>
            <a:stretch>
              <a:fillRect/>
            </a:stretch>
          </a:blipFill>
          <a:ln>
            <a:noFill/>
          </a:ln>
        </p:spPr>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Shape 89"/>
          <p:cNvSpPr txBox="1">
            <a:spLocks noGrp="1"/>
          </p:cNvSpPr>
          <p:nvPr>
            <p:ph type="title"/>
          </p:nvPr>
        </p:nvSpPr>
        <p:spPr>
          <a:xfrm>
            <a:off x="457200" y="265562"/>
            <a:ext cx="8229600" cy="1143000"/>
          </a:xfrm>
          <a:prstGeom prst="rect">
            <a:avLst/>
          </a:prstGeom>
        </p:spPr>
        <p:txBody>
          <a:bodyPr lIns="91425" tIns="91425" rIns="91425" bIns="91425" anchor="b" anchorCtr="0">
            <a:noAutofit/>
          </a:bodyPr>
          <a:lstStyle/>
          <a:p>
            <a:pPr>
              <a:buNone/>
            </a:pPr>
            <a:r>
              <a:rPr lang="en-GB">
                <a:solidFill>
                  <a:srgbClr val="FFFFFF"/>
                </a:solidFill>
              </a:rPr>
              <a:t>Cost &amp; Licensing</a:t>
            </a:r>
          </a:p>
        </p:txBody>
      </p:sp>
      <p:sp>
        <p:nvSpPr>
          <p:cNvPr id="90" name="Shape 90"/>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endParaRPr/>
          </a:p>
        </p:txBody>
      </p:sp>
      <p:sp>
        <p:nvSpPr>
          <p:cNvPr id="91" name="Shape 91"/>
          <p:cNvSpPr/>
          <p:nvPr/>
        </p:nvSpPr>
        <p:spPr>
          <a:xfrm>
            <a:off x="284600" y="1463950"/>
            <a:ext cx="6055534" cy="3632625"/>
          </a:xfrm>
          <a:prstGeom prst="rect">
            <a:avLst/>
          </a:prstGeom>
          <a:blipFill>
            <a:blip r:embed="rId3"/>
            <a:stretch>
              <a:fillRect/>
            </a:stretch>
          </a:blipFill>
          <a:ln>
            <a:noFill/>
          </a:ln>
        </p:spPr>
      </p:sp>
      <p:sp>
        <p:nvSpPr>
          <p:cNvPr id="92" name="Shape 92"/>
          <p:cNvSpPr/>
          <p:nvPr/>
        </p:nvSpPr>
        <p:spPr>
          <a:xfrm>
            <a:off x="1742294" y="1463950"/>
            <a:ext cx="6880930" cy="4563739"/>
          </a:xfrm>
          <a:prstGeom prst="rect">
            <a:avLst/>
          </a:prstGeom>
          <a:blipFill>
            <a:blip r:embed="rId4"/>
            <a:stretch>
              <a:fillRect/>
            </a:stretch>
          </a:blipFill>
          <a:ln>
            <a:noFill/>
          </a:ln>
        </p:spPr>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1"/>
                                        </p:tgtEl>
                                        <p:attrNameLst>
                                          <p:attrName>style.visibility</p:attrName>
                                        </p:attrNameLst>
                                      </p:cBhvr>
                                      <p:to>
                                        <p:strVal val="visible"/>
                                      </p:to>
                                    </p:set>
                                    <p:animEffect transition="in" filter="fade">
                                      <p:cBhvr>
                                        <p:cTn id="7" dur="1000"/>
                                        <p:tgtEl>
                                          <p:spTgt spid="9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2"/>
                                        </p:tgtEl>
                                        <p:attrNameLst>
                                          <p:attrName>style.visibility</p:attrName>
                                        </p:attrNameLst>
                                      </p:cBhvr>
                                      <p:to>
                                        <p:strVal val="visible"/>
                                      </p:to>
                                    </p:set>
                                    <p:animEffect transition="in" filter="fade">
                                      <p:cBhvr>
                                        <p:cTn id="12" dur="1000"/>
                                        <p:tgtEl>
                                          <p:spTgt spid="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Shape 97"/>
          <p:cNvSpPr txBox="1">
            <a:spLocks noGrp="1"/>
          </p:cNvSpPr>
          <p:nvPr>
            <p:ph type="title"/>
          </p:nvPr>
        </p:nvSpPr>
        <p:spPr>
          <a:xfrm>
            <a:off x="457200" y="606189"/>
            <a:ext cx="8229600" cy="1143000"/>
          </a:xfrm>
          <a:prstGeom prst="rect">
            <a:avLst/>
          </a:prstGeom>
        </p:spPr>
        <p:txBody>
          <a:bodyPr lIns="91425" tIns="91425" rIns="91425" bIns="91425" anchor="b" anchorCtr="0">
            <a:noAutofit/>
          </a:bodyPr>
          <a:lstStyle/>
          <a:p>
            <a:pPr marL="0" lvl="0" indent="0" rtl="0">
              <a:lnSpc>
                <a:spcPct val="115000"/>
              </a:lnSpc>
              <a:spcAft>
                <a:spcPts val="1000"/>
              </a:spcAft>
              <a:buNone/>
            </a:pPr>
            <a:r>
              <a:rPr lang="en-GB" sz="3000">
                <a:solidFill>
                  <a:srgbClr val="EFEFEF"/>
                </a:solidFill>
              </a:rPr>
              <a:t>Impact of Open Education</a:t>
            </a:r>
          </a:p>
          <a:p>
            <a:endParaRPr/>
          </a:p>
        </p:txBody>
      </p:sp>
      <p:sp>
        <p:nvSpPr>
          <p:cNvPr id="98" name="Shape 98"/>
          <p:cNvSpPr txBox="1">
            <a:spLocks noGrp="1"/>
          </p:cNvSpPr>
          <p:nvPr>
            <p:ph type="body" idx="1"/>
          </p:nvPr>
        </p:nvSpPr>
        <p:spPr>
          <a:xfrm>
            <a:off x="876017" y="3640735"/>
            <a:ext cx="4093799" cy="2896199"/>
          </a:xfrm>
          <a:prstGeom prst="rect">
            <a:avLst/>
          </a:prstGeom>
        </p:spPr>
        <p:txBody>
          <a:bodyPr lIns="91425" tIns="91425" rIns="91425" bIns="91425" anchor="t" anchorCtr="0">
            <a:noAutofit/>
          </a:bodyPr>
          <a:lstStyle/>
          <a:p>
            <a:pPr lvl="0" rtl="0">
              <a:buNone/>
            </a:pPr>
            <a:r>
              <a:rPr lang="en-GB" sz="1800"/>
              <a:t>
Positive</a:t>
            </a:r>
          </a:p>
          <a:p>
            <a:pPr marL="457200" lvl="0" indent="-342900" rtl="0">
              <a:buClr>
                <a:schemeClr val="lt1"/>
              </a:buClr>
              <a:buSzPct val="166666"/>
              <a:buFont typeface="Arial"/>
              <a:buChar char="•"/>
            </a:pPr>
            <a:r>
              <a:rPr lang="en-GB" sz="1800"/>
              <a:t>Easily Accessible</a:t>
            </a:r>
          </a:p>
          <a:p>
            <a:pPr marL="457200" lvl="0" indent="-342900" rtl="0">
              <a:buClr>
                <a:schemeClr val="lt1"/>
              </a:buClr>
              <a:buSzPct val="166666"/>
              <a:buFont typeface="Arial"/>
              <a:buChar char="•"/>
            </a:pPr>
            <a:r>
              <a:rPr lang="en-GB" sz="1800"/>
              <a:t>Life-Long Learning Experience</a:t>
            </a:r>
          </a:p>
          <a:p>
            <a:pPr marL="457200" lvl="0" indent="-342900" rtl="0">
              <a:buClr>
                <a:schemeClr val="lt1"/>
              </a:buClr>
              <a:buSzPct val="166666"/>
              <a:buFont typeface="Arial"/>
              <a:buChar char="•"/>
            </a:pPr>
            <a:r>
              <a:rPr lang="en-GB" sz="1800"/>
              <a:t>Bringing Closer the Global Community</a:t>
            </a:r>
          </a:p>
          <a:p>
            <a:pPr marL="457200" lvl="0" indent="-342900">
              <a:buClr>
                <a:schemeClr val="lt1"/>
              </a:buClr>
              <a:buSzPct val="166666"/>
              <a:buFont typeface="Arial"/>
              <a:buChar char="•"/>
            </a:pPr>
            <a:r>
              <a:rPr lang="en-GB" sz="1800"/>
              <a:t>New Learning Experience</a:t>
            </a:r>
          </a:p>
        </p:txBody>
      </p:sp>
      <p:sp>
        <p:nvSpPr>
          <p:cNvPr id="99" name="Shape 99"/>
          <p:cNvSpPr txBox="1">
            <a:spLocks noGrp="1"/>
          </p:cNvSpPr>
          <p:nvPr>
            <p:ph type="body" idx="2"/>
          </p:nvPr>
        </p:nvSpPr>
        <p:spPr>
          <a:xfrm>
            <a:off x="5258926" y="3964800"/>
            <a:ext cx="3165599" cy="2400900"/>
          </a:xfrm>
          <a:prstGeom prst="rect">
            <a:avLst/>
          </a:prstGeom>
        </p:spPr>
        <p:txBody>
          <a:bodyPr lIns="91425" tIns="91425" rIns="91425" bIns="91425" anchor="t" anchorCtr="0">
            <a:noAutofit/>
          </a:bodyPr>
          <a:lstStyle/>
          <a:p>
            <a:pPr lvl="0" rtl="0">
              <a:buNone/>
            </a:pPr>
            <a:r>
              <a:rPr lang="en-GB" sz="1800"/>
              <a:t>Negative</a:t>
            </a:r>
          </a:p>
          <a:p>
            <a:pPr marL="457200" lvl="0" indent="-342900" rtl="0">
              <a:buClr>
                <a:schemeClr val="lt1"/>
              </a:buClr>
              <a:buSzPct val="166666"/>
              <a:buFont typeface="Arial"/>
              <a:buChar char="•"/>
            </a:pPr>
            <a:r>
              <a:rPr lang="en-GB" sz="1800"/>
              <a:t>Employment Factors</a:t>
            </a:r>
          </a:p>
          <a:p>
            <a:pPr marL="457200" lvl="0" indent="-342900" rtl="0">
              <a:buClr>
                <a:schemeClr val="lt1"/>
              </a:buClr>
              <a:buSzPct val="166666"/>
              <a:buFont typeface="Arial"/>
              <a:buChar char="•"/>
            </a:pPr>
            <a:r>
              <a:rPr lang="en-GB" sz="1800"/>
              <a:t>Communication/Less Interaction</a:t>
            </a:r>
          </a:p>
          <a:p>
            <a:pPr marL="457200" lvl="0" indent="-342900" rtl="0">
              <a:buClr>
                <a:schemeClr val="lt1"/>
              </a:buClr>
              <a:buSzPct val="166666"/>
              <a:buFont typeface="Arial"/>
              <a:buChar char="•"/>
            </a:pPr>
            <a:r>
              <a:rPr lang="en-GB" sz="1800"/>
              <a:t>Courses Availability</a:t>
            </a:r>
          </a:p>
          <a:p>
            <a:pPr marL="457200" lvl="0" indent="-342900" rtl="0">
              <a:buClr>
                <a:schemeClr val="lt1"/>
              </a:buClr>
              <a:buSzPct val="166666"/>
              <a:buFont typeface="Arial"/>
              <a:buChar char="•"/>
            </a:pPr>
            <a:r>
              <a:rPr lang="en-GB" sz="1800"/>
              <a:t>Technological Infrastructure</a:t>
            </a:r>
          </a:p>
        </p:txBody>
      </p:sp>
      <p:sp>
        <p:nvSpPr>
          <p:cNvPr id="100" name="Shape 100"/>
          <p:cNvSpPr/>
          <p:nvPr/>
        </p:nvSpPr>
        <p:spPr>
          <a:xfrm>
            <a:off x="5923917" y="67587"/>
            <a:ext cx="2662617" cy="1706371"/>
          </a:xfrm>
          <a:prstGeom prst="rect">
            <a:avLst/>
          </a:prstGeom>
          <a:blipFill>
            <a:blip r:embed="rId3"/>
            <a:stretch>
              <a:fillRect/>
            </a:stretch>
          </a:blipFill>
          <a:ln>
            <a:noFill/>
          </a:ln>
        </p:spPr>
      </p:sp>
      <p:sp>
        <p:nvSpPr>
          <p:cNvPr id="101" name="Shape 101"/>
          <p:cNvSpPr txBox="1"/>
          <p:nvPr/>
        </p:nvSpPr>
        <p:spPr>
          <a:xfrm>
            <a:off x="719475" y="1714500"/>
            <a:ext cx="8113200" cy="2250300"/>
          </a:xfrm>
          <a:prstGeom prst="rect">
            <a:avLst/>
          </a:prstGeom>
          <a:noFill/>
        </p:spPr>
        <p:txBody>
          <a:bodyPr lIns="91425" tIns="91425" rIns="91425" bIns="91425" anchor="t" anchorCtr="0">
            <a:noAutofit/>
          </a:bodyPr>
          <a:lstStyle/>
          <a:p>
            <a:pPr lvl="0" rtl="0">
              <a:lnSpc>
                <a:spcPct val="115000"/>
              </a:lnSpc>
              <a:spcAft>
                <a:spcPts val="1000"/>
              </a:spcAft>
              <a:buClr>
                <a:srgbClr val="000000"/>
              </a:buClr>
              <a:buSzPct val="78571"/>
              <a:buFont typeface="Arial"/>
              <a:buNone/>
            </a:pPr>
            <a:r>
              <a:rPr lang="en-GB" b="1">
                <a:solidFill>
                  <a:srgbClr val="EFEFEF"/>
                </a:solidFill>
                <a:latin typeface="Trebuchet MS"/>
                <a:ea typeface="Trebuchet MS"/>
                <a:cs typeface="Trebuchet MS"/>
                <a:sym typeface="Trebuchet MS"/>
              </a:rPr>
              <a:t>Altogether there are over 3000 freely available university courses currently online. And more OER projects are emerging at universities in Australia, Brazil, Canada, Hungary, India, Iran, Ireland, the Netherlands, Portugal, Russia, South Africa, Spain, Thailand, the UK, the US, and Vietnam. </a:t>
            </a:r>
          </a:p>
          <a:p>
            <a:pPr marL="342900" lvl="0" rtl="0">
              <a:lnSpc>
                <a:spcPct val="115000"/>
              </a:lnSpc>
              <a:spcAft>
                <a:spcPts val="1000"/>
              </a:spcAft>
              <a:buClr>
                <a:srgbClr val="000000"/>
              </a:buClr>
              <a:buSzPct val="78571"/>
              <a:buFont typeface="Arial"/>
              <a:buNone/>
            </a:pPr>
            <a:r>
              <a:rPr lang="en-GB" b="1">
                <a:solidFill>
                  <a:srgbClr val="EFEFEF"/>
                </a:solidFill>
                <a:latin typeface="Trebuchet MS"/>
                <a:ea typeface="Trebuchet MS"/>
                <a:cs typeface="Trebuchet MS"/>
                <a:sym typeface="Trebuchet MS"/>
              </a:rPr>
              <a:t>MIT OpenCourseWare, Connexions Project, China Open Resources for Education (CORE) consortium, ParisTech OCW project, Japan Opencourseware Consortium, MERLOT....... </a:t>
            </a:r>
          </a:p>
          <a:p>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1"/>
                                        </p:tgtEl>
                                        <p:attrNameLst>
                                          <p:attrName>style.visibility</p:attrName>
                                        </p:attrNameLst>
                                      </p:cBhvr>
                                      <p:to>
                                        <p:strVal val="visible"/>
                                      </p:to>
                                    </p:set>
                                    <p:animEffect transition="in" filter="fade">
                                      <p:cBhvr>
                                        <p:cTn id="7" dur="1000"/>
                                        <p:tgtEl>
                                          <p:spTgt spid="101"/>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nodeType="clickEffect">
                                  <p:stCondLst>
                                    <p:cond delay="0"/>
                                  </p:stCondLst>
                                  <p:childTnLst>
                                    <p:set>
                                      <p:cBhvr>
                                        <p:cTn id="11" dur="1" fill="hold">
                                          <p:stCondLst>
                                            <p:cond delay="0"/>
                                          </p:stCondLst>
                                        </p:cTn>
                                        <p:tgtEl>
                                          <p:spTgt spid="98"/>
                                        </p:tgtEl>
                                        <p:attrNameLst>
                                          <p:attrName>style.visibility</p:attrName>
                                        </p:attrNameLst>
                                      </p:cBhvr>
                                      <p:to>
                                        <p:strVal val="visible"/>
                                      </p:to>
                                    </p:set>
                                    <p:anim calcmode="lin" valueType="num">
                                      <p:cBhvr additive="base">
                                        <p:cTn id="12" dur="1000"/>
                                        <p:tgtEl>
                                          <p:spTgt spid="98"/>
                                        </p:tgtEl>
                                        <p:attrNameLst>
                                          <p:attrName>ppt_w</p:attrName>
                                        </p:attrNameLst>
                                      </p:cBhvr>
                                      <p:tavLst>
                                        <p:tav tm="0">
                                          <p:val>
                                            <p:strVal val="0"/>
                                          </p:val>
                                        </p:tav>
                                        <p:tav tm="100000">
                                          <p:val>
                                            <p:strVal val="#ppt_w"/>
                                          </p:val>
                                        </p:tav>
                                      </p:tavLst>
                                    </p:anim>
                                    <p:anim calcmode="lin" valueType="num">
                                      <p:cBhvr additive="base">
                                        <p:cTn id="13" dur="1000"/>
                                        <p:tgtEl>
                                          <p:spTgt spid="98"/>
                                        </p:tgtEl>
                                        <p:attrNameLst>
                                          <p:attrName>ppt_h</p:attrName>
                                        </p:attrNameLst>
                                      </p:cBhvr>
                                      <p:tavLst>
                                        <p:tav tm="0">
                                          <p:val>
                                            <p:strVal val="0"/>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23" presetClass="entr" presetSubtype="16" fill="hold" nodeType="clickEffect">
                                  <p:stCondLst>
                                    <p:cond delay="0"/>
                                  </p:stCondLst>
                                  <p:childTnLst>
                                    <p:set>
                                      <p:cBhvr>
                                        <p:cTn id="17" dur="1" fill="hold">
                                          <p:stCondLst>
                                            <p:cond delay="0"/>
                                          </p:stCondLst>
                                        </p:cTn>
                                        <p:tgtEl>
                                          <p:spTgt spid="99"/>
                                        </p:tgtEl>
                                        <p:attrNameLst>
                                          <p:attrName>style.visibility</p:attrName>
                                        </p:attrNameLst>
                                      </p:cBhvr>
                                      <p:to>
                                        <p:strVal val="visible"/>
                                      </p:to>
                                    </p:set>
                                    <p:anim calcmode="lin" valueType="num">
                                      <p:cBhvr additive="base">
                                        <p:cTn id="18" dur="1000"/>
                                        <p:tgtEl>
                                          <p:spTgt spid="99"/>
                                        </p:tgtEl>
                                        <p:attrNameLst>
                                          <p:attrName>ppt_w</p:attrName>
                                        </p:attrNameLst>
                                      </p:cBhvr>
                                      <p:tavLst>
                                        <p:tav tm="0">
                                          <p:val>
                                            <p:strVal val="0"/>
                                          </p:val>
                                        </p:tav>
                                        <p:tav tm="100000">
                                          <p:val>
                                            <p:strVal val="#ppt_w"/>
                                          </p:val>
                                        </p:tav>
                                      </p:tavLst>
                                    </p:anim>
                                    <p:anim calcmode="lin" valueType="num">
                                      <p:cBhvr additive="base">
                                        <p:cTn id="19" dur="1000"/>
                                        <p:tgtEl>
                                          <p:spTgt spid="99"/>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Shape 106"/>
          <p:cNvSpPr txBox="1">
            <a:spLocks noGrp="1"/>
          </p:cNvSpPr>
          <p:nvPr>
            <p:ph type="title"/>
          </p:nvPr>
        </p:nvSpPr>
        <p:spPr>
          <a:xfrm>
            <a:off x="457200" y="274637"/>
            <a:ext cx="8229600" cy="1143000"/>
          </a:xfrm>
          <a:prstGeom prst="rect">
            <a:avLst/>
          </a:prstGeom>
        </p:spPr>
        <p:txBody>
          <a:bodyPr lIns="91425" tIns="91425" rIns="91425" bIns="91425" anchor="b" anchorCtr="0">
            <a:noAutofit/>
          </a:bodyPr>
          <a:lstStyle/>
          <a:p>
            <a:pPr>
              <a:buNone/>
            </a:pPr>
            <a:r>
              <a:rPr lang="en-GB">
                <a:solidFill>
                  <a:srgbClr val="FFFFFF"/>
                </a:solidFill>
              </a:rPr>
              <a:t>Participation Models</a:t>
            </a:r>
          </a:p>
        </p:txBody>
      </p:sp>
      <p:sp>
        <p:nvSpPr>
          <p:cNvPr id="107" name="Shape 107"/>
          <p:cNvSpPr txBox="1">
            <a:spLocks noGrp="1"/>
          </p:cNvSpPr>
          <p:nvPr>
            <p:ph type="body" idx="1"/>
          </p:nvPr>
        </p:nvSpPr>
        <p:spPr>
          <a:xfrm>
            <a:off x="393600" y="1645600"/>
            <a:ext cx="8229600" cy="4967700"/>
          </a:xfrm>
          <a:prstGeom prst="rect">
            <a:avLst/>
          </a:prstGeom>
        </p:spPr>
        <p:txBody>
          <a:bodyPr lIns="91425" tIns="91425" rIns="91425" bIns="91425" anchor="t" anchorCtr="0">
            <a:noAutofit/>
          </a:bodyPr>
          <a:lstStyle/>
          <a:p>
            <a:pPr marL="457200" lvl="0" indent="-330200" rtl="0">
              <a:buClr>
                <a:schemeClr val="lt1"/>
              </a:buClr>
              <a:buSzPct val="166666"/>
              <a:buFont typeface="Arial"/>
              <a:buChar char="•"/>
            </a:pPr>
            <a:r>
              <a:rPr lang="en-GB" sz="1600"/>
              <a:t>videos</a:t>
            </a:r>
          </a:p>
          <a:p>
            <a:pPr marL="457200" lvl="0" indent="-330200" rtl="0">
              <a:buClr>
                <a:schemeClr val="lt1"/>
              </a:buClr>
              <a:buSzPct val="166666"/>
              <a:buFont typeface="Arial"/>
              <a:buChar char="•"/>
            </a:pPr>
            <a:r>
              <a:rPr lang="en-GB" sz="1600"/>
              <a:t>Online lecture notes</a:t>
            </a:r>
          </a:p>
          <a:p>
            <a:pPr marL="457200" lvl="0" indent="-330200" rtl="0">
              <a:buClr>
                <a:schemeClr val="lt1"/>
              </a:buClr>
              <a:buSzPct val="166666"/>
              <a:buFont typeface="Arial"/>
              <a:buChar char="•"/>
            </a:pPr>
            <a:r>
              <a:rPr lang="en-GB" sz="1600"/>
              <a:t>Textbooks with open copyright licenses</a:t>
            </a:r>
          </a:p>
          <a:p>
            <a:pPr marL="457200" lvl="0" indent="-330200" rtl="0">
              <a:buClr>
                <a:schemeClr val="lt1"/>
              </a:buClr>
              <a:buSzPct val="166666"/>
              <a:buFont typeface="Arial"/>
              <a:buChar char="•"/>
            </a:pPr>
            <a:r>
              <a:rPr lang="en-GB" sz="1600"/>
              <a:t>Online quizzes and assessments</a:t>
            </a:r>
          </a:p>
          <a:p>
            <a:pPr marL="457200" lvl="0" indent="-330200" rtl="0">
              <a:buClr>
                <a:schemeClr val="lt1"/>
              </a:buClr>
              <a:buSzPct val="166666"/>
              <a:buFont typeface="Arial"/>
              <a:buChar char="•"/>
            </a:pPr>
            <a:r>
              <a:rPr lang="en-GB" sz="1600"/>
              <a:t>Games based learning</a:t>
            </a:r>
          </a:p>
          <a:p>
            <a:pPr marL="457200" lvl="0" indent="-330200" rtl="0">
              <a:buClr>
                <a:schemeClr val="lt1"/>
              </a:buClr>
              <a:buSzPct val="166666"/>
              <a:buFont typeface="Arial"/>
              <a:buChar char="•"/>
            </a:pPr>
            <a:r>
              <a:rPr lang="en-GB" sz="1600"/>
              <a:t>Interactive user forums</a:t>
            </a:r>
          </a:p>
          <a:p>
            <a:endParaRPr/>
          </a:p>
          <a:p>
            <a:endParaRPr/>
          </a:p>
        </p:txBody>
      </p:sp>
      <p:sp>
        <p:nvSpPr>
          <p:cNvPr id="108" name="Shape 108"/>
          <p:cNvSpPr/>
          <p:nvPr/>
        </p:nvSpPr>
        <p:spPr>
          <a:xfrm>
            <a:off x="3637892" y="3127148"/>
            <a:ext cx="4770332" cy="3169630"/>
          </a:xfrm>
          <a:prstGeom prst="rect">
            <a:avLst/>
          </a:prstGeom>
          <a:blipFill>
            <a:blip r:embed="rId3"/>
            <a:stretch>
              <a:fillRect/>
            </a:stretch>
          </a:blipFill>
          <a:ln>
            <a:noFill/>
          </a:ln>
        </p:spPr>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8"/>
                                        </p:tgtEl>
                                        <p:attrNameLst>
                                          <p:attrName>style.visibility</p:attrName>
                                        </p:attrNameLst>
                                      </p:cBhvr>
                                      <p:to>
                                        <p:strVal val="visible"/>
                                      </p:to>
                                    </p:set>
                                    <p:animEffect transition="in" filter="fade">
                                      <p:cBhvr>
                                        <p:cTn id="7" dur="1000"/>
                                        <p:tgtEl>
                                          <p:spTgt spid="10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8"/>
                                        </p:tgtEl>
                                        <p:attrNameLst>
                                          <p:attrName>style.visibility</p:attrName>
                                        </p:attrNameLst>
                                      </p:cBhvr>
                                      <p:to>
                                        <p:strVal val="visible"/>
                                      </p:to>
                                    </p:set>
                                    <p:animEffect transition="in" filter="fade">
                                      <p:cBhvr>
                                        <p:cTn id="12" dur="1000"/>
                                        <p:tgtEl>
                                          <p:spTgt spid="1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Shape 113"/>
          <p:cNvSpPr txBox="1">
            <a:spLocks noGrp="1"/>
          </p:cNvSpPr>
          <p:nvPr>
            <p:ph type="title"/>
          </p:nvPr>
        </p:nvSpPr>
        <p:spPr>
          <a:xfrm>
            <a:off x="457200" y="274637"/>
            <a:ext cx="8229600" cy="1143000"/>
          </a:xfrm>
          <a:prstGeom prst="rect">
            <a:avLst/>
          </a:prstGeom>
        </p:spPr>
        <p:txBody>
          <a:bodyPr lIns="91425" tIns="91425" rIns="91425" bIns="91425" anchor="b" anchorCtr="0">
            <a:noAutofit/>
          </a:bodyPr>
          <a:lstStyle/>
          <a:p>
            <a:pPr>
              <a:buNone/>
            </a:pPr>
            <a:r>
              <a:rPr lang="en-GB">
                <a:solidFill>
                  <a:srgbClr val="FFFFFF"/>
                </a:solidFill>
              </a:rPr>
              <a:t>Technical &amp; Social Implications</a:t>
            </a:r>
          </a:p>
        </p:txBody>
      </p:sp>
      <p:sp>
        <p:nvSpPr>
          <p:cNvPr id="114" name="Shape 114"/>
          <p:cNvSpPr txBox="1">
            <a:spLocks noGrp="1"/>
          </p:cNvSpPr>
          <p:nvPr>
            <p:ph type="body" idx="1"/>
          </p:nvPr>
        </p:nvSpPr>
        <p:spPr>
          <a:xfrm>
            <a:off x="407075" y="1608575"/>
            <a:ext cx="8229600" cy="4959300"/>
          </a:xfrm>
          <a:prstGeom prst="rect">
            <a:avLst/>
          </a:prstGeom>
        </p:spPr>
        <p:txBody>
          <a:bodyPr lIns="91425" tIns="91425" rIns="91425" bIns="91425" anchor="t" anchorCtr="0">
            <a:noAutofit/>
          </a:bodyPr>
          <a:lstStyle/>
          <a:p>
            <a:pPr marL="457200" lvl="0" indent="-381000" rtl="0">
              <a:lnSpc>
                <a:spcPct val="115000"/>
              </a:lnSpc>
              <a:buClr>
                <a:schemeClr val="lt1"/>
              </a:buClr>
              <a:buSzPct val="166666"/>
              <a:buFont typeface="Arial"/>
              <a:buChar char="•"/>
            </a:pPr>
            <a:r>
              <a:rPr lang="en-GB" sz="2400"/>
              <a:t>Game based lessons encourage social learning, encourages participation</a:t>
            </a:r>
          </a:p>
          <a:p>
            <a:pPr marL="457200" lvl="0" indent="-381000" rtl="0">
              <a:lnSpc>
                <a:spcPct val="115000"/>
              </a:lnSpc>
              <a:buClr>
                <a:schemeClr val="lt1"/>
              </a:buClr>
              <a:buSzPct val="166666"/>
              <a:buFont typeface="Arial"/>
              <a:buChar char="•"/>
            </a:pPr>
            <a:r>
              <a:rPr lang="en-GB" sz="2400"/>
              <a:t>Websites</a:t>
            </a:r>
          </a:p>
          <a:p>
            <a:pPr marL="457200" lvl="0" indent="-381000" rtl="0">
              <a:lnSpc>
                <a:spcPct val="115000"/>
              </a:lnSpc>
              <a:buClr>
                <a:schemeClr val="lt1"/>
              </a:buClr>
              <a:buSzPct val="166666"/>
              <a:buFont typeface="Arial"/>
              <a:buChar char="•"/>
            </a:pPr>
            <a:r>
              <a:rPr lang="en-GB" sz="2400"/>
              <a:t>Meetings &amp; clubs (School, Hackerspace)</a:t>
            </a:r>
          </a:p>
          <a:p>
            <a:pPr marL="457200" lvl="0" indent="-381000" rtl="0">
              <a:lnSpc>
                <a:spcPct val="115000"/>
              </a:lnSpc>
              <a:buClr>
                <a:schemeClr val="lt1"/>
              </a:buClr>
              <a:buSzPct val="166666"/>
              <a:buFont typeface="Arial"/>
              <a:buChar char="•"/>
            </a:pPr>
            <a:r>
              <a:rPr lang="en-GB" sz="2400"/>
              <a:t>Learning on the move (Daily commute)</a:t>
            </a:r>
          </a:p>
          <a:p>
            <a:pPr marL="457200" lvl="0" indent="-381000">
              <a:lnSpc>
                <a:spcPct val="115000"/>
              </a:lnSpc>
              <a:buClr>
                <a:schemeClr val="lt1"/>
              </a:buClr>
              <a:buSzPct val="166666"/>
              <a:buFont typeface="Arial"/>
              <a:buChar char="•"/>
            </a:pPr>
            <a:r>
              <a:rPr lang="en-GB" sz="2400"/>
              <a:t>Videos (eg. YouTube)</a:t>
            </a:r>
          </a:p>
        </p:txBody>
      </p:sp>
      <p:sp>
        <p:nvSpPr>
          <p:cNvPr id="115" name="Shape 115"/>
          <p:cNvSpPr/>
          <p:nvPr/>
        </p:nvSpPr>
        <p:spPr>
          <a:xfrm>
            <a:off x="4453804" y="3888968"/>
            <a:ext cx="3633541" cy="2415482"/>
          </a:xfrm>
          <a:prstGeom prst="rect">
            <a:avLst/>
          </a:prstGeom>
          <a:blipFill>
            <a:blip r:embed="rId3"/>
            <a:stretch>
              <a:fillRect/>
            </a:stretch>
          </a:blipFill>
          <a:ln>
            <a:noFill/>
          </a:ln>
        </p:spPr>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a:off x="457200" y="274637"/>
            <a:ext cx="8229600" cy="1143000"/>
          </a:xfrm>
          <a:prstGeom prst="rect">
            <a:avLst/>
          </a:prstGeom>
        </p:spPr>
        <p:txBody>
          <a:bodyPr lIns="91425" tIns="91425" rIns="91425" bIns="91425" anchor="b" anchorCtr="0">
            <a:noAutofit/>
          </a:bodyPr>
          <a:lstStyle/>
          <a:p>
            <a:pPr>
              <a:buNone/>
            </a:pPr>
            <a:r>
              <a:rPr lang="en-GB">
                <a:solidFill>
                  <a:srgbClr val="FFFFFF"/>
                </a:solidFill>
              </a:rPr>
              <a:t>Future &amp; Conclusions</a:t>
            </a:r>
          </a:p>
        </p:txBody>
      </p:sp>
      <p:sp>
        <p:nvSpPr>
          <p:cNvPr id="121" name="Shape 121"/>
          <p:cNvSpPr txBox="1">
            <a:spLocks noGrp="1"/>
          </p:cNvSpPr>
          <p:nvPr>
            <p:ph type="body" idx="1"/>
          </p:nvPr>
        </p:nvSpPr>
        <p:spPr>
          <a:xfrm>
            <a:off x="457200" y="1600200"/>
            <a:ext cx="5329246" cy="4967700"/>
          </a:xfrm>
          <a:prstGeom prst="rect">
            <a:avLst/>
          </a:prstGeom>
        </p:spPr>
        <p:txBody>
          <a:bodyPr lIns="91425" tIns="91425" rIns="91425" bIns="91425" anchor="t" anchorCtr="0">
            <a:noAutofit/>
          </a:bodyPr>
          <a:lstStyle/>
          <a:p>
            <a:r>
              <a:rPr lang="en-GB" dirty="0" smtClean="0"/>
              <a:t>Selective Access Learning vs. OERs	</a:t>
            </a:r>
          </a:p>
          <a:p>
            <a:pPr lvl="1"/>
            <a:r>
              <a:rPr lang="en-GB" dirty="0" smtClean="0"/>
              <a:t>Assessment/Credibility</a:t>
            </a:r>
          </a:p>
          <a:p>
            <a:r>
              <a:rPr lang="en-GB" dirty="0" smtClean="0"/>
              <a:t>Sustainability</a:t>
            </a:r>
          </a:p>
          <a:p>
            <a:pPr lvl="1"/>
            <a:r>
              <a:rPr lang="en-GB" dirty="0" smtClean="0"/>
              <a:t>Funding growing infrastructures</a:t>
            </a:r>
          </a:p>
          <a:p>
            <a:r>
              <a:rPr lang="en-GB" dirty="0" smtClean="0"/>
              <a:t>Challenges</a:t>
            </a:r>
          </a:p>
          <a:p>
            <a:pPr lvl="1"/>
            <a:r>
              <a:rPr lang="en-GB" dirty="0" smtClean="0"/>
              <a:t>Ensuring quality of material</a:t>
            </a:r>
          </a:p>
          <a:p>
            <a:r>
              <a:rPr lang="en-GB" dirty="0" smtClean="0"/>
              <a:t>Development</a:t>
            </a:r>
          </a:p>
          <a:p>
            <a:pPr lvl="1"/>
            <a:r>
              <a:rPr lang="en-GB" dirty="0" smtClean="0"/>
              <a:t>Inclusion and participation</a:t>
            </a:r>
            <a:endParaRPr/>
          </a:p>
        </p:txBody>
      </p:sp>
      <p:sp>
        <p:nvSpPr>
          <p:cNvPr id="122" name="Shape 122"/>
          <p:cNvSpPr/>
          <p:nvPr/>
        </p:nvSpPr>
        <p:spPr>
          <a:xfrm>
            <a:off x="5857884" y="1785926"/>
            <a:ext cx="2973787" cy="4286280"/>
          </a:xfrm>
          <a:prstGeom prst="rect">
            <a:avLst/>
          </a:prstGeom>
          <a:blipFill>
            <a:blip r:embed="rId3"/>
            <a:stretch>
              <a:fillRect/>
            </a:stretch>
          </a:blipFill>
          <a:ln>
            <a:noFill/>
          </a:ln>
        </p:spPr>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Shape 127"/>
          <p:cNvSpPr txBox="1">
            <a:spLocks noGrp="1"/>
          </p:cNvSpPr>
          <p:nvPr>
            <p:ph type="title"/>
          </p:nvPr>
        </p:nvSpPr>
        <p:spPr>
          <a:xfrm>
            <a:off x="457200" y="274637"/>
            <a:ext cx="8229600" cy="1143000"/>
          </a:xfrm>
          <a:prstGeom prst="rect">
            <a:avLst/>
          </a:prstGeom>
        </p:spPr>
        <p:txBody>
          <a:bodyPr lIns="91425" tIns="91425" rIns="91425" bIns="91425" anchor="b" anchorCtr="0">
            <a:noAutofit/>
          </a:bodyPr>
          <a:lstStyle/>
          <a:p>
            <a:pPr>
              <a:buNone/>
            </a:pPr>
            <a:r>
              <a:rPr lang="en-GB">
                <a:solidFill>
                  <a:srgbClr val="FFFFFF"/>
                </a:solidFill>
              </a:rPr>
              <a:t>References</a:t>
            </a:r>
          </a:p>
        </p:txBody>
      </p:sp>
      <p:sp>
        <p:nvSpPr>
          <p:cNvPr id="128" name="Shape 128"/>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04800" rtl="0">
              <a:buClr>
                <a:schemeClr val="lt1"/>
              </a:buClr>
              <a:buSzPct val="100000"/>
              <a:buFont typeface="Trebuchet MS"/>
              <a:buAutoNum type="arabicPeriod"/>
            </a:pPr>
            <a:r>
              <a:rPr lang="en-GB" sz="1200"/>
              <a:t>Wiley, d. (2006). On the sustainability of open educational resource initiatives in Higher Education [online].OECD.</a:t>
            </a:r>
          </a:p>
          <a:p>
            <a:pPr marL="457200" lvl="0" indent="-304800" rtl="0">
              <a:buClr>
                <a:schemeClr val="lt1"/>
              </a:buClr>
              <a:buSzPct val="100000"/>
              <a:buFont typeface="Trebuchet MS"/>
              <a:buAutoNum type="arabicPeriod"/>
            </a:pPr>
            <a:r>
              <a:rPr lang="en-GB" sz="1200"/>
              <a:t>Atkins, D.E., Brown, J.S., &amp; Hammond, A.L. (2007) A review of the open educational resources (OER) movement: Achievements, challenges, and new opportunities. Retrieved October, 18, 2009 from www.oerderves.org/.../a-review-of-the-open-educational-resources-oer-move ment_final.pdf</a:t>
            </a:r>
          </a:p>
          <a:p>
            <a:pPr marL="457200" lvl="0" indent="-304800" rtl="0">
              <a:buClr>
                <a:schemeClr val="lt1"/>
              </a:buClr>
              <a:buSzPct val="100000"/>
              <a:buFont typeface="Trebuchet MS"/>
              <a:buAutoNum type="arabicPeriod"/>
            </a:pPr>
            <a:r>
              <a:rPr lang="en-GB" sz="1200"/>
              <a:t>D’Antoni, S. (2008) Open educational resources: The way forward. Deliberations of an international community of interest. Retrieved October 10, 2009 from the UNESCO OER Wiki at http://oerwiki.iiep-unesco.org/index.php?title=OER:_the_Way_Forward</a:t>
            </a:r>
          </a:p>
          <a:p>
            <a:pPr marL="457200" lvl="0" indent="-304800" rtl="0">
              <a:buClr>
                <a:schemeClr val="lt1"/>
              </a:buClr>
              <a:buSzPct val="100000"/>
              <a:buFont typeface="Trebuchet MS"/>
              <a:buAutoNum type="arabicPeriod"/>
            </a:pPr>
            <a:r>
              <a:rPr lang="en-GB" sz="1200"/>
              <a:t>McCRACKEN, R: (2006). Cultural responses to open licences and the accessibility and usability of open educational resources. http://www.oecd.org/document/32/0,2340,en_2649_33723_36224352_1_1_1_1,00.html</a:t>
            </a:r>
          </a:p>
          <a:p>
            <a:pPr marL="457200" lvl="0" indent="-304800" rtl="0">
              <a:buClr>
                <a:schemeClr val="lt1"/>
              </a:buClr>
              <a:buSzPct val="100000"/>
              <a:buFont typeface="Trebuchet MS"/>
              <a:buAutoNum type="arabicPeriod"/>
            </a:pPr>
            <a:r>
              <a:rPr lang="en-GB" sz="1200"/>
              <a:t>Carson, S.: (2005) “2004 MIT OCW Program Evaluation Findings Report” from http://ocw.mit.edu/OcwWeb/Global/AboutOCW/evaluation.htm</a:t>
            </a:r>
          </a:p>
          <a:p>
            <a:pPr marL="457200" lvl="0" indent="-304800" rtl="0">
              <a:buClr>
                <a:schemeClr val="lt1"/>
              </a:buClr>
              <a:buSzPct val="100000"/>
              <a:buFont typeface="Trebuchet MS"/>
              <a:buAutoNum type="arabicPeriod"/>
            </a:pPr>
            <a:r>
              <a:rPr lang="en-GB" sz="1200"/>
              <a:t>McCracken, R: (2006) “Cultural responses to open licences and the accessibility and usability of open educational resources” from http://www.oecd.org/document/32/0,2340,en_2649_33723_36224352_1_1_1_1,00.html</a:t>
            </a:r>
          </a:p>
          <a:p>
            <a:pPr marL="457200" lvl="0" indent="-304800" rtl="0">
              <a:buClr>
                <a:schemeClr val="lt1"/>
              </a:buClr>
              <a:buSzPct val="100000"/>
              <a:buFont typeface="Trebuchet MS"/>
              <a:buAutoNum type="arabicPeriod"/>
            </a:pPr>
            <a:r>
              <a:rPr lang="en-GB" sz="1200"/>
              <a:t>Downes, S.: “Models for Sustainable Open Educational Resources”, National Research Council Canada (2006) from http://www.oecd.org/document/32/0,2340,en_2649_33723_36224352_1_1_1_1,00.html</a:t>
            </a:r>
          </a:p>
          <a:p>
            <a:pPr marL="457200" lvl="0" indent="-304800" rtl="0">
              <a:buClr>
                <a:schemeClr val="lt1"/>
              </a:buClr>
              <a:buSzPct val="100000"/>
              <a:buFont typeface="Trebuchet MS"/>
              <a:buAutoNum type="arabicPeriod"/>
            </a:pPr>
            <a:r>
              <a:rPr lang="en-GB" sz="1200">
                <a:solidFill>
                  <a:srgbClr val="FFFFFF"/>
                </a:solidFill>
              </a:rPr>
              <a:t>Alec Couros, (2009) "Open, connected, social – implications for educational design", Campus-Wide Information Systems, Vol. 26 Iss: 3, pp.232 - 239</a:t>
            </a:r>
          </a:p>
        </p:txBody>
      </p:sp>
    </p:spTree>
  </p:cSld>
  <p:clrMapOvr>
    <a:masterClrMapping/>
  </p:clrMapOvr>
  <p:transition spd="slow">
    <p:cut/>
  </p:transition>
</p:sld>
</file>

<file path=ppt/theme/theme1.xml><?xml version="1.0" encoding="utf-8"?>
<a:theme xmlns:a="http://schemas.openxmlformats.org/drawingml/2006/main">
  <a:themeElements>
    <a:clrScheme name="Custom 439">
      <a:dk1>
        <a:srgbClr val="000000"/>
      </a:dk1>
      <a:lt1>
        <a:srgbClr val="FFFFFF"/>
      </a:lt1>
      <a:dk2>
        <a:srgbClr val="5C6E95"/>
      </a:dk2>
      <a:lt2>
        <a:srgbClr val="ACB4C2"/>
      </a:lt2>
      <a:accent1>
        <a:srgbClr val="667E50"/>
      </a:accent1>
      <a:accent2>
        <a:srgbClr val="CFBF73"/>
      </a:accent2>
      <a:accent3>
        <a:srgbClr val="8C7C82"/>
      </a:accent3>
      <a:accent4>
        <a:srgbClr val="9ABF87"/>
      </a:accent4>
      <a:accent5>
        <a:srgbClr val="CF9462"/>
      </a:accent5>
      <a:accent6>
        <a:srgbClr val="A25642"/>
      </a:accent6>
      <a:hlink>
        <a:srgbClr val="5173A5"/>
      </a:hlink>
      <a:folHlink>
        <a:srgbClr val="68728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888</Words>
  <PresentationFormat>On-screen Show (4:3)</PresentationFormat>
  <Paragraphs>104</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
      <vt:lpstr>Open Education OERs and MOOCs</vt:lpstr>
      <vt:lpstr>Slide 2</vt:lpstr>
      <vt:lpstr>Introduction</vt:lpstr>
      <vt:lpstr>Cost &amp; Licensing</vt:lpstr>
      <vt:lpstr>Impact of Open Education </vt:lpstr>
      <vt:lpstr>Participation Models</vt:lpstr>
      <vt:lpstr>Technical &amp; Social Implications</vt:lpstr>
      <vt:lpstr>Future &amp; Conclusions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Education OERs and MOOCs</dc:title>
  <dc:creator>hp</dc:creator>
  <cp:lastModifiedBy>hp</cp:lastModifiedBy>
  <cp:revision>5</cp:revision>
  <dcterms:modified xsi:type="dcterms:W3CDTF">2013-04-22T04:18:02Z</dcterms:modified>
</cp:coreProperties>
</file>