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6" r:id="rId6"/>
    <p:sldId id="260" r:id="rId7"/>
    <p:sldId id="267" r:id="rId8"/>
    <p:sldId id="261" r:id="rId9"/>
    <p:sldId id="262" r:id="rId10"/>
    <p:sldId id="263" r:id="rId11"/>
    <p:sldId id="264" r:id="rId12"/>
    <p:sldId id="265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DFE8A-5931-4EF0-A141-015EE245DE15}" type="datetimeFigureOut">
              <a:rPr lang="en-GB" smtClean="0"/>
              <a:pPr/>
              <a:t>08/02/2013</a:t>
            </a:fld>
            <a:endParaRPr lang="en-GB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E99A391-AB15-4497-8E31-D6A8DB101EE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DFE8A-5931-4EF0-A141-015EE245DE15}" type="datetimeFigureOut">
              <a:rPr lang="en-GB" smtClean="0"/>
              <a:pPr/>
              <a:t>08/02/2013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9A391-AB15-4497-8E31-D6A8DB101EE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DFE8A-5931-4EF0-A141-015EE245DE15}" type="datetimeFigureOut">
              <a:rPr lang="en-GB" smtClean="0"/>
              <a:pPr/>
              <a:t>08/02/2013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9A391-AB15-4497-8E31-D6A8DB101EE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DFE8A-5931-4EF0-A141-015EE245DE15}" type="datetimeFigureOut">
              <a:rPr lang="en-GB" smtClean="0"/>
              <a:pPr/>
              <a:t>08/02/2013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9A391-AB15-4497-8E31-D6A8DB101EE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DFE8A-5931-4EF0-A141-015EE245DE15}" type="datetimeFigureOut">
              <a:rPr lang="en-GB" smtClean="0"/>
              <a:pPr/>
              <a:t>08/02/2013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GB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E99A391-AB15-4497-8E31-D6A8DB101EE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DFE8A-5931-4EF0-A141-015EE245DE15}" type="datetimeFigureOut">
              <a:rPr lang="en-GB" smtClean="0"/>
              <a:pPr/>
              <a:t>08/02/2013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9A391-AB15-4497-8E31-D6A8DB101EE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DFE8A-5931-4EF0-A141-015EE245DE15}" type="datetimeFigureOut">
              <a:rPr lang="en-GB" smtClean="0"/>
              <a:pPr/>
              <a:t>08/02/2013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9A391-AB15-4497-8E31-D6A8DB101EE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DFE8A-5931-4EF0-A141-015EE245DE15}" type="datetimeFigureOut">
              <a:rPr lang="en-GB" smtClean="0"/>
              <a:pPr/>
              <a:t>08/02/2013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9A391-AB15-4497-8E31-D6A8DB101EE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DFE8A-5931-4EF0-A141-015EE245DE15}" type="datetimeFigureOut">
              <a:rPr lang="en-GB" smtClean="0"/>
              <a:pPr/>
              <a:t>08/02/2013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9A391-AB15-4497-8E31-D6A8DB101EE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DFE8A-5931-4EF0-A141-015EE245DE15}" type="datetimeFigureOut">
              <a:rPr lang="en-GB" smtClean="0"/>
              <a:pPr/>
              <a:t>08/02/2013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9A391-AB15-4497-8E31-D6A8DB101EE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DFE8A-5931-4EF0-A141-015EE245DE15}" type="datetimeFigureOut">
              <a:rPr lang="en-GB" smtClean="0"/>
              <a:pPr/>
              <a:t>08/02/2013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E99A391-AB15-4497-8E31-D6A8DB101EE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68DFE8A-5931-4EF0-A141-015EE245DE15}" type="datetimeFigureOut">
              <a:rPr lang="en-GB" smtClean="0"/>
              <a:pPr/>
              <a:t>08/02/2013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E99A391-AB15-4497-8E31-D6A8DB101EE7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cs.soton.ac.uk/careers" TargetMode="Externa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sz="4000" b="1" dirty="0" smtClean="0">
                <a:solidFill>
                  <a:schemeClr val="accent1"/>
                </a:solidFill>
                <a:latin typeface="Palatino Linotype" pitchFamily="18" charset="0"/>
              </a:rPr>
              <a:t>Preparing for the Fair</a:t>
            </a:r>
          </a:p>
          <a:p>
            <a:endParaRPr lang="en-GB" sz="3600" b="1" dirty="0" smtClean="0">
              <a:solidFill>
                <a:schemeClr val="accent1"/>
              </a:solidFill>
            </a:endParaRPr>
          </a:p>
          <a:p>
            <a:r>
              <a:rPr lang="en-GB" b="1" dirty="0" smtClean="0">
                <a:solidFill>
                  <a:schemeClr val="accent1"/>
                </a:solidFill>
              </a:rPr>
              <a:t>Joyce Lewis</a:t>
            </a:r>
          </a:p>
          <a:p>
            <a:r>
              <a:rPr lang="en-GB" b="1" dirty="0" smtClean="0">
                <a:solidFill>
                  <a:schemeClr val="accent1"/>
                </a:solidFill>
              </a:rPr>
              <a:t>FPAS Partnerships and Business Development</a:t>
            </a:r>
            <a:endParaRPr lang="en-GB" b="1" dirty="0">
              <a:solidFill>
                <a:schemeClr val="accent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>
                <a:latin typeface="Palatino Linotype" pitchFamily="18" charset="0"/>
              </a:rPr>
              <a:t>Engineering and Technology </a:t>
            </a:r>
            <a:br>
              <a:rPr lang="en-GB" dirty="0" smtClean="0">
                <a:latin typeface="Palatino Linotype" pitchFamily="18" charset="0"/>
              </a:rPr>
            </a:br>
            <a:r>
              <a:rPr lang="en-GB" dirty="0" smtClean="0">
                <a:latin typeface="Palatino Linotype" pitchFamily="18" charset="0"/>
              </a:rPr>
              <a:t>Careers Fair 2013</a:t>
            </a:r>
            <a:endParaRPr lang="en-GB" dirty="0">
              <a:latin typeface="Palatino Linotyp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Important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sz="2200" dirty="0" smtClean="0">
                <a:latin typeface="Arial" pitchFamily="34" charset="0"/>
                <a:cs typeface="Arial" pitchFamily="34" charset="0"/>
              </a:rPr>
              <a:t>Graduate development programmes</a:t>
            </a:r>
          </a:p>
          <a:p>
            <a:r>
              <a:rPr lang="en-GB" sz="2200" dirty="0" smtClean="0">
                <a:latin typeface="Arial" pitchFamily="34" charset="0"/>
                <a:cs typeface="Arial" pitchFamily="34" charset="0"/>
              </a:rPr>
              <a:t>Progression</a:t>
            </a:r>
          </a:p>
          <a:p>
            <a:r>
              <a:rPr lang="en-GB" sz="2200" dirty="0" smtClean="0">
                <a:latin typeface="Arial" pitchFamily="34" charset="0"/>
                <a:cs typeface="Arial" pitchFamily="34" charset="0"/>
              </a:rPr>
              <a:t>Opportunities for personal development</a:t>
            </a:r>
          </a:p>
          <a:p>
            <a:r>
              <a:rPr lang="en-GB" sz="2200" dirty="0" smtClean="0">
                <a:latin typeface="Arial" pitchFamily="34" charset="0"/>
                <a:cs typeface="Arial" pitchFamily="34" charset="0"/>
              </a:rPr>
              <a:t>Locations</a:t>
            </a:r>
          </a:p>
          <a:p>
            <a:r>
              <a:rPr lang="en-GB" sz="2200" dirty="0" smtClean="0">
                <a:latin typeface="Arial" pitchFamily="34" charset="0"/>
                <a:cs typeface="Arial" pitchFamily="34" charset="0"/>
              </a:rPr>
              <a:t>Working environment</a:t>
            </a:r>
          </a:p>
          <a:p>
            <a:r>
              <a:rPr lang="en-GB" sz="2200" dirty="0" smtClean="0">
                <a:latin typeface="Arial" pitchFamily="34" charset="0"/>
                <a:cs typeface="Arial" pitchFamily="34" charset="0"/>
              </a:rPr>
              <a:t>Social environment</a:t>
            </a:r>
          </a:p>
          <a:p>
            <a:r>
              <a:rPr lang="en-GB" sz="2200" dirty="0" smtClean="0">
                <a:latin typeface="Arial" pitchFamily="34" charset="0"/>
                <a:cs typeface="Arial" pitchFamily="34" charset="0"/>
              </a:rPr>
              <a:t>Particular technologies in use or development</a:t>
            </a:r>
          </a:p>
          <a:p>
            <a:endParaRPr lang="en-GB" sz="2200" dirty="0" smtClean="0">
              <a:latin typeface="Arial" pitchFamily="34" charset="0"/>
              <a:cs typeface="Arial" pitchFamily="34" charset="0"/>
            </a:endParaRPr>
          </a:p>
          <a:p>
            <a:r>
              <a:rPr lang="en-GB" sz="2200" dirty="0" smtClean="0">
                <a:latin typeface="Arial" pitchFamily="34" charset="0"/>
                <a:cs typeface="Arial" pitchFamily="34" charset="0"/>
              </a:rPr>
              <a:t>Internships – kind of work involved, expectations, supervision (relate to what you’re doing in your course …)</a:t>
            </a:r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After the Fair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GB" sz="2200" dirty="0" smtClean="0">
                <a:latin typeface="Arial" pitchFamily="34" charset="0"/>
                <a:cs typeface="Arial" pitchFamily="34" charset="0"/>
              </a:rPr>
              <a:t>Consider what you’ve learned</a:t>
            </a:r>
          </a:p>
          <a:p>
            <a:r>
              <a:rPr lang="en-GB" sz="2200" dirty="0" smtClean="0">
                <a:latin typeface="Arial" pitchFamily="34" charset="0"/>
                <a:cs typeface="Arial" pitchFamily="34" charset="0"/>
              </a:rPr>
              <a:t>Do more research!</a:t>
            </a:r>
          </a:p>
          <a:p>
            <a:r>
              <a:rPr lang="en-GB" sz="2200" dirty="0" smtClean="0">
                <a:latin typeface="Arial" pitchFamily="34" charset="0"/>
                <a:cs typeface="Arial" pitchFamily="34" charset="0"/>
              </a:rPr>
              <a:t>… or, write an informed application</a:t>
            </a:r>
          </a:p>
          <a:p>
            <a:r>
              <a:rPr lang="en-GB" sz="2200" dirty="0" smtClean="0">
                <a:latin typeface="Arial" pitchFamily="34" charset="0"/>
                <a:cs typeface="Arial" pitchFamily="34" charset="0"/>
              </a:rPr>
              <a:t>Follow up contacts if made</a:t>
            </a:r>
          </a:p>
          <a:p>
            <a:r>
              <a:rPr lang="en-GB" sz="2200" dirty="0" smtClean="0">
                <a:latin typeface="Arial" pitchFamily="34" charset="0"/>
                <a:cs typeface="Arial" pitchFamily="34" charset="0"/>
              </a:rPr>
              <a:t>Look at </a:t>
            </a:r>
            <a:r>
              <a:rPr lang="en-GB" sz="2200" dirty="0" err="1" smtClean="0">
                <a:latin typeface="Arial" pitchFamily="34" charset="0"/>
                <a:cs typeface="Arial" pitchFamily="34" charset="0"/>
                <a:hlinkClick r:id="rId3"/>
              </a:rPr>
              <a:t>www.ecs.soton.ac.uk</a:t>
            </a:r>
            <a:r>
              <a:rPr lang="en-GB" sz="2200" dirty="0" smtClean="0">
                <a:latin typeface="Arial" pitchFamily="34" charset="0"/>
                <a:cs typeface="Arial" pitchFamily="34" charset="0"/>
                <a:hlinkClick r:id="rId3"/>
              </a:rPr>
              <a:t>/careers</a:t>
            </a:r>
            <a:r>
              <a:rPr lang="en-GB" sz="2200" dirty="0" smtClean="0">
                <a:latin typeface="Arial" pitchFamily="34" charset="0"/>
                <a:cs typeface="Arial" pitchFamily="34" charset="0"/>
              </a:rPr>
              <a:t> regularly</a:t>
            </a:r>
          </a:p>
          <a:p>
            <a:r>
              <a:rPr lang="en-GB" sz="2200" dirty="0" smtClean="0">
                <a:latin typeface="Arial" pitchFamily="34" charset="0"/>
                <a:cs typeface="Arial" pitchFamily="34" charset="0"/>
              </a:rPr>
              <a:t>Join ECS Careers Hub on Facebook &amp; Twitter</a:t>
            </a:r>
          </a:p>
          <a:p>
            <a:r>
              <a:rPr lang="en-GB" sz="2200" dirty="0" smtClean="0">
                <a:latin typeface="Arial" pitchFamily="34" charset="0"/>
                <a:cs typeface="Arial" pitchFamily="34" charset="0"/>
              </a:rPr>
              <a:t>Consider enrolling with key agencies – in particular technology areas </a:t>
            </a:r>
          </a:p>
          <a:p>
            <a:r>
              <a:rPr lang="en-GB" sz="2200" dirty="0" smtClean="0">
                <a:latin typeface="Arial" pitchFamily="34" charset="0"/>
                <a:cs typeface="Arial" pitchFamily="34" charset="0"/>
              </a:rPr>
              <a:t>Don’t miss application deadlines!</a:t>
            </a:r>
          </a:p>
          <a:p>
            <a:endParaRPr lang="en-GB" sz="22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On the Day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endParaRPr lang="en-GB" dirty="0" smtClean="0"/>
          </a:p>
          <a:p>
            <a:pPr algn="ctr">
              <a:buNone/>
            </a:pPr>
            <a:endParaRPr lang="en-GB" dirty="0" smtClean="0"/>
          </a:p>
          <a:p>
            <a:pPr algn="ctr">
              <a:buNone/>
            </a:pPr>
            <a:r>
              <a:rPr lang="en-GB" sz="88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Shine!</a:t>
            </a:r>
          </a:p>
          <a:p>
            <a:pPr>
              <a:buNone/>
            </a:pPr>
            <a:endParaRPr lang="en-GB" sz="8800" dirty="0" smtClean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algn="r">
              <a:buNone/>
            </a:pPr>
            <a:r>
              <a:rPr lang="en-GB" sz="24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Thanks for listening! </a:t>
            </a:r>
          </a:p>
          <a:p>
            <a:pPr algn="r">
              <a:buNone/>
            </a:pPr>
            <a:r>
              <a:rPr lang="en-GB" sz="24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Any questions?…</a:t>
            </a:r>
            <a:endParaRPr lang="en-GB" sz="240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ide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8976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ide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384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3307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ide0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4147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ide0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0293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ide0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9215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ide0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0172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ide0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3141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Vital Statistics</a:t>
            </a:r>
            <a:endParaRPr lang="en-GB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5005536"/>
          </a:xfrm>
        </p:spPr>
        <p:txBody>
          <a:bodyPr>
            <a:normAutofit/>
          </a:bodyPr>
          <a:lstStyle/>
          <a:p>
            <a:r>
              <a:rPr lang="en-GB" sz="3200" dirty="0" smtClean="0">
                <a:latin typeface="Arial" pitchFamily="34" charset="0"/>
                <a:cs typeface="Arial" pitchFamily="34" charset="0"/>
              </a:rPr>
              <a:t>Tuesday 12 Feb, 1100  – 1500, Garden Court </a:t>
            </a:r>
            <a:r>
              <a:rPr lang="en-GB" sz="3200" dirty="0" err="1" smtClean="0">
                <a:latin typeface="Arial" pitchFamily="34" charset="0"/>
                <a:cs typeface="Arial" pitchFamily="34" charset="0"/>
              </a:rPr>
              <a:t>Bdg</a:t>
            </a:r>
            <a:r>
              <a:rPr lang="en-GB" sz="3200" dirty="0" smtClean="0">
                <a:latin typeface="Arial" pitchFamily="34" charset="0"/>
                <a:cs typeface="Arial" pitchFamily="34" charset="0"/>
              </a:rPr>
              <a:t> 40/38; Mountbatten (53)</a:t>
            </a:r>
          </a:p>
          <a:p>
            <a:pPr>
              <a:buNone/>
            </a:pPr>
            <a:endParaRPr lang="en-GB" sz="3200" dirty="0" smtClean="0">
              <a:latin typeface="Arial" pitchFamily="34" charset="0"/>
              <a:cs typeface="Arial" pitchFamily="34" charset="0"/>
            </a:endParaRPr>
          </a:p>
          <a:p>
            <a:r>
              <a:rPr lang="en-GB" sz="3200" dirty="0" smtClean="0">
                <a:latin typeface="Arial" pitchFamily="34" charset="0"/>
                <a:cs typeface="Arial" pitchFamily="34" charset="0"/>
              </a:rPr>
              <a:t>82 companies attending (29 new)</a:t>
            </a:r>
          </a:p>
          <a:p>
            <a:pPr>
              <a:buNone/>
            </a:pPr>
            <a:r>
              <a:rPr lang="en-GB" sz="3200" dirty="0" smtClean="0"/>
              <a:t>	</a:t>
            </a:r>
          </a:p>
          <a:p>
            <a:r>
              <a:rPr lang="en-GB" sz="3200" dirty="0" smtClean="0">
                <a:latin typeface="Arial" pitchFamily="34" charset="0"/>
                <a:cs typeface="Arial" pitchFamily="34" charset="0"/>
              </a:rPr>
              <a:t>1200+ students attending</a:t>
            </a:r>
          </a:p>
          <a:p>
            <a:endParaRPr lang="en-GB" sz="3200" dirty="0" smtClean="0">
              <a:latin typeface="Arial" pitchFamily="34" charset="0"/>
              <a:cs typeface="Arial" pitchFamily="34" charset="0"/>
            </a:endParaRPr>
          </a:p>
          <a:p>
            <a:r>
              <a:rPr lang="en-GB" sz="3200" dirty="0" smtClean="0">
                <a:latin typeface="Arial" pitchFamily="34" charset="0"/>
                <a:cs typeface="Arial" pitchFamily="34" charset="0"/>
              </a:rPr>
              <a:t>3000             60</a:t>
            </a:r>
          </a:p>
          <a:p>
            <a:endParaRPr lang="en-GB" sz="32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2411760" y="537321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ide0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1156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ide0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622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ide1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5261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ide1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6542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ide1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4104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ide1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8946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ide1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7708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ide1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384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876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Companies attending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412776"/>
            <a:ext cx="8204448" cy="5004048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GB" dirty="0" smtClean="0"/>
              <a:t>	</a:t>
            </a:r>
            <a:r>
              <a:rPr lang="en-GB" sz="2800" dirty="0"/>
              <a:t>Accenture   </a:t>
            </a:r>
            <a:r>
              <a:rPr lang="en-GB" sz="2800" dirty="0" err="1"/>
              <a:t>Adex</a:t>
            </a:r>
            <a:r>
              <a:rPr lang="en-GB" sz="2800" dirty="0"/>
              <a:t>-Group  </a:t>
            </a:r>
            <a:r>
              <a:rPr lang="en-GB" sz="2800" dirty="0" err="1"/>
              <a:t>Aubay</a:t>
            </a:r>
            <a:r>
              <a:rPr lang="en-GB" sz="2800" dirty="0"/>
              <a:t>     Altera    Amadeus     Amazon     </a:t>
            </a:r>
            <a:r>
              <a:rPr lang="en-GB" sz="2800" dirty="0" err="1"/>
              <a:t>Analog</a:t>
            </a:r>
            <a:r>
              <a:rPr lang="en-GB" sz="2800" dirty="0"/>
              <a:t> Devices    ARM     Atmel     BAE  Systems </a:t>
            </a:r>
            <a:r>
              <a:rPr lang="en-GB" sz="2800" dirty="0" smtClean="0"/>
              <a:t>BBC  </a:t>
            </a:r>
            <a:r>
              <a:rPr lang="en-GB" sz="2800" dirty="0"/>
              <a:t>R&amp;D    Bloomberg     BT    Cambridge Network      </a:t>
            </a:r>
            <a:r>
              <a:rPr lang="en-GB" sz="2800" dirty="0" err="1"/>
              <a:t>Captec</a:t>
            </a:r>
            <a:r>
              <a:rPr lang="en-GB" sz="2800" dirty="0"/>
              <a:t>     Career    Destinations/ODAR     Centrica    Climax Studios    Critical  Software  Technologies    Deloitte    </a:t>
            </a:r>
            <a:r>
              <a:rPr lang="en-GB" sz="2800" dirty="0" err="1" smtClean="0"/>
              <a:t>Detica</a:t>
            </a:r>
            <a:r>
              <a:rPr lang="en-GB" sz="2800" dirty="0" smtClean="0"/>
              <a:t>   Dialog </a:t>
            </a:r>
            <a:r>
              <a:rPr lang="en-GB" sz="2800" dirty="0"/>
              <a:t>Semiconductor       ECM  Selection     EMC     Enterprise  Recruitment     Ericsson Television    </a:t>
            </a:r>
            <a:r>
              <a:rPr lang="en-GB" sz="2800" dirty="0" err="1"/>
              <a:t>FactSet</a:t>
            </a:r>
            <a:r>
              <a:rPr lang="en-GB" sz="2800" dirty="0"/>
              <a:t>     </a:t>
            </a:r>
            <a:r>
              <a:rPr lang="en-GB" sz="2800" dirty="0" err="1"/>
              <a:t>Fidessa</a:t>
            </a:r>
            <a:r>
              <a:rPr lang="en-GB" sz="2800" dirty="0"/>
              <a:t> </a:t>
            </a:r>
            <a:r>
              <a:rPr lang="en-GB" sz="2800" dirty="0" smtClean="0"/>
              <a:t>  G  </a:t>
            </a:r>
            <a:r>
              <a:rPr lang="en-GB" sz="2800" dirty="0"/>
              <a:t>Research     GE    Gazprom Marketing and Trading    Goldman  Sachs    Gradcracker    Gresham  Computing    HMG  Communications Centre    HSBC    Huddle    IBM    Imagination  Technologies     Invensys     IT  </a:t>
            </a:r>
            <a:r>
              <a:rPr lang="en-GB" sz="2800" dirty="0" err="1"/>
              <a:t>Dev</a:t>
            </a:r>
            <a:r>
              <a:rPr lang="en-GB" sz="2800" dirty="0"/>
              <a:t>    JP  Morgan   JDI Backup    </a:t>
            </a:r>
            <a:r>
              <a:rPr lang="en-GB" sz="2800" dirty="0" smtClean="0"/>
              <a:t>Lascar Electronics    Lockheed  </a:t>
            </a:r>
            <a:r>
              <a:rPr lang="en-GB" sz="2800" dirty="0"/>
              <a:t>Martin     M&amp;G    </a:t>
            </a:r>
            <a:r>
              <a:rPr lang="en-GB" sz="2800" dirty="0" err="1"/>
              <a:t>Matchtech</a:t>
            </a:r>
            <a:r>
              <a:rPr lang="en-GB" sz="2800" dirty="0"/>
              <a:t>     </a:t>
            </a:r>
            <a:r>
              <a:rPr lang="en-GB" sz="2800" dirty="0" err="1"/>
              <a:t>Meggitt</a:t>
            </a:r>
            <a:r>
              <a:rPr lang="en-GB" sz="2800" dirty="0"/>
              <a:t>     </a:t>
            </a:r>
            <a:r>
              <a:rPr lang="en-GB" sz="2800" dirty="0" err="1"/>
              <a:t>Memset</a:t>
            </a:r>
            <a:r>
              <a:rPr lang="en-GB" sz="2800" dirty="0"/>
              <a:t>     Micro Focus    National  Instruments    NCC  Group    NDS    </a:t>
            </a:r>
            <a:r>
              <a:rPr lang="en-GB" sz="2800" dirty="0" err="1"/>
              <a:t>Netcraft</a:t>
            </a:r>
            <a:r>
              <a:rPr lang="en-GB" sz="2800" dirty="0"/>
              <a:t>    New  Voice Media  </a:t>
            </a:r>
            <a:r>
              <a:rPr lang="en-GB" sz="2800" dirty="0" smtClean="0"/>
              <a:t>Notonthehighstreet.com     </a:t>
            </a:r>
            <a:r>
              <a:rPr lang="en-GB" sz="2800" dirty="0" err="1"/>
              <a:t>nvidia</a:t>
            </a:r>
            <a:r>
              <a:rPr lang="en-GB" sz="2800" dirty="0"/>
              <a:t>    </a:t>
            </a:r>
            <a:r>
              <a:rPr lang="en-GB" sz="2800" dirty="0" err="1"/>
              <a:t>Ocado</a:t>
            </a:r>
            <a:r>
              <a:rPr lang="en-GB" sz="2800" dirty="0"/>
              <a:t>    </a:t>
            </a:r>
            <a:r>
              <a:rPr lang="en-GB" sz="2800" dirty="0" err="1"/>
              <a:t>OpenBet</a:t>
            </a:r>
            <a:r>
              <a:rPr lang="en-GB" sz="2800" dirty="0"/>
              <a:t>     Open  Market     PwC     RGC  Jenkins  &amp;  Co.    Schlumberger     Selex  ES        </a:t>
            </a:r>
            <a:r>
              <a:rPr lang="en-GB" sz="2800" dirty="0" err="1"/>
              <a:t>SetSquared</a:t>
            </a:r>
            <a:r>
              <a:rPr lang="en-GB" sz="2800" dirty="0"/>
              <a:t>     </a:t>
            </a:r>
            <a:r>
              <a:rPr lang="en-GB" sz="2800" dirty="0" err="1" smtClean="0"/>
              <a:t>smarkets</a:t>
            </a:r>
            <a:r>
              <a:rPr lang="en-GB" sz="2800" dirty="0" smtClean="0"/>
              <a:t>  Sony </a:t>
            </a:r>
            <a:r>
              <a:rPr lang="en-GB" sz="2800" dirty="0"/>
              <a:t>Professional    Snowflake  Software     Sperry  Rail    SPI  Lasers     STFC     STI     Switch Concepts    Teach  First    </a:t>
            </a:r>
            <a:r>
              <a:rPr lang="en-GB" sz="2800" dirty="0" err="1"/>
              <a:t>Telesoft</a:t>
            </a:r>
            <a:r>
              <a:rPr lang="en-GB" sz="2800" dirty="0"/>
              <a:t>  Technologies    </a:t>
            </a:r>
            <a:r>
              <a:rPr lang="en-GB" sz="2800" dirty="0" err="1"/>
              <a:t>Telsis</a:t>
            </a:r>
            <a:r>
              <a:rPr lang="en-GB" sz="2800" dirty="0"/>
              <a:t>     Thales    Transport for London True  Clarity    </a:t>
            </a:r>
            <a:r>
              <a:rPr lang="en-GB" sz="2800" dirty="0" err="1"/>
              <a:t>WikiJob</a:t>
            </a:r>
            <a:r>
              <a:rPr lang="en-GB" sz="2800" dirty="0"/>
              <a:t>    Winton  Capital    Yahoo!  </a:t>
            </a:r>
            <a:r>
              <a:rPr lang="en-GB" sz="2800" dirty="0" smtClean="0"/>
              <a:t> Year </a:t>
            </a:r>
            <a:r>
              <a:rPr lang="en-GB" sz="2800" dirty="0"/>
              <a:t>in Industry</a:t>
            </a:r>
          </a:p>
          <a:p>
            <a:pPr>
              <a:buNone/>
            </a:pPr>
            <a:endParaRPr lang="en-GB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GB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What’s their business? -1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99592" y="1484784"/>
            <a:ext cx="7772400" cy="482453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GB" sz="2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Consultancy/business/technology solutions</a:t>
            </a:r>
            <a:endParaRPr lang="en-GB" sz="20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Accenture, Deloitte, JP Morgan, Deloitte, IBM, Invensys, EMC</a:t>
            </a:r>
          </a:p>
          <a:p>
            <a:pPr>
              <a:buNone/>
            </a:pPr>
            <a:endParaRPr lang="en-GB" sz="20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GB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Finance/City</a:t>
            </a:r>
          </a:p>
          <a:p>
            <a:pPr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Goldman Sachs, HSBC, M&amp;G Investments, G-Research, </a:t>
            </a:r>
          </a:p>
          <a:p>
            <a:pPr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Winton Capital Management [Bloomberg,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Factset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Fidessa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]</a:t>
            </a:r>
          </a:p>
          <a:p>
            <a:pPr>
              <a:buNone/>
            </a:pPr>
            <a:endParaRPr lang="en-GB" sz="20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GB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Transport</a:t>
            </a:r>
          </a:p>
          <a:p>
            <a:pPr>
              <a:buNone/>
            </a:pPr>
            <a:r>
              <a:rPr lang="en-GB" sz="2000" dirty="0">
                <a:latin typeface="Arial" pitchFamily="34" charset="0"/>
                <a:cs typeface="Arial" pitchFamily="34" charset="0"/>
              </a:rPr>
              <a:t>BAE Systems, Lockheed 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Martin,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Meggitt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, Sperry Rail, </a:t>
            </a:r>
          </a:p>
          <a:p>
            <a:pPr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Transport for London, Thales, [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Adex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, Amadeus]</a:t>
            </a:r>
          </a:p>
          <a:p>
            <a:pPr>
              <a:buNone/>
            </a:pPr>
            <a:endParaRPr lang="en-GB" sz="20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GB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Energy</a:t>
            </a:r>
          </a:p>
          <a:p>
            <a:pPr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Centrica, GE Oil and Gas, Gazprom, Invensys, Schlumberger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What’s their business? - 2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507754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Technology</a:t>
            </a:r>
          </a:p>
          <a:p>
            <a:pPr marL="0" indent="0">
              <a:buNone/>
            </a:pPr>
            <a:r>
              <a:rPr lang="en-GB" dirty="0">
                <a:latin typeface="Arial" pitchFamily="34" charset="0"/>
                <a:cs typeface="Arial" pitchFamily="34" charset="0"/>
              </a:rPr>
              <a:t>Altera, </a:t>
            </a:r>
            <a:r>
              <a:rPr lang="en-GB" dirty="0" err="1">
                <a:latin typeface="Arial" pitchFamily="34" charset="0"/>
                <a:cs typeface="Arial" pitchFamily="34" charset="0"/>
              </a:rPr>
              <a:t>Analog</a:t>
            </a:r>
            <a:r>
              <a:rPr lang="en-GB" dirty="0">
                <a:latin typeface="Arial" pitchFamily="34" charset="0"/>
                <a:cs typeface="Arial" pitchFamily="34" charset="0"/>
              </a:rPr>
              <a:t> Devices, ARM, Atmel, </a:t>
            </a:r>
            <a:r>
              <a:rPr lang="en-GB" dirty="0" err="1">
                <a:latin typeface="Arial" pitchFamily="34" charset="0"/>
                <a:cs typeface="Arial" pitchFamily="34" charset="0"/>
              </a:rPr>
              <a:t>Captec</a:t>
            </a:r>
            <a:r>
              <a:rPr lang="en-GB" dirty="0">
                <a:latin typeface="Arial" pitchFamily="34" charset="0"/>
                <a:cs typeface="Arial" pitchFamily="34" charset="0"/>
              </a:rPr>
              <a:t>, Dialog Semiconductor, Ericsson Television, Imagination Technologies,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ITDev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, Lascar </a:t>
            </a:r>
            <a:r>
              <a:rPr lang="en-GB" dirty="0">
                <a:latin typeface="Arial" pitchFamily="34" charset="0"/>
                <a:cs typeface="Arial" pitchFamily="34" charset="0"/>
              </a:rPr>
              <a:t>Electronics, National Instruments, NDS, NVIDIA, Sony Professional, SPI Lasers, Science and Technology Facilities Council, Surface Technology International, </a:t>
            </a:r>
            <a:r>
              <a:rPr lang="en-GB" dirty="0" err="1">
                <a:latin typeface="Arial" pitchFamily="34" charset="0"/>
                <a:cs typeface="Arial" pitchFamily="34" charset="0"/>
              </a:rPr>
              <a:t>SetSquared</a:t>
            </a:r>
            <a:r>
              <a:rPr lang="en-GB" dirty="0">
                <a:latin typeface="Arial" pitchFamily="34" charset="0"/>
                <a:cs typeface="Arial" pitchFamily="34" charset="0"/>
              </a:rPr>
              <a:t>, but also ….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Telecoms</a:t>
            </a:r>
          </a:p>
          <a:p>
            <a:pPr marL="0" indent="0">
              <a:buNone/>
            </a:pPr>
            <a:r>
              <a:rPr lang="en-GB" dirty="0">
                <a:latin typeface="Arial" pitchFamily="34" charset="0"/>
                <a:cs typeface="Arial" pitchFamily="34" charset="0"/>
              </a:rPr>
              <a:t>BT,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OpenMarket</a:t>
            </a:r>
            <a:r>
              <a:rPr lang="en-GB" dirty="0">
                <a:latin typeface="Arial" pitchFamily="34" charset="0"/>
                <a:cs typeface="Arial" pitchFamily="34" charset="0"/>
              </a:rPr>
              <a:t>, </a:t>
            </a:r>
            <a:r>
              <a:rPr lang="en-GB" dirty="0" err="1">
                <a:latin typeface="Arial" pitchFamily="34" charset="0"/>
                <a:cs typeface="Arial" pitchFamily="34" charset="0"/>
              </a:rPr>
              <a:t>Telsis</a:t>
            </a:r>
            <a:r>
              <a:rPr lang="en-GB" dirty="0">
                <a:latin typeface="Arial" pitchFamily="34" charset="0"/>
                <a:cs typeface="Arial" pitchFamily="34" charset="0"/>
              </a:rPr>
              <a:t>, </a:t>
            </a:r>
            <a:r>
              <a:rPr lang="en-GB" dirty="0" err="1">
                <a:latin typeface="Arial" pitchFamily="34" charset="0"/>
                <a:cs typeface="Arial" pitchFamily="34" charset="0"/>
              </a:rPr>
              <a:t>Telesoft</a:t>
            </a:r>
            <a:r>
              <a:rPr lang="en-GB" dirty="0">
                <a:latin typeface="Arial" pitchFamily="34" charset="0"/>
                <a:cs typeface="Arial" pitchFamily="34" charset="0"/>
              </a:rPr>
              <a:t> Technologies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Security</a:t>
            </a:r>
          </a:p>
          <a:p>
            <a:pPr marL="0" indent="0">
              <a:buNone/>
            </a:pPr>
            <a:r>
              <a:rPr lang="en-GB" dirty="0">
                <a:latin typeface="Arial" pitchFamily="34" charset="0"/>
                <a:cs typeface="Arial" pitchFamily="34" charset="0"/>
              </a:rPr>
              <a:t>BAE Systems, </a:t>
            </a:r>
            <a:r>
              <a:rPr lang="en-GB" dirty="0" err="1">
                <a:latin typeface="Arial" pitchFamily="34" charset="0"/>
                <a:cs typeface="Arial" pitchFamily="34" charset="0"/>
              </a:rPr>
              <a:t>Detica</a:t>
            </a:r>
            <a:r>
              <a:rPr lang="en-GB" dirty="0">
                <a:latin typeface="Arial" pitchFamily="34" charset="0"/>
                <a:cs typeface="Arial" pitchFamily="34" charset="0"/>
              </a:rPr>
              <a:t>, HMG Communications Centre, </a:t>
            </a:r>
            <a:r>
              <a:rPr lang="en-GB" dirty="0" err="1">
                <a:latin typeface="Arial" pitchFamily="34" charset="0"/>
                <a:cs typeface="Arial" pitchFamily="34" charset="0"/>
              </a:rPr>
              <a:t>Netcraft</a:t>
            </a:r>
            <a:r>
              <a:rPr lang="en-GB" dirty="0">
                <a:latin typeface="Arial" pitchFamily="34" charset="0"/>
                <a:cs typeface="Arial" pitchFamily="34" charset="0"/>
              </a:rPr>
              <a:t>, SELEX ES, Thales, NCC Group, but also ….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Gaming</a:t>
            </a:r>
          </a:p>
          <a:p>
            <a:pPr marL="0" indent="0">
              <a:buNone/>
            </a:pPr>
            <a:r>
              <a:rPr lang="en-GB" dirty="0">
                <a:latin typeface="Arial" pitchFamily="34" charset="0"/>
                <a:cs typeface="Arial" pitchFamily="34" charset="0"/>
              </a:rPr>
              <a:t>Climax Studios</a:t>
            </a:r>
          </a:p>
        </p:txBody>
      </p:sp>
    </p:spTree>
    <p:extLst>
      <p:ext uri="{BB962C8B-B14F-4D97-AF65-F5344CB8AC3E}">
        <p14:creationId xmlns:p14="http://schemas.microsoft.com/office/powerpoint/2010/main" val="24512976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What’s their business? - 3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522156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2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Agencies</a:t>
            </a:r>
          </a:p>
          <a:p>
            <a:pPr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Cambridge Network, ECM Selection, Gradcracker, </a:t>
            </a:r>
          </a:p>
          <a:p>
            <a:pPr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Enterprise Recruitment,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Matchtech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TeachFirst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WikiJob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Year in Industry</a:t>
            </a:r>
          </a:p>
          <a:p>
            <a:pPr>
              <a:buNone/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GB" sz="2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Software services</a:t>
            </a:r>
          </a:p>
          <a:p>
            <a:pPr>
              <a:buNone/>
            </a:pP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Adex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, Amadeus, Critical Software Technologies, EMC, </a:t>
            </a:r>
          </a:p>
          <a:p>
            <a:pPr>
              <a:buNone/>
            </a:pP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Microfocus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, NCC Group, Snowflake Software, True Clarity, </a:t>
            </a:r>
          </a:p>
          <a:p>
            <a:pPr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[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Factset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Fidessa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, Gresham Computing], but also …</a:t>
            </a:r>
          </a:p>
          <a:p>
            <a:pPr>
              <a:buNone/>
            </a:pPr>
            <a:r>
              <a:rPr lang="en-GB" sz="2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pPr>
              <a:buNone/>
            </a:pPr>
            <a:r>
              <a:rPr lang="en-GB" sz="2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Web </a:t>
            </a:r>
            <a:r>
              <a:rPr lang="en-GB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services</a:t>
            </a:r>
          </a:p>
          <a:p>
            <a:pPr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Huddle,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JDi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Memset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Netcraft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, New Voice Media, Open Market, </a:t>
            </a:r>
          </a:p>
          <a:p>
            <a:pPr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Switch Concepts, Yahoo!</a:t>
            </a:r>
          </a:p>
          <a:p>
            <a:pPr>
              <a:buNone/>
            </a:pPr>
            <a:endParaRPr lang="en-GB" sz="20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GB" sz="2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Betting</a:t>
            </a:r>
            <a:endParaRPr lang="en-GB" sz="20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Open Bet,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smarkets</a:t>
            </a:r>
            <a:endParaRPr lang="en-GB" sz="2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What’s their business? - 4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50055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Media &amp; </a:t>
            </a:r>
            <a:r>
              <a:rPr lang="en-GB" sz="20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Comms</a:t>
            </a:r>
            <a:endParaRPr lang="en-GB" sz="20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BBC R&amp;D, Ericsson Television, NDS, Hawk Eye/PULSE (Sony), </a:t>
            </a:r>
          </a:p>
          <a:p>
            <a:pPr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Climax Studios, Bloomberg, Switch Concepts, Open Market, Yahoo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!</a:t>
            </a:r>
          </a:p>
          <a:p>
            <a:pPr>
              <a:buNone/>
            </a:pPr>
            <a:endParaRPr lang="en-GB" sz="20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GB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Retail</a:t>
            </a:r>
          </a:p>
          <a:p>
            <a:pPr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Amazon, notonthehighstreet.com,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Ocado</a:t>
            </a: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GB" sz="2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Patent Attorney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marL="0" indent="0"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RGC Jenkins &amp; Co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	</a:t>
            </a: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GB" sz="2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pPr>
              <a:buNone/>
            </a:pPr>
            <a:r>
              <a:rPr lang="en-GB" sz="2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Teaching</a:t>
            </a:r>
            <a:endParaRPr lang="en-GB" sz="20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Teach First </a:t>
            </a:r>
          </a:p>
          <a:p>
            <a:pPr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3049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Before the Fair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GB" sz="2400" dirty="0" smtClean="0">
                <a:latin typeface="Arial" pitchFamily="34" charset="0"/>
                <a:cs typeface="Arial" pitchFamily="34" charset="0"/>
              </a:rPr>
              <a:t>Research companies – visit websites! (and more …)</a:t>
            </a:r>
          </a:p>
          <a:p>
            <a:r>
              <a:rPr lang="en-GB" sz="2400" dirty="0" smtClean="0">
                <a:latin typeface="Arial" pitchFamily="34" charset="0"/>
                <a:cs typeface="Arial" pitchFamily="34" charset="0"/>
              </a:rPr>
              <a:t>Absorb the information</a:t>
            </a:r>
          </a:p>
          <a:p>
            <a:r>
              <a:rPr lang="en-GB" sz="2400" dirty="0" smtClean="0">
                <a:latin typeface="Arial" pitchFamily="34" charset="0"/>
                <a:cs typeface="Arial" pitchFamily="34" charset="0"/>
              </a:rPr>
              <a:t>Think about what you want</a:t>
            </a:r>
          </a:p>
          <a:p>
            <a:r>
              <a:rPr lang="en-GB" sz="2400" dirty="0" smtClean="0">
                <a:latin typeface="Arial" pitchFamily="34" charset="0"/>
                <a:cs typeface="Arial" pitchFamily="34" charset="0"/>
              </a:rPr>
              <a:t>Make comparisons</a:t>
            </a:r>
          </a:p>
          <a:p>
            <a:r>
              <a:rPr lang="en-GB" sz="2400" dirty="0" smtClean="0">
                <a:latin typeface="Arial" pitchFamily="34" charset="0"/>
                <a:cs typeface="Arial" pitchFamily="34" charset="0"/>
              </a:rPr>
              <a:t>Sketch out questions</a:t>
            </a:r>
          </a:p>
          <a:p>
            <a:r>
              <a:rPr lang="en-GB" sz="2400" dirty="0" smtClean="0">
                <a:latin typeface="Arial" pitchFamily="34" charset="0"/>
                <a:cs typeface="Arial" pitchFamily="34" charset="0"/>
              </a:rPr>
              <a:t>Choose a good time for you</a:t>
            </a:r>
          </a:p>
          <a:p>
            <a:r>
              <a:rPr lang="en-GB" sz="2400" dirty="0" smtClean="0">
                <a:latin typeface="Arial" pitchFamily="34" charset="0"/>
                <a:cs typeface="Arial" pitchFamily="34" charset="0"/>
              </a:rPr>
              <a:t>Make a plan of visiting stands (timing)</a:t>
            </a:r>
          </a:p>
          <a:p>
            <a:pPr marL="0" indent="0">
              <a:buNone/>
            </a:pPr>
            <a:r>
              <a:rPr lang="en-GB" sz="2800" dirty="0" smtClean="0">
                <a:latin typeface="Arial" pitchFamily="34" charset="0"/>
                <a:cs typeface="Arial" pitchFamily="34" charset="0"/>
              </a:rPr>
              <a:t>            </a:t>
            </a:r>
          </a:p>
          <a:p>
            <a:r>
              <a:rPr lang="en-GB" sz="2800" dirty="0" smtClean="0">
                <a:latin typeface="Arial" pitchFamily="34" charset="0"/>
                <a:cs typeface="Arial" pitchFamily="34" charset="0"/>
              </a:rPr>
              <a:t>             </a:t>
            </a:r>
            <a:r>
              <a:rPr lang="en-GB" sz="28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BE PREPARED!!!!</a:t>
            </a:r>
          </a:p>
        </p:txBody>
      </p:sp>
      <p:sp>
        <p:nvSpPr>
          <p:cNvPr id="4" name="6-Point Star 3"/>
          <p:cNvSpPr/>
          <p:nvPr/>
        </p:nvSpPr>
        <p:spPr>
          <a:xfrm>
            <a:off x="1403648" y="5229200"/>
            <a:ext cx="914400" cy="914400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7772400" cy="1143000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Companies are looking for 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z="2400" dirty="0" smtClean="0">
                <a:latin typeface="Arial" pitchFamily="34" charset="0"/>
                <a:cs typeface="Arial" pitchFamily="34" charset="0"/>
              </a:rPr>
              <a:t>Preparation and knowledge of their business (have you gone to any of their campus events?)</a:t>
            </a:r>
          </a:p>
          <a:p>
            <a:r>
              <a:rPr lang="en-GB" sz="2400" dirty="0" smtClean="0">
                <a:latin typeface="Arial" pitchFamily="34" charset="0"/>
                <a:cs typeface="Arial" pitchFamily="34" charset="0"/>
              </a:rPr>
              <a:t>Inter-personal skills (not just technical), be ready to talk about yourself and what you’ve done or are interested in</a:t>
            </a:r>
          </a:p>
          <a:p>
            <a:r>
              <a:rPr lang="en-GB" sz="2400" dirty="0" smtClean="0">
                <a:latin typeface="Arial" pitchFamily="34" charset="0"/>
                <a:cs typeface="Arial" pitchFamily="34" charset="0"/>
              </a:rPr>
              <a:t>Character – what will they remember about you (or about ECS, FPAS, the University)</a:t>
            </a:r>
          </a:p>
          <a:p>
            <a:r>
              <a:rPr lang="en-GB" sz="2400" dirty="0" smtClean="0">
                <a:latin typeface="Arial" pitchFamily="34" charset="0"/>
                <a:cs typeface="Arial" pitchFamily="34" charset="0"/>
              </a:rPr>
              <a:t>Serious approach (they will be *investing* in you) – be confident (but know when to move on!)</a:t>
            </a:r>
          </a:p>
          <a:p>
            <a:r>
              <a:rPr lang="en-GB" sz="2400" dirty="0" smtClean="0">
                <a:latin typeface="Arial" pitchFamily="34" charset="0"/>
                <a:cs typeface="Arial" pitchFamily="34" charset="0"/>
              </a:rPr>
              <a:t>Familiarity and confidence with technology</a:t>
            </a:r>
          </a:p>
          <a:p>
            <a:r>
              <a:rPr lang="en-GB" sz="2400" dirty="0" smtClean="0">
                <a:latin typeface="Arial" pitchFamily="34" charset="0"/>
                <a:cs typeface="Arial" pitchFamily="34" charset="0"/>
              </a:rPr>
              <a:t>Enthusiasm!!!!</a:t>
            </a:r>
          </a:p>
          <a:p>
            <a:r>
              <a:rPr lang="en-GB" sz="2400" dirty="0" smtClean="0">
                <a:latin typeface="Arial" pitchFamily="34" charset="0"/>
                <a:cs typeface="Arial" pitchFamily="34" charset="0"/>
              </a:rPr>
              <a:t>------</a:t>
            </a:r>
          </a:p>
          <a:p>
            <a:r>
              <a:rPr lang="en-GB" sz="2400" dirty="0" smtClean="0">
                <a:latin typeface="Arial" pitchFamily="34" charset="0"/>
                <a:cs typeface="Arial" pitchFamily="34" charset="0"/>
              </a:rPr>
              <a:t>How will you introduce yourself?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quity">
    <a:dk1>
      <a:sysClr val="windowText" lastClr="000000"/>
    </a:dk1>
    <a:lt1>
      <a:sysClr val="window" lastClr="FFFFFF"/>
    </a:lt1>
    <a:dk2>
      <a:srgbClr val="696464"/>
    </a:dk2>
    <a:lt2>
      <a:srgbClr val="E9E5DC"/>
    </a:lt2>
    <a:accent1>
      <a:srgbClr val="D34817"/>
    </a:accent1>
    <a:accent2>
      <a:srgbClr val="9B2D1F"/>
    </a:accent2>
    <a:accent3>
      <a:srgbClr val="A28E6A"/>
    </a:accent3>
    <a:accent4>
      <a:srgbClr val="956251"/>
    </a:accent4>
    <a:accent5>
      <a:srgbClr val="918485"/>
    </a:accent5>
    <a:accent6>
      <a:srgbClr val="855D5D"/>
    </a:accent6>
    <a:hlink>
      <a:srgbClr val="CC9900"/>
    </a:hlink>
    <a:folHlink>
      <a:srgbClr val="96A9A9"/>
    </a:folHlink>
  </a:clrScheme>
</a:themeOverride>
</file>

<file path=ppt/theme/themeOverride2.xml><?xml version="1.0" encoding="utf-8"?>
<a:themeOverride xmlns:a="http://schemas.openxmlformats.org/drawingml/2006/main">
  <a:clrScheme name="Equity">
    <a:dk1>
      <a:sysClr val="windowText" lastClr="000000"/>
    </a:dk1>
    <a:lt1>
      <a:sysClr val="window" lastClr="FFFFFF"/>
    </a:lt1>
    <a:dk2>
      <a:srgbClr val="696464"/>
    </a:dk2>
    <a:lt2>
      <a:srgbClr val="E9E5DC"/>
    </a:lt2>
    <a:accent1>
      <a:srgbClr val="D34817"/>
    </a:accent1>
    <a:accent2>
      <a:srgbClr val="9B2D1F"/>
    </a:accent2>
    <a:accent3>
      <a:srgbClr val="A28E6A"/>
    </a:accent3>
    <a:accent4>
      <a:srgbClr val="956251"/>
    </a:accent4>
    <a:accent5>
      <a:srgbClr val="918485"/>
    </a:accent5>
    <a:accent6>
      <a:srgbClr val="855D5D"/>
    </a:accent6>
    <a:hlink>
      <a:srgbClr val="CC9900"/>
    </a:hlink>
    <a:folHlink>
      <a:srgbClr val="96A9A9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323</TotalTime>
  <Words>567</Words>
  <Application>Microsoft Office PowerPoint</Application>
  <PresentationFormat>On-screen Show (4:3)</PresentationFormat>
  <Paragraphs>119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Equity</vt:lpstr>
      <vt:lpstr>Engineering and Technology  Careers Fair 2013</vt:lpstr>
      <vt:lpstr>Vital Statistics</vt:lpstr>
      <vt:lpstr>Companies attending</vt:lpstr>
      <vt:lpstr>What’s their business? -1</vt:lpstr>
      <vt:lpstr>What’s their business? - 2</vt:lpstr>
      <vt:lpstr>What’s their business? - 3</vt:lpstr>
      <vt:lpstr>What’s their business? - 4</vt:lpstr>
      <vt:lpstr>Before the Fair</vt:lpstr>
      <vt:lpstr>Companies are looking for …</vt:lpstr>
      <vt:lpstr>Important questions</vt:lpstr>
      <vt:lpstr>After the Fair</vt:lpstr>
      <vt:lpstr>On the Day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Engineering and Technology  Careers Fair 2012</dc:title>
  <dc:creator>Joyce K Lewis</dc:creator>
  <cp:lastModifiedBy>Joyce K Lewis</cp:lastModifiedBy>
  <cp:revision>31</cp:revision>
  <dcterms:created xsi:type="dcterms:W3CDTF">2012-01-29T10:43:05Z</dcterms:created>
  <dcterms:modified xsi:type="dcterms:W3CDTF">2013-02-08T16:41:42Z</dcterms:modified>
</cp:coreProperties>
</file>