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8DFE8A-5931-4EF0-A141-015EE245DE15}" type="datetimeFigureOut">
              <a:rPr lang="en-GB" smtClean="0"/>
              <a:pPr/>
              <a:t>08/02/2013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99A391-AB15-4497-8E31-D6A8DB101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s.soton.ac.uk/career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4000" b="1" dirty="0" smtClean="0">
                <a:solidFill>
                  <a:schemeClr val="accent1"/>
                </a:solidFill>
                <a:latin typeface="Palatino Linotype" pitchFamily="18" charset="0"/>
              </a:rPr>
              <a:t>Preparing for the Fair</a:t>
            </a:r>
          </a:p>
          <a:p>
            <a:endParaRPr lang="en-GB" sz="3600" b="1" dirty="0" smtClean="0">
              <a:solidFill>
                <a:schemeClr val="accent1"/>
              </a:solidFill>
            </a:endParaRPr>
          </a:p>
          <a:p>
            <a:r>
              <a:rPr lang="en-GB" b="1" dirty="0" smtClean="0">
                <a:solidFill>
                  <a:schemeClr val="accent1"/>
                </a:solidFill>
              </a:rPr>
              <a:t>Joyce Lewis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FPAS Partnerships and Business Development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Palatino Linotype" pitchFamily="18" charset="0"/>
              </a:rPr>
              <a:t>Engineering and Technology </a:t>
            </a:r>
            <a:br>
              <a:rPr lang="en-GB" dirty="0" smtClean="0">
                <a:latin typeface="Palatino Linotype" pitchFamily="18" charset="0"/>
              </a:rPr>
            </a:br>
            <a:r>
              <a:rPr lang="en-GB" dirty="0" smtClean="0">
                <a:latin typeface="Palatino Linotype" pitchFamily="18" charset="0"/>
              </a:rPr>
              <a:t>Careers Fair 2013</a:t>
            </a:r>
            <a:endParaRPr lang="en-GB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Important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Graduate development programmes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Progression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Opportunities for personal development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Locations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Working environment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Social environment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Particular technologies in use or development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Internships – kind of work involved, expectations, supervision (relate to what you’re doing in your course …)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After the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Consider what you’ve learned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Do more research!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… or, write an informed application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Follow up contacts if made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Look at </a:t>
            </a:r>
            <a:r>
              <a:rPr lang="en-GB" sz="2200" dirty="0" err="1" smtClean="0">
                <a:latin typeface="Arial" pitchFamily="34" charset="0"/>
                <a:cs typeface="Arial" pitchFamily="34" charset="0"/>
                <a:hlinkClick r:id="rId3"/>
              </a:rPr>
              <a:t>www.ecs.soton.ac.uk</a:t>
            </a:r>
            <a:r>
              <a:rPr lang="en-GB" sz="2200" dirty="0" smtClean="0">
                <a:latin typeface="Arial" pitchFamily="34" charset="0"/>
                <a:cs typeface="Arial" pitchFamily="34" charset="0"/>
                <a:hlinkClick r:id="rId3"/>
              </a:rPr>
              <a:t>/careers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regularly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Join ECS Careers Hub on Facebook &amp; Twitter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Consider enrolling with key agencies – in particular technology areas </a:t>
            </a:r>
          </a:p>
          <a:p>
            <a:r>
              <a:rPr lang="en-GB" sz="2200" dirty="0" smtClean="0">
                <a:latin typeface="Arial" pitchFamily="34" charset="0"/>
                <a:cs typeface="Arial" pitchFamily="34" charset="0"/>
              </a:rPr>
              <a:t>Don’t miss application deadlines!</a:t>
            </a:r>
          </a:p>
          <a:p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8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Shine!</a:t>
            </a:r>
          </a:p>
          <a:p>
            <a:pPr>
              <a:buNone/>
            </a:pPr>
            <a:endParaRPr lang="en-GB" sz="8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en-GB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Thanks for listening! </a:t>
            </a:r>
          </a:p>
          <a:p>
            <a:pPr algn="r">
              <a:buNone/>
            </a:pPr>
            <a:r>
              <a:rPr lang="en-GB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Any questions?…</a:t>
            </a:r>
            <a:endParaRPr lang="en-GB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3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9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1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Vital Statistics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Tuesday 12 Feb, 1100  – 1500, Garden Court </a:t>
            </a:r>
            <a:r>
              <a:rPr lang="en-GB" sz="3200" dirty="0" err="1" smtClean="0">
                <a:latin typeface="Arial" pitchFamily="34" charset="0"/>
                <a:cs typeface="Arial" pitchFamily="34" charset="0"/>
              </a:rPr>
              <a:t>Bdg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40/38; Mountbatten (53)</a:t>
            </a:r>
          </a:p>
          <a:p>
            <a:pPr>
              <a:buNone/>
            </a:pPr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82 companies attending (29 new)</a:t>
            </a:r>
          </a:p>
          <a:p>
            <a:pPr>
              <a:buNone/>
            </a:pPr>
            <a:r>
              <a:rPr lang="en-GB" sz="3200" dirty="0" smtClean="0"/>
              <a:t>	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1200+ students attending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3000             60</a:t>
            </a:r>
          </a:p>
          <a:p>
            <a:endParaRPr lang="en-GB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11760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2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5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10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Companies attending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04448" cy="50040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2800" dirty="0"/>
              <a:t>Accenture   </a:t>
            </a:r>
            <a:r>
              <a:rPr lang="en-GB" sz="2800" dirty="0" err="1"/>
              <a:t>Adex</a:t>
            </a:r>
            <a:r>
              <a:rPr lang="en-GB" sz="2800" dirty="0"/>
              <a:t>-Group  </a:t>
            </a:r>
            <a:r>
              <a:rPr lang="en-GB" sz="2800" dirty="0" err="1"/>
              <a:t>Aubay</a:t>
            </a:r>
            <a:r>
              <a:rPr lang="en-GB" sz="2800" dirty="0"/>
              <a:t>     Altera    Amadeus     Amazon     </a:t>
            </a:r>
            <a:r>
              <a:rPr lang="en-GB" sz="2800" dirty="0" err="1"/>
              <a:t>Analog</a:t>
            </a:r>
            <a:r>
              <a:rPr lang="en-GB" sz="2800" dirty="0"/>
              <a:t> Devices    ARM     Atmel     BAE  Systems </a:t>
            </a:r>
            <a:r>
              <a:rPr lang="en-GB" sz="2800" dirty="0" smtClean="0"/>
              <a:t>BBC  </a:t>
            </a:r>
            <a:r>
              <a:rPr lang="en-GB" sz="2800" dirty="0"/>
              <a:t>R&amp;D    Bloomberg     BT    Cambridge Network      </a:t>
            </a:r>
            <a:r>
              <a:rPr lang="en-GB" sz="2800" dirty="0" err="1"/>
              <a:t>Captec</a:t>
            </a:r>
            <a:r>
              <a:rPr lang="en-GB" sz="2800" dirty="0"/>
              <a:t>     Career    Destinations/ODAR     Centrica    Climax Studios    Critical  Software  Technologies    Deloitte    </a:t>
            </a:r>
            <a:r>
              <a:rPr lang="en-GB" sz="2800" dirty="0" err="1" smtClean="0"/>
              <a:t>Detica</a:t>
            </a:r>
            <a:r>
              <a:rPr lang="en-GB" sz="2800" dirty="0" smtClean="0"/>
              <a:t>   Dialog </a:t>
            </a:r>
            <a:r>
              <a:rPr lang="en-GB" sz="2800" dirty="0"/>
              <a:t>Semiconductor       ECM  Selection     EMC     Enterprise  Recruitment     Ericsson Television    </a:t>
            </a:r>
            <a:r>
              <a:rPr lang="en-GB" sz="2800" dirty="0" err="1"/>
              <a:t>FactSet</a:t>
            </a:r>
            <a:r>
              <a:rPr lang="en-GB" sz="2800" dirty="0"/>
              <a:t>     </a:t>
            </a:r>
            <a:r>
              <a:rPr lang="en-GB" sz="2800" dirty="0" err="1"/>
              <a:t>Fidessa</a:t>
            </a:r>
            <a:r>
              <a:rPr lang="en-GB" sz="2800" dirty="0"/>
              <a:t> </a:t>
            </a:r>
            <a:r>
              <a:rPr lang="en-GB" sz="2800" dirty="0" smtClean="0"/>
              <a:t>  G  </a:t>
            </a:r>
            <a:r>
              <a:rPr lang="en-GB" sz="2800" dirty="0"/>
              <a:t>Research     GE    Gazprom Marketing and Trading    Goldman  Sachs    Gradcracker    Gresham  Computing    HMG  Communications Centre    HSBC    Huddle    IBM    Imagination  Technologies     Invensys     IT  </a:t>
            </a:r>
            <a:r>
              <a:rPr lang="en-GB" sz="2800" dirty="0" err="1"/>
              <a:t>Dev</a:t>
            </a:r>
            <a:r>
              <a:rPr lang="en-GB" sz="2800" dirty="0"/>
              <a:t>    JP  Morgan   JDI Backup    </a:t>
            </a:r>
            <a:r>
              <a:rPr lang="en-GB" sz="2800" dirty="0" smtClean="0"/>
              <a:t>Lascar Electronics    Lockheed  </a:t>
            </a:r>
            <a:r>
              <a:rPr lang="en-GB" sz="2800" dirty="0"/>
              <a:t>Martin     M&amp;G    </a:t>
            </a:r>
            <a:r>
              <a:rPr lang="en-GB" sz="2800" dirty="0" err="1"/>
              <a:t>Matchtech</a:t>
            </a:r>
            <a:r>
              <a:rPr lang="en-GB" sz="2800" dirty="0"/>
              <a:t>     </a:t>
            </a:r>
            <a:r>
              <a:rPr lang="en-GB" sz="2800" dirty="0" err="1"/>
              <a:t>Meggitt</a:t>
            </a:r>
            <a:r>
              <a:rPr lang="en-GB" sz="2800" dirty="0"/>
              <a:t>     </a:t>
            </a:r>
            <a:r>
              <a:rPr lang="en-GB" sz="2800" dirty="0" err="1"/>
              <a:t>Memset</a:t>
            </a:r>
            <a:r>
              <a:rPr lang="en-GB" sz="2800" dirty="0"/>
              <a:t>     Micro Focus    National  Instruments    NCC  Group    NDS    </a:t>
            </a:r>
            <a:r>
              <a:rPr lang="en-GB" sz="2800" dirty="0" err="1"/>
              <a:t>Netcraft</a:t>
            </a:r>
            <a:r>
              <a:rPr lang="en-GB" sz="2800" dirty="0"/>
              <a:t>    New  Voice Media  </a:t>
            </a:r>
            <a:r>
              <a:rPr lang="en-GB" sz="2800" dirty="0" smtClean="0"/>
              <a:t>Notonthehighstreet.com     </a:t>
            </a:r>
            <a:r>
              <a:rPr lang="en-GB" sz="2800" dirty="0" err="1"/>
              <a:t>nvidia</a:t>
            </a:r>
            <a:r>
              <a:rPr lang="en-GB" sz="2800" dirty="0"/>
              <a:t>    </a:t>
            </a:r>
            <a:r>
              <a:rPr lang="en-GB" sz="2800" dirty="0" err="1"/>
              <a:t>Ocado</a:t>
            </a:r>
            <a:r>
              <a:rPr lang="en-GB" sz="2800" dirty="0"/>
              <a:t>    </a:t>
            </a:r>
            <a:r>
              <a:rPr lang="en-GB" sz="2800" dirty="0" err="1"/>
              <a:t>OpenBet</a:t>
            </a:r>
            <a:r>
              <a:rPr lang="en-GB" sz="2800" dirty="0"/>
              <a:t>     Open  Market     PwC     RGC  Jenkins  &amp;  Co.    Schlumberger     Selex  ES        </a:t>
            </a:r>
            <a:r>
              <a:rPr lang="en-GB" sz="2800" dirty="0" err="1"/>
              <a:t>SetSquared</a:t>
            </a:r>
            <a:r>
              <a:rPr lang="en-GB" sz="2800" dirty="0"/>
              <a:t>     </a:t>
            </a:r>
            <a:r>
              <a:rPr lang="en-GB" sz="2800" dirty="0" err="1" smtClean="0"/>
              <a:t>smarkets</a:t>
            </a:r>
            <a:r>
              <a:rPr lang="en-GB" sz="2800" dirty="0" smtClean="0"/>
              <a:t>  Sony </a:t>
            </a:r>
            <a:r>
              <a:rPr lang="en-GB" sz="2800" dirty="0"/>
              <a:t>Professional    Snowflake  Software     Sperry  Rail    SPI  Lasers     STFC     STI     Switch Concepts    Teach  First    </a:t>
            </a:r>
            <a:r>
              <a:rPr lang="en-GB" sz="2800" dirty="0" err="1"/>
              <a:t>Telesoft</a:t>
            </a:r>
            <a:r>
              <a:rPr lang="en-GB" sz="2800" dirty="0"/>
              <a:t>  Technologies    </a:t>
            </a:r>
            <a:r>
              <a:rPr lang="en-GB" sz="2800" dirty="0" err="1"/>
              <a:t>Telsis</a:t>
            </a:r>
            <a:r>
              <a:rPr lang="en-GB" sz="2800" dirty="0"/>
              <a:t>     Thales    Transport for London True  Clarity    </a:t>
            </a:r>
            <a:r>
              <a:rPr lang="en-GB" sz="2800" dirty="0" err="1"/>
              <a:t>WikiJob</a:t>
            </a:r>
            <a:r>
              <a:rPr lang="en-GB" sz="2800" dirty="0"/>
              <a:t>    Winton  Capital    Yahoo!  </a:t>
            </a:r>
            <a:r>
              <a:rPr lang="en-GB" sz="2800" dirty="0" smtClean="0"/>
              <a:t> Year </a:t>
            </a:r>
            <a:r>
              <a:rPr lang="en-GB" sz="2800" dirty="0"/>
              <a:t>in Industry</a:t>
            </a:r>
          </a:p>
          <a:p>
            <a:pPr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What’s their business? 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Consultancy/business/technology solutions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Accenture, Deloitte, JP Morgan, Deloitte, IBM, Invensys, EMC</a:t>
            </a:r>
          </a:p>
          <a:p>
            <a:pPr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Finance/City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Goldman Sachs, HSBC, M&amp;G Investments, G-Research,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Winton Capital Management [Bloomberg,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Factset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Fidessa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>
              <a:buNone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BAE Systems, Lockheed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Martin,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Meggitt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Sperry Rail,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Transport for London, Thales, [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Adex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Amadeus]</a:t>
            </a:r>
          </a:p>
          <a:p>
            <a:pPr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Centrica, GE Oil and Gas, Gazprom, Invensys, Schlumberger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What’s their business?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Altera,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Analog</a:t>
            </a:r>
            <a:r>
              <a:rPr lang="en-GB" dirty="0">
                <a:latin typeface="Arial" pitchFamily="34" charset="0"/>
                <a:cs typeface="Arial" pitchFamily="34" charset="0"/>
              </a:rPr>
              <a:t> Devices, ARM, Atmel,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Captec</a:t>
            </a:r>
            <a:r>
              <a:rPr lang="en-GB" dirty="0">
                <a:latin typeface="Arial" pitchFamily="34" charset="0"/>
                <a:cs typeface="Arial" pitchFamily="34" charset="0"/>
              </a:rPr>
              <a:t>, Dialog Semiconductor, Ericsson Television, Imagination Technologies,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ITDev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Lascar </a:t>
            </a:r>
            <a:r>
              <a:rPr lang="en-GB" dirty="0">
                <a:latin typeface="Arial" pitchFamily="34" charset="0"/>
                <a:cs typeface="Arial" pitchFamily="34" charset="0"/>
              </a:rPr>
              <a:t>Electronics, National Instruments, NDS, NVIDIA, Sony Professional, SPI Lasers, Science and Technology Facilities Council, Surface Technology International,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SetSquared</a:t>
            </a:r>
            <a:r>
              <a:rPr lang="en-GB" dirty="0">
                <a:latin typeface="Arial" pitchFamily="34" charset="0"/>
                <a:cs typeface="Arial" pitchFamily="34" charset="0"/>
              </a:rPr>
              <a:t>, but also ….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Telecoms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BT,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OpenMarket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Telsis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Telesoft</a:t>
            </a:r>
            <a:r>
              <a:rPr lang="en-GB" dirty="0">
                <a:latin typeface="Arial" pitchFamily="34" charset="0"/>
                <a:cs typeface="Arial" pitchFamily="34" charset="0"/>
              </a:rPr>
              <a:t> Technologies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Security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BAE Systems,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Detica</a:t>
            </a:r>
            <a:r>
              <a:rPr lang="en-GB" dirty="0">
                <a:latin typeface="Arial" pitchFamily="34" charset="0"/>
                <a:cs typeface="Arial" pitchFamily="34" charset="0"/>
              </a:rPr>
              <a:t>, HMG Communications Centre,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Netcraft</a:t>
            </a:r>
            <a:r>
              <a:rPr lang="en-GB" dirty="0">
                <a:latin typeface="Arial" pitchFamily="34" charset="0"/>
                <a:cs typeface="Arial" pitchFamily="34" charset="0"/>
              </a:rPr>
              <a:t>, SELEX ES, Thales, NCC Group, but also ….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Gaming</a:t>
            </a:r>
          </a:p>
          <a:p>
            <a:pPr marL="0" indent="0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Climax Studios</a:t>
            </a:r>
          </a:p>
        </p:txBody>
      </p:sp>
    </p:spTree>
    <p:extLst>
      <p:ext uri="{BB962C8B-B14F-4D97-AF65-F5344CB8AC3E}">
        <p14:creationId xmlns:p14="http://schemas.microsoft.com/office/powerpoint/2010/main" val="245129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What’s their business? - 3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Agencies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Cambridge Network, ECM Selection, Gradcracker,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Enterprise Recruitment,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Matchtech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TeachFirst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WikiJob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Year in Industry</a:t>
            </a: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Software services</a:t>
            </a:r>
          </a:p>
          <a:p>
            <a:pPr>
              <a:buNone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Adex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Amadeus, Critical Software Technologies, EMC, </a:t>
            </a:r>
          </a:p>
          <a:p>
            <a:pPr>
              <a:buNone/>
            </a:pP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Microfocus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NCC Group, Snowflake Software, True Clarity,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Factset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Fidessa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Gresham Computing], but also …</a:t>
            </a: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services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Huddle,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JDi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Memset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Netcraft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New Voice Media, Open Market,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Switch Concepts, Yahoo!</a:t>
            </a:r>
          </a:p>
          <a:p>
            <a:pPr>
              <a:buNone/>
            </a:pPr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Betting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Open Bet,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smarkets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What’s their business? - 4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 &amp; </a:t>
            </a:r>
            <a:r>
              <a:rPr lang="en-GB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Comms</a:t>
            </a:r>
            <a:endParaRPr lang="en-GB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BBC R&amp;D, Ericsson Television, NDS, Hawk Eye/PULSE (Sony),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Climax Studios, Bloomberg, Switch Concepts, Open Market, Yahoo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Retail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Amazon, notonthehighstreet.com,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Ocado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Patent Attorney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RGC Jenkins &amp; Co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	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GB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Teaching</a:t>
            </a:r>
            <a:endParaRPr lang="en-GB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Teach First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Before the Fair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Research companies – visit websites! (and more …)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Absorb the information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Think about what you want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Make comparisons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Sketch out questions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Choose a good time for you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Make a plan of visiting stands (timing)</a:t>
            </a:r>
          </a:p>
          <a:p>
            <a:pPr marL="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n-GB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 PREPARED!!!!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1403648" y="5229200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Companies are looking for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Preparation and knowledge of their business (have you gone to any of their campus events?)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Inter-personal skills (not just technical), be ready to talk about yourself and what you’ve done or are interested in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Character – what will they remember about you (or about ECS, FPAS, the University)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Serious approach (they will be *investing* in you) – be confident (but know when to move on!)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Familiarity and confidence with technology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Enthusiasm!!!!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------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How will you introduce yourself?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567</Words>
  <Application>Microsoft Office PowerPoint</Application>
  <PresentationFormat>On-screen Show (4:3)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Engineering and Technology  Careers Fair 2013</vt:lpstr>
      <vt:lpstr>Vital Statistics</vt:lpstr>
      <vt:lpstr>Companies attending</vt:lpstr>
      <vt:lpstr>What’s their business? -1</vt:lpstr>
      <vt:lpstr>What’s their business? - 2</vt:lpstr>
      <vt:lpstr>What’s their business? - 3</vt:lpstr>
      <vt:lpstr>What’s their business? - 4</vt:lpstr>
      <vt:lpstr>Before the Fair</vt:lpstr>
      <vt:lpstr>Companies are looking for …</vt:lpstr>
      <vt:lpstr>Important questions</vt:lpstr>
      <vt:lpstr>After the Fair</vt:lpstr>
      <vt:lpstr>On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Technology  Careers Fair 2012</dc:title>
  <dc:creator>Joyce K Lewis</dc:creator>
  <cp:lastModifiedBy>Joyce K Lewis</cp:lastModifiedBy>
  <cp:revision>31</cp:revision>
  <dcterms:created xsi:type="dcterms:W3CDTF">2012-01-29T10:43:05Z</dcterms:created>
  <dcterms:modified xsi:type="dcterms:W3CDTF">2013-02-08T16:41:42Z</dcterms:modified>
</cp:coreProperties>
</file>