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sldIdLst>
    <p:sldId id="256" r:id="rId2"/>
    <p:sldId id="282" r:id="rId3"/>
    <p:sldId id="283" r:id="rId4"/>
    <p:sldId id="285" r:id="rId5"/>
    <p:sldId id="286" r:id="rId6"/>
    <p:sldId id="288" r:id="rId7"/>
    <p:sldId id="289" r:id="rId8"/>
    <p:sldId id="287" r:id="rId9"/>
    <p:sldId id="290" r:id="rId10"/>
    <p:sldId id="301" r:id="rId11"/>
    <p:sldId id="291" r:id="rId12"/>
    <p:sldId id="300" r:id="rId13"/>
    <p:sldId id="302" r:id="rId14"/>
    <p:sldId id="303" r:id="rId15"/>
    <p:sldId id="295" r:id="rId16"/>
    <p:sldId id="306" r:id="rId17"/>
    <p:sldId id="304" r:id="rId18"/>
    <p:sldId id="305" r:id="rId19"/>
    <p:sldId id="296" r:id="rId20"/>
    <p:sldId id="297" r:id="rId21"/>
    <p:sldId id="298" r:id="rId22"/>
    <p:sldId id="307" r:id="rId23"/>
    <p:sldId id="299" r:id="rId24"/>
  </p:sldIdLst>
  <p:sldSz cx="9144000" cy="6858000" type="screen4x3"/>
  <p:notesSz cx="6858000" cy="9144000"/>
  <p:custDataLst>
    <p:tags r:id="rId27"/>
  </p:custDataLst>
  <p:defaultTextStyle>
    <a:defPPr>
      <a:defRPr lang="en-GB"/>
    </a:defPPr>
    <a:lvl1pPr algn="ctr" rtl="0" eaLnBrk="0" fontAlgn="base" hangingPunct="0">
      <a:spcBef>
        <a:spcPct val="0"/>
      </a:spcBef>
      <a:spcAft>
        <a:spcPct val="0"/>
      </a:spcAft>
      <a:defRPr sz="1200" kern="1200">
        <a:solidFill>
          <a:schemeClr val="tx1"/>
        </a:solidFill>
        <a:latin typeface="Lucida Sans" charset="0"/>
        <a:ea typeface="ＭＳ Ｐゴシック" charset="0"/>
        <a:cs typeface="Arial" charset="0"/>
      </a:defRPr>
    </a:lvl1pPr>
    <a:lvl2pPr marL="457200" algn="ctr" rtl="0" eaLnBrk="0" fontAlgn="base" hangingPunct="0">
      <a:spcBef>
        <a:spcPct val="0"/>
      </a:spcBef>
      <a:spcAft>
        <a:spcPct val="0"/>
      </a:spcAft>
      <a:defRPr sz="1200" kern="1200">
        <a:solidFill>
          <a:schemeClr val="tx1"/>
        </a:solidFill>
        <a:latin typeface="Lucida Sans" charset="0"/>
        <a:ea typeface="ＭＳ Ｐゴシック" charset="0"/>
        <a:cs typeface="Arial" charset="0"/>
      </a:defRPr>
    </a:lvl2pPr>
    <a:lvl3pPr marL="914400" algn="ctr" rtl="0" eaLnBrk="0" fontAlgn="base" hangingPunct="0">
      <a:spcBef>
        <a:spcPct val="0"/>
      </a:spcBef>
      <a:spcAft>
        <a:spcPct val="0"/>
      </a:spcAft>
      <a:defRPr sz="1200" kern="1200">
        <a:solidFill>
          <a:schemeClr val="tx1"/>
        </a:solidFill>
        <a:latin typeface="Lucida Sans" charset="0"/>
        <a:ea typeface="ＭＳ Ｐゴシック" charset="0"/>
        <a:cs typeface="Arial" charset="0"/>
      </a:defRPr>
    </a:lvl3pPr>
    <a:lvl4pPr marL="1371600" algn="ctr" rtl="0" eaLnBrk="0" fontAlgn="base" hangingPunct="0">
      <a:spcBef>
        <a:spcPct val="0"/>
      </a:spcBef>
      <a:spcAft>
        <a:spcPct val="0"/>
      </a:spcAft>
      <a:defRPr sz="1200" kern="1200">
        <a:solidFill>
          <a:schemeClr val="tx1"/>
        </a:solidFill>
        <a:latin typeface="Lucida Sans" charset="0"/>
        <a:ea typeface="ＭＳ Ｐゴシック" charset="0"/>
        <a:cs typeface="Arial" charset="0"/>
      </a:defRPr>
    </a:lvl4pPr>
    <a:lvl5pPr marL="1828800" algn="ctr" rtl="0" eaLnBrk="0" fontAlgn="base" hangingPunct="0">
      <a:spcBef>
        <a:spcPct val="0"/>
      </a:spcBef>
      <a:spcAft>
        <a:spcPct val="0"/>
      </a:spcAft>
      <a:defRPr sz="1200" kern="1200">
        <a:solidFill>
          <a:schemeClr val="tx1"/>
        </a:solidFill>
        <a:latin typeface="Lucida Sans" charset="0"/>
        <a:ea typeface="ＭＳ Ｐゴシック" charset="0"/>
        <a:cs typeface="Arial" charset="0"/>
      </a:defRPr>
    </a:lvl5pPr>
    <a:lvl6pPr marL="2286000" algn="l" defTabSz="457200" rtl="0" eaLnBrk="1" latinLnBrk="0" hangingPunct="1">
      <a:defRPr sz="1200" kern="1200">
        <a:solidFill>
          <a:schemeClr val="tx1"/>
        </a:solidFill>
        <a:latin typeface="Lucida Sans" charset="0"/>
        <a:ea typeface="ＭＳ Ｐゴシック" charset="0"/>
        <a:cs typeface="Arial" charset="0"/>
      </a:defRPr>
    </a:lvl6pPr>
    <a:lvl7pPr marL="2743200" algn="l" defTabSz="457200" rtl="0" eaLnBrk="1" latinLnBrk="0" hangingPunct="1">
      <a:defRPr sz="1200" kern="1200">
        <a:solidFill>
          <a:schemeClr val="tx1"/>
        </a:solidFill>
        <a:latin typeface="Lucida Sans" charset="0"/>
        <a:ea typeface="ＭＳ Ｐゴシック" charset="0"/>
        <a:cs typeface="Arial" charset="0"/>
      </a:defRPr>
    </a:lvl7pPr>
    <a:lvl8pPr marL="3200400" algn="l" defTabSz="457200" rtl="0" eaLnBrk="1" latinLnBrk="0" hangingPunct="1">
      <a:defRPr sz="1200" kern="1200">
        <a:solidFill>
          <a:schemeClr val="tx1"/>
        </a:solidFill>
        <a:latin typeface="Lucida Sans" charset="0"/>
        <a:ea typeface="ＭＳ Ｐゴシック" charset="0"/>
        <a:cs typeface="Arial" charset="0"/>
      </a:defRPr>
    </a:lvl8pPr>
    <a:lvl9pPr marL="3657600" algn="l" defTabSz="457200" rtl="0" eaLnBrk="1" latinLnBrk="0" hangingPunct="1">
      <a:defRPr sz="1200" kern="1200">
        <a:solidFill>
          <a:schemeClr val="tx1"/>
        </a:solidFill>
        <a:latin typeface="Lucida Sans" charset="0"/>
        <a:ea typeface="ＭＳ Ｐゴシック" charset="0"/>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EAECEE"/>
    <a:srgbClr val="005C84"/>
    <a:srgbClr val="A3A86B"/>
    <a:srgbClr val="AF94A3"/>
    <a:srgbClr val="6A4061"/>
    <a:srgbClr val="4A3C31"/>
    <a:srgbClr val="007CB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89785" autoAdjust="0"/>
  </p:normalViewPr>
  <p:slideViewPr>
    <p:cSldViewPr>
      <p:cViewPr>
        <p:scale>
          <a:sx n="150" d="100"/>
          <a:sy n="150" d="100"/>
        </p:scale>
        <p:origin x="-80" y="1304"/>
      </p:cViewPr>
      <p:guideLst>
        <p:guide orient="horz" pos="799"/>
        <p:guide orient="horz" pos="4088"/>
        <p:guide orient="horz" pos="1117"/>
        <p:guide orient="horz" pos="2840"/>
        <p:guide orient="horz" pos="527"/>
        <p:guide pos="2132"/>
        <p:guide pos="249"/>
        <p:guide pos="5534"/>
        <p:guide pos="381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1914" y="-108"/>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tags" Target="tags/tag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a:latin typeface="Arial" charset="0"/>
                <a:cs typeface="ＭＳ Ｐゴシック" charset="0"/>
              </a:defRPr>
            </a:lvl1pPr>
          </a:lstStyle>
          <a:p>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latin typeface="Arial" charset="0"/>
                <a:cs typeface="ＭＳ Ｐゴシック" charset="0"/>
              </a:defRPr>
            </a:lvl1pPr>
          </a:lstStyle>
          <a:p>
            <a:endParaRPr lang="en-US"/>
          </a:p>
        </p:txBody>
      </p:sp>
      <p:sp>
        <p:nvSpPr>
          <p:cNvPr id="501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a:latin typeface="Arial" charset="0"/>
                <a:cs typeface="ＭＳ Ｐゴシック" charset="0"/>
              </a:defRPr>
            </a:lvl1pPr>
          </a:lstStyle>
          <a:p>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latin typeface="Arial" charset="0"/>
                <a:cs typeface="ＭＳ Ｐゴシック" charset="0"/>
              </a:defRPr>
            </a:lvl1pPr>
          </a:lstStyle>
          <a:p>
            <a:fld id="{D2D20942-D6F2-004D-9DD1-B0E39CB83151}" type="slidenum">
              <a:rPr lang="en-GB"/>
              <a:pPr/>
              <a:t>‹#›</a:t>
            </a:fld>
            <a:endParaRPr lang="en-GB"/>
          </a:p>
        </p:txBody>
      </p:sp>
    </p:spTree>
    <p:extLst>
      <p:ext uri="{BB962C8B-B14F-4D97-AF65-F5344CB8AC3E}">
        <p14:creationId xmlns:p14="http://schemas.microsoft.com/office/powerpoint/2010/main" val="7507593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a:p>
            <a:endParaRPr lang="en-US" dirty="0"/>
          </a:p>
        </p:txBody>
      </p:sp>
      <p:sp>
        <p:nvSpPr>
          <p:cNvPr id="512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EAFCBF06-7CBF-5B44-AFD0-39AA4E3283DE}" type="slidenum">
              <a:rPr lang="en-GB">
                <a:latin typeface="Arial" charset="0"/>
              </a:rPr>
              <a:pPr/>
              <a:t>1</a:t>
            </a:fld>
            <a:endParaRPr lang="en-GB">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0ACDB4-0E96-0C4E-A9DA-3F678677392A}" type="slidenum">
              <a:rPr lang="en-GB"/>
              <a:pPr/>
              <a:t>11</a:t>
            </a:fld>
            <a:endParaRPr lang="en-GB"/>
          </a:p>
        </p:txBody>
      </p:sp>
      <p:sp>
        <p:nvSpPr>
          <p:cNvPr id="350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502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CA70C2-91DB-7B42-B5AD-0DF27EEEA4CF}" type="slidenum">
              <a:rPr lang="en-GB"/>
              <a:pPr/>
              <a:t>15</a:t>
            </a:fld>
            <a:endParaRPr lang="en-GB"/>
          </a:p>
        </p:txBody>
      </p:sp>
      <p:sp>
        <p:nvSpPr>
          <p:cNvPr id="3235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35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731C27-A40D-2B40-8B07-BC0C288A42EF}" type="slidenum">
              <a:rPr lang="en-GB"/>
              <a:pPr/>
              <a:t>19</a:t>
            </a:fld>
            <a:endParaRPr lang="en-GB"/>
          </a:p>
        </p:txBody>
      </p:sp>
      <p:sp>
        <p:nvSpPr>
          <p:cNvPr id="3276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76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BF2587-C918-8E48-A634-45867CBECEB8}" type="slidenum">
              <a:rPr lang="en-GB"/>
              <a:pPr/>
              <a:t>20</a:t>
            </a:fld>
            <a:endParaRPr lang="en-GB"/>
          </a:p>
        </p:txBody>
      </p:sp>
      <p:sp>
        <p:nvSpPr>
          <p:cNvPr id="3246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46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F4ED59-128C-1D42-9075-76FC1EA6DF78}" type="slidenum">
              <a:rPr lang="en-GB"/>
              <a:pPr/>
              <a:t>21</a:t>
            </a:fld>
            <a:endParaRPr lang="en-GB"/>
          </a:p>
        </p:txBody>
      </p:sp>
      <p:sp>
        <p:nvSpPr>
          <p:cNvPr id="3368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36899" name="Rectangle 3"/>
          <p:cNvSpPr>
            <a:spLocks noGrp="1" noChangeArrowheads="1"/>
          </p:cNvSpPr>
          <p:nvPr>
            <p:ph type="body" idx="1"/>
          </p:nvPr>
        </p:nvSpPr>
        <p:spPr>
          <a:xfrm>
            <a:off x="914400" y="4343400"/>
            <a:ext cx="5029200" cy="4114800"/>
          </a:xfrm>
        </p:spPr>
        <p:txBody>
          <a:bodyPr/>
          <a:lstStyle/>
          <a:p>
            <a:pPr>
              <a:lnSpc>
                <a:spcPct val="90000"/>
              </a:lnSpc>
            </a:pPr>
            <a:r>
              <a:rPr lang="en-US" i="1" dirty="0"/>
              <a:t>I ‘Hard’ Subjects</a:t>
            </a:r>
            <a:endParaRPr lang="en-GB" dirty="0"/>
          </a:p>
          <a:p>
            <a:pPr>
              <a:lnSpc>
                <a:spcPct val="90000"/>
              </a:lnSpc>
            </a:pPr>
            <a:r>
              <a:rPr lang="en-GB" dirty="0"/>
              <a:t>More than a quarter (27%) of all students expressed a desire to follow lectures from home.  Some students even suggested recording lectures so that students can replay them for revision purposes or if a lecture was missed.  There was no desire to entirely abandon the lecture system.  </a:t>
            </a:r>
            <a:endParaRPr lang="en-US" b="1" dirty="0"/>
          </a:p>
          <a:p>
            <a:pPr>
              <a:lnSpc>
                <a:spcPct val="90000"/>
              </a:lnSpc>
            </a:pPr>
            <a:r>
              <a:rPr lang="en-US" b="1" dirty="0"/>
              <a:t>Virtual Learning Environments</a:t>
            </a:r>
            <a:r>
              <a:rPr lang="en-US" dirty="0"/>
              <a:t>: </a:t>
            </a:r>
            <a:r>
              <a:rPr lang="en-GB" dirty="0"/>
              <a:t>In general, Hard Applied found the use of VLEs useful as containers of online testing for exams and testing.  Amongst medical students (Hard Applied) who had direct experience of VLEs, most (76%) the students in this study area wanted online electronic learning to be an integral part of their degree along with computer-based presentations and assessment materials.  </a:t>
            </a:r>
            <a:endParaRPr lang="en-US" b="1" dirty="0"/>
          </a:p>
          <a:p>
            <a:pPr>
              <a:lnSpc>
                <a:spcPct val="90000"/>
              </a:lnSpc>
            </a:pPr>
            <a:r>
              <a:rPr lang="en-US" b="1" dirty="0"/>
              <a:t>Assessment:</a:t>
            </a:r>
            <a:r>
              <a:rPr lang="en-US" b="1" i="1" dirty="0"/>
              <a:t> </a:t>
            </a:r>
            <a:r>
              <a:rPr lang="en-GB" dirty="0"/>
              <a:t>Of students studying </a:t>
            </a:r>
            <a:r>
              <a:rPr lang="en-US" dirty="0"/>
              <a:t>Hard Applied</a:t>
            </a:r>
            <a:r>
              <a:rPr lang="en-GB" dirty="0"/>
              <a:t> subjects (113), 98% said they would like more online tests, while 26% identified the need for more online materials for their subject.  They also expressed a desire for more interaction in the classroom for example via interactive tests, so that both teacher and student can see if the subject was fully understood.  Students </a:t>
            </a:r>
            <a:r>
              <a:rPr lang="en-US" dirty="0"/>
              <a:t>in Hard Pure</a:t>
            </a:r>
            <a:r>
              <a:rPr lang="en-GB" dirty="0"/>
              <a:t> subjects did not seem to prefer online tests.  Only 15% of the 58 students who took the survey stated that it would have been useful for exams.  25% of the 21 physics and mathematics students also showed an interest in computer-aided assessment materials, as some subjects require solving exercises quickly and precisely, by visualising the problem.</a:t>
            </a:r>
            <a:endParaRPr lang="en-US" b="1" dirty="0"/>
          </a:p>
          <a:p>
            <a:pPr>
              <a:lnSpc>
                <a:spcPct val="90000"/>
              </a:lnSpc>
            </a:pPr>
            <a:r>
              <a:rPr lang="en-US" b="1" dirty="0"/>
              <a:t>Visualizations:</a:t>
            </a:r>
            <a:r>
              <a:rPr lang="en-US" dirty="0"/>
              <a:t> </a:t>
            </a:r>
            <a:r>
              <a:rPr lang="en-GB" dirty="0"/>
              <a:t>Most respondents from the Hard Pure area (89%) replied that they would like more computer-based learning materials to help visualise problems.  Half of the 21 bioscience and environmental science students believed that more computer-based presentations and simulated environments would be useful in their subject.  Students in this subject area in general liked the idea of being able to follow lectures from home, although some commented that it would be good to be able to interact with the environment more directly, in opposition to a conventional lecture (in the jungle or under the sea were given as examples).  The emphasis shown here on visualisation supports the suggestion that visualisation of problems is effective for Hard Pure subjects.</a:t>
            </a:r>
          </a:p>
          <a:p>
            <a:pPr>
              <a:lnSpc>
                <a:spcPct val="90000"/>
              </a:lnSpc>
            </a:pPr>
            <a:r>
              <a:rPr lang="en-US" i="1" dirty="0"/>
              <a:t>II Soft Subjects</a:t>
            </a:r>
            <a:endParaRPr lang="en-GB" dirty="0"/>
          </a:p>
          <a:p>
            <a:pPr>
              <a:lnSpc>
                <a:spcPct val="90000"/>
              </a:lnSpc>
            </a:pPr>
            <a:r>
              <a:rPr lang="en-GB" dirty="0"/>
              <a:t>Students in </a:t>
            </a:r>
            <a:r>
              <a:rPr lang="en-US" dirty="0"/>
              <a:t>Soft Pure </a:t>
            </a:r>
            <a:r>
              <a:rPr lang="en-GB" dirty="0"/>
              <a:t>subjects</a:t>
            </a:r>
            <a:r>
              <a:rPr lang="en-US" dirty="0"/>
              <a:t> </a:t>
            </a:r>
            <a:r>
              <a:rPr lang="en-GB" dirty="0"/>
              <a:t>seemed to prefer online teaching in the form of discussion, simulated environments and online tests. 30% of the 64 students who took the questionnaire seemed to prefer to have the chance of having online tests in order to practise subject areas for their exams. They also found the idea of having lectures from home appealing as if they were learning a new language or history it would be useful to be able to watch documentaries. </a:t>
            </a:r>
            <a:endParaRPr lang="en-US" b="1" dirty="0"/>
          </a:p>
          <a:p>
            <a:pPr>
              <a:lnSpc>
                <a:spcPct val="90000"/>
              </a:lnSpc>
            </a:pPr>
            <a:r>
              <a:rPr lang="en-US" b="1" dirty="0"/>
              <a:t>Simulated Environments:</a:t>
            </a:r>
            <a:r>
              <a:rPr lang="en-US" dirty="0"/>
              <a:t> </a:t>
            </a:r>
            <a:r>
              <a:rPr lang="en-GB" dirty="0"/>
              <a:t>In students belonging to the </a:t>
            </a:r>
            <a:r>
              <a:rPr lang="en-US" dirty="0"/>
              <a:t>Soft Applied subjects</a:t>
            </a:r>
            <a:r>
              <a:rPr lang="en-GB" dirty="0"/>
              <a:t> the response was unanimous: all preferred online simulation, in particular, role-playing games. 86% of the 48 students who responded said that they would not like the chance to attend lectures from home, as in some classes live discussion takes place. Possibly this could be replaced by online discussion but they did not seem enthusiastic about the idea. It was noted that 12 economic students found simulated environments useful, and that it helped them to have a deeper or more practical approach to the subject. They pointed out that similar techniques were used in class, although with little success, as it took a long time to understand. The 13 Law students expressed a desire for more online role-playing games. This strong desire for online simulations and role-playing games supports the categorisation theory, which recommends the use of such simulations as effective e-learning techniques for teaching these subjects.</a:t>
            </a:r>
            <a:endParaRPr lang="en-US" b="1" dirty="0"/>
          </a:p>
          <a:p>
            <a:pPr>
              <a:lnSpc>
                <a:spcPct val="90000"/>
              </a:lnSpc>
            </a:pPr>
            <a:r>
              <a:rPr lang="en-US" b="1" dirty="0"/>
              <a:t>Discussions Online: </a:t>
            </a:r>
            <a:r>
              <a:rPr lang="en-GB" dirty="0"/>
              <a:t>amongst the small number of Soft Pure (Philosophical and Religious Studies) respondents 5 students suggested online discussion were useful enabling discussion with other students from their own university and other universities. The 8 English students commented that online materials are used in many of their courses and that they found them very useful.</a:t>
            </a:r>
            <a:r>
              <a:rPr lang="en-US" dirty="0"/>
              <a:t> </a:t>
            </a:r>
            <a:r>
              <a:rPr lang="en-GB" dirty="0"/>
              <a:t>From the 23 students studying Soft Applied (Linguistics and Area Studies), 89% wanted more online materials for their course as it is quite hard to find relevant information for their subject outside the university area.</a:t>
            </a:r>
            <a:r>
              <a:rPr lang="en-US" dirty="0"/>
              <a:t> </a:t>
            </a:r>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1D1766-E1FC-1844-81C2-6A0BE688F300}" type="slidenum">
              <a:rPr lang="en-GB"/>
              <a:pPr/>
              <a:t>23</a:t>
            </a:fld>
            <a:endParaRPr lang="en-GB"/>
          </a:p>
        </p:txBody>
      </p:sp>
      <p:sp>
        <p:nvSpPr>
          <p:cNvPr id="3379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379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CAF928-9D47-2D4F-B13A-D6DBEDFA636A}" type="slidenum">
              <a:rPr lang="en-GB"/>
              <a:pPr/>
              <a:t>2</a:t>
            </a:fld>
            <a:endParaRPr lang="en-GB"/>
          </a:p>
        </p:txBody>
      </p:sp>
      <p:sp>
        <p:nvSpPr>
          <p:cNvPr id="3205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05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D0F4F5-1772-FB43-B825-C8232AD70E22}" type="slidenum">
              <a:rPr lang="en-GB"/>
              <a:pPr/>
              <a:t>3</a:t>
            </a:fld>
            <a:endParaRPr lang="en-GB"/>
          </a:p>
        </p:txBody>
      </p:sp>
      <p:sp>
        <p:nvSpPr>
          <p:cNvPr id="3215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15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A820B3-EC38-7849-9570-713F9A51CDCF}" type="slidenum">
              <a:rPr lang="en-GB"/>
              <a:pPr/>
              <a:t>4</a:t>
            </a:fld>
            <a:endParaRPr lang="en-GB"/>
          </a:p>
        </p:txBody>
      </p:sp>
      <p:sp>
        <p:nvSpPr>
          <p:cNvPr id="3461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461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6989F-B39A-3943-8E0E-F8AFEF731AE8}" type="slidenum">
              <a:rPr lang="en-GB"/>
              <a:pPr/>
              <a:t>5</a:t>
            </a:fld>
            <a:endParaRPr lang="en-GB"/>
          </a:p>
        </p:txBody>
      </p:sp>
      <p:sp>
        <p:nvSpPr>
          <p:cNvPr id="347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471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2856DF-650D-784D-AFE0-F8B57AECC265}" type="slidenum">
              <a:rPr lang="en-GB"/>
              <a:pPr/>
              <a:t>6</a:t>
            </a:fld>
            <a:endParaRPr lang="en-GB"/>
          </a:p>
        </p:txBody>
      </p:sp>
      <p:sp>
        <p:nvSpPr>
          <p:cNvPr id="3297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97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999CF7-8673-654F-9B89-6F1FE0723AD1}" type="slidenum">
              <a:rPr lang="en-GB"/>
              <a:pPr/>
              <a:t>7</a:t>
            </a:fld>
            <a:endParaRPr lang="en-GB"/>
          </a:p>
        </p:txBody>
      </p:sp>
      <p:sp>
        <p:nvSpPr>
          <p:cNvPr id="3317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317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0FE40B-EC50-CD45-8512-3C821F5B05F7}" type="slidenum">
              <a:rPr lang="en-GB"/>
              <a:pPr/>
              <a:t>8</a:t>
            </a:fld>
            <a:endParaRPr lang="en-GB"/>
          </a:p>
        </p:txBody>
      </p:sp>
      <p:sp>
        <p:nvSpPr>
          <p:cNvPr id="348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481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242CF1-8811-CF4B-8D0F-13821C3CAAE2}" type="slidenum">
              <a:rPr lang="en-GB"/>
              <a:pPr/>
              <a:t>9</a:t>
            </a:fld>
            <a:endParaRPr lang="en-GB"/>
          </a:p>
        </p:txBody>
      </p:sp>
      <p:sp>
        <p:nvSpPr>
          <p:cNvPr id="3491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49187"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rotWithShape="0">
          <a:gsLst>
            <a:gs pos="0">
              <a:schemeClr val="tx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5" name="Group 1730"/>
          <p:cNvGrpSpPr>
            <a:grpSpLocks/>
          </p:cNvGrpSpPr>
          <p:nvPr userDrawn="1"/>
        </p:nvGrpSpPr>
        <p:grpSpPr bwMode="auto">
          <a:xfrm>
            <a:off x="6051550" y="368300"/>
            <a:ext cx="2697163" cy="585788"/>
            <a:chOff x="1610" y="2863"/>
            <a:chExt cx="3221" cy="699"/>
          </a:xfrm>
        </p:grpSpPr>
        <p:sp>
          <p:nvSpPr>
            <p:cNvPr id="6" name="Freeform 1731"/>
            <p:cNvSpPr>
              <a:spLocks/>
            </p:cNvSpPr>
            <p:nvPr userDrawn="1"/>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732"/>
            <p:cNvSpPr>
              <a:spLocks noEditPoints="1"/>
            </p:cNvSpPr>
            <p:nvPr userDrawn="1"/>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72 h 310"/>
                <a:gd name="T16" fmla="*/ 281 w 281"/>
                <a:gd name="T17" fmla="*/ 190 h 310"/>
                <a:gd name="T18" fmla="*/ 272 w 281"/>
                <a:gd name="T19" fmla="*/ 226 h 310"/>
                <a:gd name="T20" fmla="*/ 264 w 281"/>
                <a:gd name="T21" fmla="*/ 246 h 310"/>
                <a:gd name="T22" fmla="*/ 241 w 281"/>
                <a:gd name="T23" fmla="*/ 278 h 310"/>
                <a:gd name="T24" fmla="*/ 213 w 281"/>
                <a:gd name="T25" fmla="*/ 306 h 310"/>
                <a:gd name="T26" fmla="*/ 196 w 281"/>
                <a:gd name="T27" fmla="*/ 315 h 310"/>
                <a:gd name="T28" fmla="*/ 159 w 281"/>
                <a:gd name="T29" fmla="*/ 326 h 310"/>
                <a:gd name="T30" fmla="*/ 139 w 281"/>
                <a:gd name="T31" fmla="*/ 326 h 310"/>
                <a:gd name="T32" fmla="*/ 93 w 281"/>
                <a:gd name="T33" fmla="*/ 320 h 310"/>
                <a:gd name="T34" fmla="*/ 65 w 281"/>
                <a:gd name="T35" fmla="*/ 309 h 310"/>
                <a:gd name="T36" fmla="*/ 45 w 281"/>
                <a:gd name="T37" fmla="*/ 289 h 310"/>
                <a:gd name="T38" fmla="*/ 34 w 281"/>
                <a:gd name="T39" fmla="*/ 280 h 310"/>
                <a:gd name="T40" fmla="*/ 8 w 281"/>
                <a:gd name="T41" fmla="*/ 229 h 310"/>
                <a:gd name="T42" fmla="*/ 0 w 281"/>
                <a:gd name="T43" fmla="*/ 17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75 h 310"/>
                <a:gd name="T72" fmla="*/ 65 w 281"/>
                <a:gd name="T73" fmla="*/ 226 h 310"/>
                <a:gd name="T74" fmla="*/ 82 w 281"/>
                <a:gd name="T75" fmla="*/ 266 h 310"/>
                <a:gd name="T76" fmla="*/ 96 w 281"/>
                <a:gd name="T77" fmla="*/ 283 h 310"/>
                <a:gd name="T78" fmla="*/ 128 w 281"/>
                <a:gd name="T79" fmla="*/ 300 h 310"/>
                <a:gd name="T80" fmla="*/ 145 w 281"/>
                <a:gd name="T81" fmla="*/ 300 h 310"/>
                <a:gd name="T82" fmla="*/ 179 w 281"/>
                <a:gd name="T83" fmla="*/ 289 h 310"/>
                <a:gd name="T84" fmla="*/ 204 w 281"/>
                <a:gd name="T85" fmla="*/ 261 h 310"/>
                <a:gd name="T86" fmla="*/ 213 w 281"/>
                <a:gd name="T87" fmla="*/ 241 h 310"/>
                <a:gd name="T88" fmla="*/ 224 w 281"/>
                <a:gd name="T89" fmla="*/ 19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733"/>
            <p:cNvSpPr>
              <a:spLocks/>
            </p:cNvSpPr>
            <p:nvPr userDrawn="1"/>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83 h 361"/>
                <a:gd name="T12" fmla="*/ 83 w 182"/>
                <a:gd name="T13" fmla="*/ 283 h 361"/>
                <a:gd name="T14" fmla="*/ 83 w 182"/>
                <a:gd name="T15" fmla="*/ 300 h 361"/>
                <a:gd name="T16" fmla="*/ 86 w 182"/>
                <a:gd name="T17" fmla="*/ 312 h 361"/>
                <a:gd name="T18" fmla="*/ 91 w 182"/>
                <a:gd name="T19" fmla="*/ 323 h 361"/>
                <a:gd name="T20" fmla="*/ 97 w 182"/>
                <a:gd name="T21" fmla="*/ 334 h 361"/>
                <a:gd name="T22" fmla="*/ 105 w 182"/>
                <a:gd name="T23" fmla="*/ 340 h 361"/>
                <a:gd name="T24" fmla="*/ 117 w 182"/>
                <a:gd name="T25" fmla="*/ 346 h 361"/>
                <a:gd name="T26" fmla="*/ 128 w 182"/>
                <a:gd name="T27" fmla="*/ 349 h 361"/>
                <a:gd name="T28" fmla="*/ 142 w 182"/>
                <a:gd name="T29" fmla="*/ 351 h 361"/>
                <a:gd name="T30" fmla="*/ 142 w 182"/>
                <a:gd name="T31" fmla="*/ 351 h 361"/>
                <a:gd name="T32" fmla="*/ 157 w 182"/>
                <a:gd name="T33" fmla="*/ 349 h 361"/>
                <a:gd name="T34" fmla="*/ 165 w 182"/>
                <a:gd name="T35" fmla="*/ 346 h 361"/>
                <a:gd name="T36" fmla="*/ 165 w 182"/>
                <a:gd name="T37" fmla="*/ 346 h 361"/>
                <a:gd name="T38" fmla="*/ 182 w 182"/>
                <a:gd name="T39" fmla="*/ 334 h 361"/>
                <a:gd name="T40" fmla="*/ 182 w 182"/>
                <a:gd name="T41" fmla="*/ 334 h 361"/>
                <a:gd name="T42" fmla="*/ 182 w 182"/>
                <a:gd name="T43" fmla="*/ 340 h 361"/>
                <a:gd name="T44" fmla="*/ 179 w 182"/>
                <a:gd name="T45" fmla="*/ 349 h 361"/>
                <a:gd name="T46" fmla="*/ 162 w 182"/>
                <a:gd name="T47" fmla="*/ 363 h 361"/>
                <a:gd name="T48" fmla="*/ 162 w 182"/>
                <a:gd name="T49" fmla="*/ 363 h 361"/>
                <a:gd name="T50" fmla="*/ 154 w 182"/>
                <a:gd name="T51" fmla="*/ 368 h 361"/>
                <a:gd name="T52" fmla="*/ 142 w 182"/>
                <a:gd name="T53" fmla="*/ 374 h 361"/>
                <a:gd name="T54" fmla="*/ 131 w 182"/>
                <a:gd name="T55" fmla="*/ 377 h 361"/>
                <a:gd name="T56" fmla="*/ 117 w 182"/>
                <a:gd name="T57" fmla="*/ 377 h 361"/>
                <a:gd name="T58" fmla="*/ 117 w 182"/>
                <a:gd name="T59" fmla="*/ 377 h 361"/>
                <a:gd name="T60" fmla="*/ 100 w 182"/>
                <a:gd name="T61" fmla="*/ 377 h 361"/>
                <a:gd name="T62" fmla="*/ 83 w 182"/>
                <a:gd name="T63" fmla="*/ 371 h 361"/>
                <a:gd name="T64" fmla="*/ 66 w 182"/>
                <a:gd name="T65" fmla="*/ 363 h 361"/>
                <a:gd name="T66" fmla="*/ 54 w 182"/>
                <a:gd name="T67" fmla="*/ 351 h 361"/>
                <a:gd name="T68" fmla="*/ 54 w 182"/>
                <a:gd name="T69" fmla="*/ 351 h 361"/>
                <a:gd name="T70" fmla="*/ 43 w 182"/>
                <a:gd name="T71" fmla="*/ 340 h 361"/>
                <a:gd name="T72" fmla="*/ 34 w 182"/>
                <a:gd name="T73" fmla="*/ 323 h 361"/>
                <a:gd name="T74" fmla="*/ 29 w 182"/>
                <a:gd name="T75" fmla="*/ 306 h 361"/>
                <a:gd name="T76" fmla="*/ 29 w 182"/>
                <a:gd name="T77" fmla="*/ 28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1734"/>
            <p:cNvSpPr>
              <a:spLocks/>
            </p:cNvSpPr>
            <p:nvPr userDrawn="1"/>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735"/>
            <p:cNvSpPr>
              <a:spLocks/>
            </p:cNvSpPr>
            <p:nvPr userDrawn="1"/>
          </p:nvSpPr>
          <p:spPr bwMode="auto">
            <a:xfrm>
              <a:off x="3275" y="3109"/>
              <a:ext cx="474" cy="305"/>
            </a:xfrm>
            <a:custGeom>
              <a:avLst/>
              <a:gdLst>
                <a:gd name="T0" fmla="*/ 348 w 475"/>
                <a:gd name="T1" fmla="*/ 0 h 304"/>
                <a:gd name="T2" fmla="*/ 382 w 475"/>
                <a:gd name="T3" fmla="*/ 6 h 304"/>
                <a:gd name="T4" fmla="*/ 413 w 475"/>
                <a:gd name="T5" fmla="*/ 23 h 304"/>
                <a:gd name="T6" fmla="*/ 428 w 475"/>
                <a:gd name="T7" fmla="*/ 37 h 304"/>
                <a:gd name="T8" fmla="*/ 442 w 475"/>
                <a:gd name="T9" fmla="*/ 68 h 304"/>
                <a:gd name="T10" fmla="*/ 442 w 475"/>
                <a:gd name="T11" fmla="*/ 298 h 304"/>
                <a:gd name="T12" fmla="*/ 445 w 475"/>
                <a:gd name="T13" fmla="*/ 303 h 304"/>
                <a:gd name="T14" fmla="*/ 447 w 475"/>
                <a:gd name="T15" fmla="*/ 309 h 304"/>
                <a:gd name="T16" fmla="*/ 371 w 475"/>
                <a:gd name="T17" fmla="*/ 320 h 304"/>
                <a:gd name="T18" fmla="*/ 376 w 475"/>
                <a:gd name="T19" fmla="*/ 315 h 304"/>
                <a:gd name="T20" fmla="*/ 388 w 475"/>
                <a:gd name="T21" fmla="*/ 303 h 304"/>
                <a:gd name="T22" fmla="*/ 388 w 475"/>
                <a:gd name="T23" fmla="*/ 108 h 304"/>
                <a:gd name="T24" fmla="*/ 388 w 475"/>
                <a:gd name="T25" fmla="*/ 91 h 304"/>
                <a:gd name="T26" fmla="*/ 379 w 475"/>
                <a:gd name="T27" fmla="*/ 66 h 304"/>
                <a:gd name="T28" fmla="*/ 371 w 475"/>
                <a:gd name="T29" fmla="*/ 57 h 304"/>
                <a:gd name="T30" fmla="*/ 351 w 475"/>
                <a:gd name="T31" fmla="*/ 43 h 304"/>
                <a:gd name="T32" fmla="*/ 320 w 475"/>
                <a:gd name="T33" fmla="*/ 37 h 304"/>
                <a:gd name="T34" fmla="*/ 300 w 475"/>
                <a:gd name="T35" fmla="*/ 40 h 304"/>
                <a:gd name="T36" fmla="*/ 266 w 475"/>
                <a:gd name="T37" fmla="*/ 60 h 304"/>
                <a:gd name="T38" fmla="*/ 251 w 475"/>
                <a:gd name="T39" fmla="*/ 77 h 304"/>
                <a:gd name="T40" fmla="*/ 251 w 475"/>
                <a:gd name="T41" fmla="*/ 298 h 304"/>
                <a:gd name="T42" fmla="*/ 254 w 475"/>
                <a:gd name="T43" fmla="*/ 303 h 304"/>
                <a:gd name="T44" fmla="*/ 257 w 475"/>
                <a:gd name="T45" fmla="*/ 309 h 304"/>
                <a:gd name="T46" fmla="*/ 194 w 475"/>
                <a:gd name="T47" fmla="*/ 320 h 304"/>
                <a:gd name="T48" fmla="*/ 202 w 475"/>
                <a:gd name="T49" fmla="*/ 315 h 304"/>
                <a:gd name="T50" fmla="*/ 211 w 475"/>
                <a:gd name="T51" fmla="*/ 30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98 h 304"/>
                <a:gd name="T70" fmla="*/ 83 w 475"/>
                <a:gd name="T71" fmla="*/ 309 h 304"/>
                <a:gd name="T72" fmla="*/ 97 w 475"/>
                <a:gd name="T73" fmla="*/ 320 h 304"/>
                <a:gd name="T74" fmla="*/ 6 w 475"/>
                <a:gd name="T75" fmla="*/ 320 h 304"/>
                <a:gd name="T76" fmla="*/ 20 w 475"/>
                <a:gd name="T77" fmla="*/ 309 h 304"/>
                <a:gd name="T78" fmla="*/ 23 w 475"/>
                <a:gd name="T79" fmla="*/ 29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40 w 475"/>
                <a:gd name="T105" fmla="*/ 43 h 304"/>
                <a:gd name="T106" fmla="*/ 246 w 475"/>
                <a:gd name="T107" fmla="*/ 57 h 304"/>
                <a:gd name="T108" fmla="*/ 291 w 475"/>
                <a:gd name="T109" fmla="*/ 17 h 304"/>
                <a:gd name="T110" fmla="*/ 305 w 475"/>
                <a:gd name="T111" fmla="*/ 9 h 304"/>
                <a:gd name="T112" fmla="*/ 334 w 475"/>
                <a:gd name="T113" fmla="*/ 0 h 304"/>
                <a:gd name="T114" fmla="*/ 34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736"/>
            <p:cNvSpPr>
              <a:spLocks/>
            </p:cNvSpPr>
            <p:nvPr userDrawn="1"/>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83 h 361"/>
                <a:gd name="T12" fmla="*/ 82 w 184"/>
                <a:gd name="T13" fmla="*/ 283 h 361"/>
                <a:gd name="T14" fmla="*/ 85 w 184"/>
                <a:gd name="T15" fmla="*/ 300 h 361"/>
                <a:gd name="T16" fmla="*/ 88 w 184"/>
                <a:gd name="T17" fmla="*/ 312 h 361"/>
                <a:gd name="T18" fmla="*/ 91 w 184"/>
                <a:gd name="T19" fmla="*/ 323 h 361"/>
                <a:gd name="T20" fmla="*/ 99 w 184"/>
                <a:gd name="T21" fmla="*/ 334 h 361"/>
                <a:gd name="T22" fmla="*/ 105 w 184"/>
                <a:gd name="T23" fmla="*/ 340 h 361"/>
                <a:gd name="T24" fmla="*/ 116 w 184"/>
                <a:gd name="T25" fmla="*/ 346 h 361"/>
                <a:gd name="T26" fmla="*/ 128 w 184"/>
                <a:gd name="T27" fmla="*/ 349 h 361"/>
                <a:gd name="T28" fmla="*/ 142 w 184"/>
                <a:gd name="T29" fmla="*/ 351 h 361"/>
                <a:gd name="T30" fmla="*/ 142 w 184"/>
                <a:gd name="T31" fmla="*/ 351 h 361"/>
                <a:gd name="T32" fmla="*/ 156 w 184"/>
                <a:gd name="T33" fmla="*/ 349 h 361"/>
                <a:gd name="T34" fmla="*/ 165 w 184"/>
                <a:gd name="T35" fmla="*/ 346 h 361"/>
                <a:gd name="T36" fmla="*/ 165 w 184"/>
                <a:gd name="T37" fmla="*/ 346 h 361"/>
                <a:gd name="T38" fmla="*/ 184 w 184"/>
                <a:gd name="T39" fmla="*/ 334 h 361"/>
                <a:gd name="T40" fmla="*/ 184 w 184"/>
                <a:gd name="T41" fmla="*/ 334 h 361"/>
                <a:gd name="T42" fmla="*/ 182 w 184"/>
                <a:gd name="T43" fmla="*/ 340 h 361"/>
                <a:gd name="T44" fmla="*/ 179 w 184"/>
                <a:gd name="T45" fmla="*/ 349 h 361"/>
                <a:gd name="T46" fmla="*/ 162 w 184"/>
                <a:gd name="T47" fmla="*/ 363 h 361"/>
                <a:gd name="T48" fmla="*/ 162 w 184"/>
                <a:gd name="T49" fmla="*/ 363 h 361"/>
                <a:gd name="T50" fmla="*/ 153 w 184"/>
                <a:gd name="T51" fmla="*/ 368 h 361"/>
                <a:gd name="T52" fmla="*/ 142 w 184"/>
                <a:gd name="T53" fmla="*/ 374 h 361"/>
                <a:gd name="T54" fmla="*/ 130 w 184"/>
                <a:gd name="T55" fmla="*/ 377 h 361"/>
                <a:gd name="T56" fmla="*/ 119 w 184"/>
                <a:gd name="T57" fmla="*/ 377 h 361"/>
                <a:gd name="T58" fmla="*/ 119 w 184"/>
                <a:gd name="T59" fmla="*/ 377 h 361"/>
                <a:gd name="T60" fmla="*/ 99 w 184"/>
                <a:gd name="T61" fmla="*/ 377 h 361"/>
                <a:gd name="T62" fmla="*/ 82 w 184"/>
                <a:gd name="T63" fmla="*/ 371 h 361"/>
                <a:gd name="T64" fmla="*/ 65 w 184"/>
                <a:gd name="T65" fmla="*/ 363 h 361"/>
                <a:gd name="T66" fmla="*/ 54 w 184"/>
                <a:gd name="T67" fmla="*/ 351 h 361"/>
                <a:gd name="T68" fmla="*/ 54 w 184"/>
                <a:gd name="T69" fmla="*/ 351 h 361"/>
                <a:gd name="T70" fmla="*/ 42 w 184"/>
                <a:gd name="T71" fmla="*/ 340 h 361"/>
                <a:gd name="T72" fmla="*/ 34 w 184"/>
                <a:gd name="T73" fmla="*/ 323 h 361"/>
                <a:gd name="T74" fmla="*/ 31 w 184"/>
                <a:gd name="T75" fmla="*/ 306 h 361"/>
                <a:gd name="T76" fmla="*/ 28 w 184"/>
                <a:gd name="T77" fmla="*/ 28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737"/>
            <p:cNvSpPr>
              <a:spLocks noEditPoints="1"/>
            </p:cNvSpPr>
            <p:nvPr userDrawn="1"/>
          </p:nvSpPr>
          <p:spPr bwMode="auto">
            <a:xfrm>
              <a:off x="4253" y="3109"/>
              <a:ext cx="282" cy="311"/>
            </a:xfrm>
            <a:custGeom>
              <a:avLst/>
              <a:gdLst>
                <a:gd name="T0" fmla="*/ 128 w 284"/>
                <a:gd name="T1" fmla="*/ 0 h 310"/>
                <a:gd name="T2" fmla="*/ 168 w 284"/>
                <a:gd name="T3" fmla="*/ 6 h 310"/>
                <a:gd name="T4" fmla="*/ 201 w 284"/>
                <a:gd name="T5" fmla="*/ 23 h 310"/>
                <a:gd name="T6" fmla="*/ 208 w 284"/>
                <a:gd name="T7" fmla="*/ 34 h 310"/>
                <a:gd name="T8" fmla="*/ 229 w 284"/>
                <a:gd name="T9" fmla="*/ 63 h 310"/>
                <a:gd name="T10" fmla="*/ 237 w 284"/>
                <a:gd name="T11" fmla="*/ 80 h 310"/>
                <a:gd name="T12" fmla="*/ 249 w 284"/>
                <a:gd name="T13" fmla="*/ 117 h 310"/>
                <a:gd name="T14" fmla="*/ 252 w 284"/>
                <a:gd name="T15" fmla="*/ 172 h 310"/>
                <a:gd name="T16" fmla="*/ 252 w 284"/>
                <a:gd name="T17" fmla="*/ 190 h 310"/>
                <a:gd name="T18" fmla="*/ 240 w 284"/>
                <a:gd name="T19" fmla="*/ 226 h 310"/>
                <a:gd name="T20" fmla="*/ 235 w 284"/>
                <a:gd name="T21" fmla="*/ 246 h 310"/>
                <a:gd name="T22" fmla="*/ 212 w 284"/>
                <a:gd name="T23" fmla="*/ 278 h 310"/>
                <a:gd name="T24" fmla="*/ 198 w 284"/>
                <a:gd name="T25" fmla="*/ 306 h 310"/>
                <a:gd name="T26" fmla="*/ 182 w 284"/>
                <a:gd name="T27" fmla="*/ 315 h 310"/>
                <a:gd name="T28" fmla="*/ 145 w 284"/>
                <a:gd name="T29" fmla="*/ 326 h 310"/>
                <a:gd name="T30" fmla="*/ 126 w 284"/>
                <a:gd name="T31" fmla="*/ 326 h 310"/>
                <a:gd name="T32" fmla="*/ 77 w 284"/>
                <a:gd name="T33" fmla="*/ 320 h 310"/>
                <a:gd name="T34" fmla="*/ 68 w 284"/>
                <a:gd name="T35" fmla="*/ 309 h 310"/>
                <a:gd name="T36" fmla="*/ 45 w 284"/>
                <a:gd name="T37" fmla="*/ 289 h 310"/>
                <a:gd name="T38" fmla="*/ 36 w 284"/>
                <a:gd name="T39" fmla="*/ 280 h 310"/>
                <a:gd name="T40" fmla="*/ 11 w 284"/>
                <a:gd name="T41" fmla="*/ 229 h 310"/>
                <a:gd name="T42" fmla="*/ 0 w 284"/>
                <a:gd name="T43" fmla="*/ 17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1 w 284"/>
                <a:gd name="T55" fmla="*/ 12 h 310"/>
                <a:gd name="T56" fmla="*/ 106 w 284"/>
                <a:gd name="T57" fmla="*/ 0 h 310"/>
                <a:gd name="T58" fmla="*/ 128 w 284"/>
                <a:gd name="T59" fmla="*/ 0 h 310"/>
                <a:gd name="T60" fmla="*/ 123 w 284"/>
                <a:gd name="T61" fmla="*/ 23 h 310"/>
                <a:gd name="T62" fmla="*/ 86 w 284"/>
                <a:gd name="T63" fmla="*/ 34 h 310"/>
                <a:gd name="T64" fmla="*/ 71 w 284"/>
                <a:gd name="T65" fmla="*/ 66 h 310"/>
                <a:gd name="T66" fmla="*/ 68 w 284"/>
                <a:gd name="T67" fmla="*/ 85 h 310"/>
                <a:gd name="T68" fmla="*/ 59 w 284"/>
                <a:gd name="T69" fmla="*/ 131 h 310"/>
                <a:gd name="T70" fmla="*/ 59 w 284"/>
                <a:gd name="T71" fmla="*/ 175 h 310"/>
                <a:gd name="T72" fmla="*/ 68 w 284"/>
                <a:gd name="T73" fmla="*/ 226 h 310"/>
                <a:gd name="T74" fmla="*/ 71 w 284"/>
                <a:gd name="T75" fmla="*/ 266 h 310"/>
                <a:gd name="T76" fmla="*/ 80 w 284"/>
                <a:gd name="T77" fmla="*/ 283 h 310"/>
                <a:gd name="T78" fmla="*/ 111 w 284"/>
                <a:gd name="T79" fmla="*/ 300 h 310"/>
                <a:gd name="T80" fmla="*/ 131 w 284"/>
                <a:gd name="T81" fmla="*/ 300 h 310"/>
                <a:gd name="T82" fmla="*/ 165 w 284"/>
                <a:gd name="T83" fmla="*/ 289 h 310"/>
                <a:gd name="T84" fmla="*/ 191 w 284"/>
                <a:gd name="T85" fmla="*/ 261 h 310"/>
                <a:gd name="T86" fmla="*/ 198 w 284"/>
                <a:gd name="T87" fmla="*/ 241 h 310"/>
                <a:gd name="T88" fmla="*/ 202 w 284"/>
                <a:gd name="T89" fmla="*/ 195 h 310"/>
                <a:gd name="T90" fmla="*/ 202 w 284"/>
                <a:gd name="T91" fmla="*/ 151 h 310"/>
                <a:gd name="T92" fmla="*/ 197 w 284"/>
                <a:gd name="T93" fmla="*/ 85 h 310"/>
                <a:gd name="T94" fmla="*/ 185 w 284"/>
                <a:gd name="T95" fmla="*/ 60 h 310"/>
                <a:gd name="T96" fmla="*/ 168 w 284"/>
                <a:gd name="T97" fmla="*/ 40 h 310"/>
                <a:gd name="T98" fmla="*/ 148 w 284"/>
                <a:gd name="T99" fmla="*/ 29 h 310"/>
                <a:gd name="T100" fmla="*/ 12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738"/>
            <p:cNvSpPr>
              <a:spLocks/>
            </p:cNvSpPr>
            <p:nvPr userDrawn="1"/>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98 h 304"/>
                <a:gd name="T14" fmla="*/ 270 w 284"/>
                <a:gd name="T15" fmla="*/ 309 h 304"/>
                <a:gd name="T16" fmla="*/ 284 w 284"/>
                <a:gd name="T17" fmla="*/ 320 h 304"/>
                <a:gd name="T18" fmla="*/ 196 w 284"/>
                <a:gd name="T19" fmla="*/ 320 h 304"/>
                <a:gd name="T20" fmla="*/ 207 w 284"/>
                <a:gd name="T21" fmla="*/ 309 h 304"/>
                <a:gd name="T22" fmla="*/ 213 w 284"/>
                <a:gd name="T23" fmla="*/ 29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98 h 304"/>
                <a:gd name="T42" fmla="*/ 82 w 284"/>
                <a:gd name="T43" fmla="*/ 309 h 304"/>
                <a:gd name="T44" fmla="*/ 97 w 284"/>
                <a:gd name="T45" fmla="*/ 320 h 304"/>
                <a:gd name="T46" fmla="*/ 6 w 284"/>
                <a:gd name="T47" fmla="*/ 320 h 304"/>
                <a:gd name="T48" fmla="*/ 17 w 284"/>
                <a:gd name="T49" fmla="*/ 309 h 304"/>
                <a:gd name="T50" fmla="*/ 23 w 284"/>
                <a:gd name="T51" fmla="*/ 29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739"/>
            <p:cNvSpPr>
              <a:spLocks/>
            </p:cNvSpPr>
            <p:nvPr userDrawn="1"/>
          </p:nvSpPr>
          <p:spPr bwMode="auto">
            <a:xfrm>
              <a:off x="3764" y="3109"/>
              <a:ext cx="292" cy="453"/>
            </a:xfrm>
            <a:custGeom>
              <a:avLst/>
              <a:gdLst>
                <a:gd name="T0" fmla="*/ 265 w 293"/>
                <a:gd name="T1" fmla="*/ 85 h 452"/>
                <a:gd name="T2" fmla="*/ 234 w 293"/>
                <a:gd name="T3" fmla="*/ 37 h 452"/>
                <a:gd name="T4" fmla="*/ 214 w 293"/>
                <a:gd name="T5" fmla="*/ 20 h 452"/>
                <a:gd name="T6" fmla="*/ 194 w 293"/>
                <a:gd name="T7" fmla="*/ 9 h 452"/>
                <a:gd name="T8" fmla="*/ 14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42 h 452"/>
                <a:gd name="T24" fmla="*/ 20 w 293"/>
                <a:gd name="T25" fmla="*/ 451 h 452"/>
                <a:gd name="T26" fmla="*/ 11 w 293"/>
                <a:gd name="T27" fmla="*/ 465 h 452"/>
                <a:gd name="T28" fmla="*/ 94 w 293"/>
                <a:gd name="T29" fmla="*/ 468 h 452"/>
                <a:gd name="T30" fmla="*/ 88 w 293"/>
                <a:gd name="T31" fmla="*/ 465 h 452"/>
                <a:gd name="T32" fmla="*/ 80 w 293"/>
                <a:gd name="T33" fmla="*/ 451 h 452"/>
                <a:gd name="T34" fmla="*/ 77 w 293"/>
                <a:gd name="T35" fmla="*/ 68 h 452"/>
                <a:gd name="T36" fmla="*/ 91 w 293"/>
                <a:gd name="T37" fmla="*/ 54 h 452"/>
                <a:gd name="T38" fmla="*/ 105 w 293"/>
                <a:gd name="T39" fmla="*/ 46 h 452"/>
                <a:gd name="T40" fmla="*/ 142 w 293"/>
                <a:gd name="T41" fmla="*/ 34 h 452"/>
                <a:gd name="T42" fmla="*/ 146 w 293"/>
                <a:gd name="T43" fmla="*/ 37 h 452"/>
                <a:gd name="T44" fmla="*/ 174 w 293"/>
                <a:gd name="T45" fmla="*/ 51 h 452"/>
                <a:gd name="T46" fmla="*/ 189 w 293"/>
                <a:gd name="T47" fmla="*/ 63 h 452"/>
                <a:gd name="T48" fmla="*/ 208 w 293"/>
                <a:gd name="T49" fmla="*/ 100 h 452"/>
                <a:gd name="T50" fmla="*/ 214 w 293"/>
                <a:gd name="T51" fmla="*/ 156 h 452"/>
                <a:gd name="T52" fmla="*/ 214 w 293"/>
                <a:gd name="T53" fmla="*/ 185 h 452"/>
                <a:gd name="T54" fmla="*/ 200 w 293"/>
                <a:gd name="T55" fmla="*/ 249 h 452"/>
                <a:gd name="T56" fmla="*/ 189 w 293"/>
                <a:gd name="T57" fmla="*/ 266 h 452"/>
                <a:gd name="T58" fmla="*/ 160 w 293"/>
                <a:gd name="T59" fmla="*/ 292 h 452"/>
                <a:gd name="T60" fmla="*/ 136 w 293"/>
                <a:gd name="T61" fmla="*/ 300 h 452"/>
                <a:gd name="T62" fmla="*/ 122 w 293"/>
                <a:gd name="T63" fmla="*/ 300 h 452"/>
                <a:gd name="T64" fmla="*/ 99 w 293"/>
                <a:gd name="T65" fmla="*/ 292 h 452"/>
                <a:gd name="T66" fmla="*/ 102 w 293"/>
                <a:gd name="T67" fmla="*/ 320 h 452"/>
                <a:gd name="T68" fmla="*/ 122 w 293"/>
                <a:gd name="T69" fmla="*/ 326 h 452"/>
                <a:gd name="T70" fmla="*/ 145 w 293"/>
                <a:gd name="T71" fmla="*/ 326 h 452"/>
                <a:gd name="T72" fmla="*/ 174 w 293"/>
                <a:gd name="T73" fmla="*/ 320 h 452"/>
                <a:gd name="T74" fmla="*/ 203 w 293"/>
                <a:gd name="T75" fmla="*/ 306 h 452"/>
                <a:gd name="T76" fmla="*/ 225 w 293"/>
                <a:gd name="T77" fmla="*/ 289 h 452"/>
                <a:gd name="T78" fmla="*/ 237 w 293"/>
                <a:gd name="T79" fmla="*/ 278 h 452"/>
                <a:gd name="T80" fmla="*/ 265 w 293"/>
                <a:gd name="T81" fmla="*/ 210 h 452"/>
                <a:gd name="T82" fmla="*/ 277 w 293"/>
                <a:gd name="T83" fmla="*/ 154 h 452"/>
                <a:gd name="T84" fmla="*/ 274 w 293"/>
                <a:gd name="T85" fmla="*/ 117 h 452"/>
                <a:gd name="T86" fmla="*/ 26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740"/>
            <p:cNvSpPr>
              <a:spLocks/>
            </p:cNvSpPr>
            <p:nvPr userDrawn="1"/>
          </p:nvSpPr>
          <p:spPr bwMode="auto">
            <a:xfrm>
              <a:off x="2192" y="3109"/>
              <a:ext cx="209" cy="311"/>
            </a:xfrm>
            <a:custGeom>
              <a:avLst/>
              <a:gdLst>
                <a:gd name="T0" fmla="*/ 198 w 208"/>
                <a:gd name="T1" fmla="*/ 280 h 310"/>
                <a:gd name="T2" fmla="*/ 198 w 208"/>
                <a:gd name="T3" fmla="*/ 280 h 310"/>
                <a:gd name="T4" fmla="*/ 181 w 208"/>
                <a:gd name="T5" fmla="*/ 286 h 310"/>
                <a:gd name="T6" fmla="*/ 161 w 208"/>
                <a:gd name="T7" fmla="*/ 289 h 310"/>
                <a:gd name="T8" fmla="*/ 161 w 208"/>
                <a:gd name="T9" fmla="*/ 289 h 310"/>
                <a:gd name="T10" fmla="*/ 147 w 208"/>
                <a:gd name="T11" fmla="*/ 289 h 310"/>
                <a:gd name="T12" fmla="*/ 136 w 208"/>
                <a:gd name="T13" fmla="*/ 283 h 310"/>
                <a:gd name="T14" fmla="*/ 124 w 208"/>
                <a:gd name="T15" fmla="*/ 278 h 310"/>
                <a:gd name="T16" fmla="*/ 100 w 208"/>
                <a:gd name="T17" fmla="*/ 266 h 310"/>
                <a:gd name="T18" fmla="*/ 100 w 208"/>
                <a:gd name="T19" fmla="*/ 266 h 310"/>
                <a:gd name="T20" fmla="*/ 91 w 208"/>
                <a:gd name="T21" fmla="*/ 255 h 310"/>
                <a:gd name="T22" fmla="*/ 83 w 208"/>
                <a:gd name="T23" fmla="*/ 241 h 310"/>
                <a:gd name="T24" fmla="*/ 80 w 208"/>
                <a:gd name="T25" fmla="*/ 224 h 310"/>
                <a:gd name="T26" fmla="*/ 80 w 208"/>
                <a:gd name="T27" fmla="*/ 20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207 h 310"/>
                <a:gd name="T44" fmla="*/ 23 w 208"/>
                <a:gd name="T45" fmla="*/ 207 h 310"/>
                <a:gd name="T46" fmla="*/ 26 w 208"/>
                <a:gd name="T47" fmla="*/ 235 h 310"/>
                <a:gd name="T48" fmla="*/ 32 w 208"/>
                <a:gd name="T49" fmla="*/ 261 h 310"/>
                <a:gd name="T50" fmla="*/ 40 w 208"/>
                <a:gd name="T51" fmla="*/ 280 h 310"/>
                <a:gd name="T52" fmla="*/ 54 w 208"/>
                <a:gd name="T53" fmla="*/ 298 h 310"/>
                <a:gd name="T54" fmla="*/ 54 w 208"/>
                <a:gd name="T55" fmla="*/ 298 h 310"/>
                <a:gd name="T56" fmla="*/ 71 w 208"/>
                <a:gd name="T57" fmla="*/ 312 h 310"/>
                <a:gd name="T58" fmla="*/ 85 w 208"/>
                <a:gd name="T59" fmla="*/ 320 h 310"/>
                <a:gd name="T60" fmla="*/ 103 w 208"/>
                <a:gd name="T61" fmla="*/ 326 h 310"/>
                <a:gd name="T62" fmla="*/ 138 w 208"/>
                <a:gd name="T63" fmla="*/ 326 h 310"/>
                <a:gd name="T64" fmla="*/ 138 w 208"/>
                <a:gd name="T65" fmla="*/ 326 h 310"/>
                <a:gd name="T66" fmla="*/ 158 w 208"/>
                <a:gd name="T67" fmla="*/ 326 h 310"/>
                <a:gd name="T68" fmla="*/ 178 w 208"/>
                <a:gd name="T69" fmla="*/ 320 h 310"/>
                <a:gd name="T70" fmla="*/ 195 w 208"/>
                <a:gd name="T71" fmla="*/ 312 h 310"/>
                <a:gd name="T72" fmla="*/ 212 w 208"/>
                <a:gd name="T73" fmla="*/ 298 h 310"/>
                <a:gd name="T74" fmla="*/ 224 w 208"/>
                <a:gd name="T75" fmla="*/ 261 h 310"/>
                <a:gd name="T76" fmla="*/ 224 w 208"/>
                <a:gd name="T77" fmla="*/ 261 h 310"/>
                <a:gd name="T78" fmla="*/ 212 w 208"/>
                <a:gd name="T79" fmla="*/ 272 h 310"/>
                <a:gd name="T80" fmla="*/ 198 w 208"/>
                <a:gd name="T81" fmla="*/ 280 h 310"/>
                <a:gd name="T82" fmla="*/ 198 w 208"/>
                <a:gd name="T83" fmla="*/ 28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741"/>
            <p:cNvSpPr>
              <a:spLocks/>
            </p:cNvSpPr>
            <p:nvPr userDrawn="1"/>
          </p:nvSpPr>
          <p:spPr bwMode="auto">
            <a:xfrm>
              <a:off x="2383" y="3109"/>
              <a:ext cx="104" cy="311"/>
            </a:xfrm>
            <a:custGeom>
              <a:avLst/>
              <a:gdLst>
                <a:gd name="T0" fmla="*/ 63 w 105"/>
                <a:gd name="T1" fmla="*/ 269 h 310"/>
                <a:gd name="T2" fmla="*/ 6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55 h 310"/>
                <a:gd name="T20" fmla="*/ 25 w 105"/>
                <a:gd name="T21" fmla="*/ 280 h 310"/>
                <a:gd name="T22" fmla="*/ 25 w 105"/>
                <a:gd name="T23" fmla="*/ 280 h 310"/>
                <a:gd name="T24" fmla="*/ 25 w 105"/>
                <a:gd name="T25" fmla="*/ 280 h 310"/>
                <a:gd name="T26" fmla="*/ 25 w 105"/>
                <a:gd name="T27" fmla="*/ 280 h 310"/>
                <a:gd name="T28" fmla="*/ 25 w 105"/>
                <a:gd name="T29" fmla="*/ 298 h 310"/>
                <a:gd name="T30" fmla="*/ 31 w 105"/>
                <a:gd name="T31" fmla="*/ 309 h 310"/>
                <a:gd name="T32" fmla="*/ 31 w 105"/>
                <a:gd name="T33" fmla="*/ 309 h 310"/>
                <a:gd name="T34" fmla="*/ 37 w 105"/>
                <a:gd name="T35" fmla="*/ 317 h 310"/>
                <a:gd name="T36" fmla="*/ 48 w 105"/>
                <a:gd name="T37" fmla="*/ 326 h 310"/>
                <a:gd name="T38" fmla="*/ 89 w 105"/>
                <a:gd name="T39" fmla="*/ 306 h 310"/>
                <a:gd name="T40" fmla="*/ 89 w 105"/>
                <a:gd name="T41" fmla="*/ 306 h 310"/>
                <a:gd name="T42" fmla="*/ 77 w 105"/>
                <a:gd name="T43" fmla="*/ 303 h 310"/>
                <a:gd name="T44" fmla="*/ 69 w 105"/>
                <a:gd name="T45" fmla="*/ 295 h 310"/>
                <a:gd name="T46" fmla="*/ 63 w 105"/>
                <a:gd name="T47" fmla="*/ 283 h 310"/>
                <a:gd name="T48" fmla="*/ 63 w 105"/>
                <a:gd name="T49" fmla="*/ 269 h 310"/>
                <a:gd name="T50" fmla="*/ 63 w 105"/>
                <a:gd name="T51" fmla="*/ 26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742"/>
            <p:cNvSpPr>
              <a:spLocks/>
            </p:cNvSpPr>
            <p:nvPr userDrawn="1"/>
          </p:nvSpPr>
          <p:spPr bwMode="auto">
            <a:xfrm>
              <a:off x="3009" y="3109"/>
              <a:ext cx="250" cy="311"/>
            </a:xfrm>
            <a:custGeom>
              <a:avLst/>
              <a:gdLst>
                <a:gd name="T0" fmla="*/ 233 w 250"/>
                <a:gd name="T1" fmla="*/ 295 h 310"/>
                <a:gd name="T2" fmla="*/ 230 w 250"/>
                <a:gd name="T3" fmla="*/ 27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75 h 310"/>
                <a:gd name="T52" fmla="*/ 23 w 250"/>
                <a:gd name="T53" fmla="*/ 190 h 310"/>
                <a:gd name="T54" fmla="*/ 3 w 250"/>
                <a:gd name="T55" fmla="*/ 226 h 310"/>
                <a:gd name="T56" fmla="*/ 0 w 250"/>
                <a:gd name="T57" fmla="*/ 249 h 310"/>
                <a:gd name="T58" fmla="*/ 6 w 250"/>
                <a:gd name="T59" fmla="*/ 275 h 310"/>
                <a:gd name="T60" fmla="*/ 20 w 250"/>
                <a:gd name="T61" fmla="*/ 300 h 310"/>
                <a:gd name="T62" fmla="*/ 32 w 250"/>
                <a:gd name="T63" fmla="*/ 312 h 310"/>
                <a:gd name="T64" fmla="*/ 60 w 250"/>
                <a:gd name="T65" fmla="*/ 326 h 310"/>
                <a:gd name="T66" fmla="*/ 77 w 250"/>
                <a:gd name="T67" fmla="*/ 326 h 310"/>
                <a:gd name="T68" fmla="*/ 120 w 250"/>
                <a:gd name="T69" fmla="*/ 320 h 310"/>
                <a:gd name="T70" fmla="*/ 159 w 250"/>
                <a:gd name="T71" fmla="*/ 295 h 310"/>
                <a:gd name="T72" fmla="*/ 171 w 250"/>
                <a:gd name="T73" fmla="*/ 263 h 310"/>
                <a:gd name="T74" fmla="*/ 139 w 250"/>
                <a:gd name="T75" fmla="*/ 283 h 310"/>
                <a:gd name="T76" fmla="*/ 103 w 250"/>
                <a:gd name="T77" fmla="*/ 289 h 310"/>
                <a:gd name="T78" fmla="*/ 94 w 250"/>
                <a:gd name="T79" fmla="*/ 289 h 310"/>
                <a:gd name="T80" fmla="*/ 74 w 250"/>
                <a:gd name="T81" fmla="*/ 283 h 310"/>
                <a:gd name="T82" fmla="*/ 68 w 250"/>
                <a:gd name="T83" fmla="*/ 275 h 310"/>
                <a:gd name="T84" fmla="*/ 57 w 250"/>
                <a:gd name="T85" fmla="*/ 258 h 310"/>
                <a:gd name="T86" fmla="*/ 54 w 250"/>
                <a:gd name="T87" fmla="*/ 238 h 310"/>
                <a:gd name="T88" fmla="*/ 54 w 250"/>
                <a:gd name="T89" fmla="*/ 226 h 310"/>
                <a:gd name="T90" fmla="*/ 63 w 250"/>
                <a:gd name="T91" fmla="*/ 209 h 310"/>
                <a:gd name="T92" fmla="*/ 68 w 250"/>
                <a:gd name="T93" fmla="*/ 201 h 310"/>
                <a:gd name="T94" fmla="*/ 108 w 250"/>
                <a:gd name="T95" fmla="*/ 178 h 310"/>
                <a:gd name="T96" fmla="*/ 154 w 250"/>
                <a:gd name="T97" fmla="*/ 148 h 310"/>
                <a:gd name="T98" fmla="*/ 176 w 250"/>
                <a:gd name="T99" fmla="*/ 258 h 310"/>
                <a:gd name="T100" fmla="*/ 176 w 250"/>
                <a:gd name="T101" fmla="*/ 278 h 310"/>
                <a:gd name="T102" fmla="*/ 179 w 250"/>
                <a:gd name="T103" fmla="*/ 298 h 310"/>
                <a:gd name="T104" fmla="*/ 182 w 250"/>
                <a:gd name="T105" fmla="*/ 309 h 310"/>
                <a:gd name="T106" fmla="*/ 199 w 250"/>
                <a:gd name="T107" fmla="*/ 326 h 310"/>
                <a:gd name="T108" fmla="*/ 250 w 250"/>
                <a:gd name="T109" fmla="*/ 306 h 310"/>
                <a:gd name="T110" fmla="*/ 233 w 250"/>
                <a:gd name="T111" fmla="*/ 29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743"/>
            <p:cNvSpPr>
              <a:spLocks/>
            </p:cNvSpPr>
            <p:nvPr userDrawn="1"/>
          </p:nvSpPr>
          <p:spPr bwMode="auto">
            <a:xfrm>
              <a:off x="2871" y="2867"/>
              <a:ext cx="136" cy="169"/>
            </a:xfrm>
            <a:custGeom>
              <a:avLst/>
              <a:gdLst>
                <a:gd name="T0" fmla="*/ 31 w 136"/>
                <a:gd name="T1" fmla="*/ 11 h 170"/>
                <a:gd name="T2" fmla="*/ 31 w 136"/>
                <a:gd name="T3" fmla="*/ 100 h 170"/>
                <a:gd name="T4" fmla="*/ 31 w 136"/>
                <a:gd name="T5" fmla="*/ 100 h 170"/>
                <a:gd name="T6" fmla="*/ 34 w 136"/>
                <a:gd name="T7" fmla="*/ 115 h 170"/>
                <a:gd name="T8" fmla="*/ 40 w 136"/>
                <a:gd name="T9" fmla="*/ 126 h 170"/>
                <a:gd name="T10" fmla="*/ 46 w 136"/>
                <a:gd name="T11" fmla="*/ 134 h 170"/>
                <a:gd name="T12" fmla="*/ 51 w 136"/>
                <a:gd name="T13" fmla="*/ 137 h 170"/>
                <a:gd name="T14" fmla="*/ 63 w 136"/>
                <a:gd name="T15" fmla="*/ 140 h 170"/>
                <a:gd name="T16" fmla="*/ 74 w 136"/>
                <a:gd name="T17" fmla="*/ 143 h 170"/>
                <a:gd name="T18" fmla="*/ 74 w 136"/>
                <a:gd name="T19" fmla="*/ 143 h 170"/>
                <a:gd name="T20" fmla="*/ 85 w 136"/>
                <a:gd name="T21" fmla="*/ 143 h 170"/>
                <a:gd name="T22" fmla="*/ 94 w 136"/>
                <a:gd name="T23" fmla="*/ 140 h 170"/>
                <a:gd name="T24" fmla="*/ 102 w 136"/>
                <a:gd name="T25" fmla="*/ 134 h 170"/>
                <a:gd name="T26" fmla="*/ 108 w 136"/>
                <a:gd name="T27" fmla="*/ 129 h 170"/>
                <a:gd name="T28" fmla="*/ 111 w 136"/>
                <a:gd name="T29" fmla="*/ 123 h 170"/>
                <a:gd name="T30" fmla="*/ 114 w 136"/>
                <a:gd name="T31" fmla="*/ 115 h 170"/>
                <a:gd name="T32" fmla="*/ 117 w 136"/>
                <a:gd name="T33" fmla="*/ 10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98 h 170"/>
                <a:gd name="T52" fmla="*/ 128 w 136"/>
                <a:gd name="T53" fmla="*/ 98 h 170"/>
                <a:gd name="T54" fmla="*/ 128 w 136"/>
                <a:gd name="T55" fmla="*/ 112 h 170"/>
                <a:gd name="T56" fmla="*/ 125 w 136"/>
                <a:gd name="T57" fmla="*/ 123 h 170"/>
                <a:gd name="T58" fmla="*/ 119 w 136"/>
                <a:gd name="T59" fmla="*/ 134 h 170"/>
                <a:gd name="T60" fmla="*/ 111 w 136"/>
                <a:gd name="T61" fmla="*/ 140 h 170"/>
                <a:gd name="T62" fmla="*/ 102 w 136"/>
                <a:gd name="T63" fmla="*/ 146 h 170"/>
                <a:gd name="T64" fmla="*/ 94 w 136"/>
                <a:gd name="T65" fmla="*/ 151 h 170"/>
                <a:gd name="T66" fmla="*/ 71 w 136"/>
                <a:gd name="T67" fmla="*/ 154 h 170"/>
                <a:gd name="T68" fmla="*/ 71 w 136"/>
                <a:gd name="T69" fmla="*/ 154 h 170"/>
                <a:gd name="T70" fmla="*/ 51 w 136"/>
                <a:gd name="T71" fmla="*/ 151 h 170"/>
                <a:gd name="T72" fmla="*/ 40 w 136"/>
                <a:gd name="T73" fmla="*/ 149 h 170"/>
                <a:gd name="T74" fmla="*/ 31 w 136"/>
                <a:gd name="T75" fmla="*/ 143 h 170"/>
                <a:gd name="T76" fmla="*/ 20 w 136"/>
                <a:gd name="T77" fmla="*/ 134 h 170"/>
                <a:gd name="T78" fmla="*/ 14 w 136"/>
                <a:gd name="T79" fmla="*/ 126 h 170"/>
                <a:gd name="T80" fmla="*/ 9 w 136"/>
                <a:gd name="T81" fmla="*/ 112 h 170"/>
                <a:gd name="T82" fmla="*/ 9 w 136"/>
                <a:gd name="T83" fmla="*/ 9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744"/>
            <p:cNvSpPr>
              <a:spLocks/>
            </p:cNvSpPr>
            <p:nvPr userDrawn="1"/>
          </p:nvSpPr>
          <p:spPr bwMode="auto">
            <a:xfrm>
              <a:off x="3022" y="2867"/>
              <a:ext cx="152" cy="172"/>
            </a:xfrm>
            <a:custGeom>
              <a:avLst/>
              <a:gdLst>
                <a:gd name="T0" fmla="*/ 117 w 153"/>
                <a:gd name="T1" fmla="*/ 11 h 173"/>
                <a:gd name="T2" fmla="*/ 117 w 153"/>
                <a:gd name="T3" fmla="*/ 11 h 173"/>
                <a:gd name="T4" fmla="*/ 117 w 153"/>
                <a:gd name="T5" fmla="*/ 3 h 173"/>
                <a:gd name="T6" fmla="*/ 111 w 153"/>
                <a:gd name="T7" fmla="*/ 0 h 173"/>
                <a:gd name="T8" fmla="*/ 137 w 153"/>
                <a:gd name="T9" fmla="*/ 0 h 173"/>
                <a:gd name="T10" fmla="*/ 137 w 153"/>
                <a:gd name="T11" fmla="*/ 0 h 173"/>
                <a:gd name="T12" fmla="*/ 131 w 153"/>
                <a:gd name="T13" fmla="*/ 3 h 173"/>
                <a:gd name="T14" fmla="*/ 131 w 153"/>
                <a:gd name="T15" fmla="*/ 11 h 173"/>
                <a:gd name="T16" fmla="*/ 131 w 153"/>
                <a:gd name="T17" fmla="*/ 157 h 173"/>
                <a:gd name="T18" fmla="*/ 131 w 153"/>
                <a:gd name="T19" fmla="*/ 157 h 173"/>
                <a:gd name="T20" fmla="*/ 76 w 153"/>
                <a:gd name="T21" fmla="*/ 86 h 173"/>
                <a:gd name="T22" fmla="*/ 28 w 153"/>
                <a:gd name="T23" fmla="*/ 25 h 173"/>
                <a:gd name="T24" fmla="*/ 28 w 153"/>
                <a:gd name="T25" fmla="*/ 140 h 173"/>
                <a:gd name="T26" fmla="*/ 28 w 153"/>
                <a:gd name="T27" fmla="*/ 140 h 173"/>
                <a:gd name="T28" fmla="*/ 31 w 153"/>
                <a:gd name="T29" fmla="*/ 149 h 173"/>
                <a:gd name="T30" fmla="*/ 34 w 153"/>
                <a:gd name="T31" fmla="*/ 151 h 173"/>
                <a:gd name="T32" fmla="*/ 8 w 153"/>
                <a:gd name="T33" fmla="*/ 151 h 173"/>
                <a:gd name="T34" fmla="*/ 8 w 153"/>
                <a:gd name="T35" fmla="*/ 151 h 173"/>
                <a:gd name="T36" fmla="*/ 14 w 153"/>
                <a:gd name="T37" fmla="*/ 149 h 173"/>
                <a:gd name="T38" fmla="*/ 14 w 153"/>
                <a:gd name="T39" fmla="*/ 14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17 w 153"/>
                <a:gd name="T57" fmla="*/ 103 h 173"/>
                <a:gd name="T58" fmla="*/ 117 w 153"/>
                <a:gd name="T59" fmla="*/ 11 h 173"/>
                <a:gd name="T60" fmla="*/ 11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45"/>
            <p:cNvSpPr>
              <a:spLocks/>
            </p:cNvSpPr>
            <p:nvPr userDrawn="1"/>
          </p:nvSpPr>
          <p:spPr bwMode="auto">
            <a:xfrm>
              <a:off x="3201" y="2867"/>
              <a:ext cx="38" cy="167"/>
            </a:xfrm>
            <a:custGeom>
              <a:avLst/>
              <a:gdLst>
                <a:gd name="T0" fmla="*/ 53 w 37"/>
                <a:gd name="T1" fmla="*/ 0 h 167"/>
                <a:gd name="T2" fmla="*/ 53 w 37"/>
                <a:gd name="T3" fmla="*/ 0 h 167"/>
                <a:gd name="T4" fmla="*/ 47 w 37"/>
                <a:gd name="T5" fmla="*/ 3 h 167"/>
                <a:gd name="T6" fmla="*/ 44 w 37"/>
                <a:gd name="T7" fmla="*/ 11 h 167"/>
                <a:gd name="T8" fmla="*/ 44 w 37"/>
                <a:gd name="T9" fmla="*/ 156 h 167"/>
                <a:gd name="T10" fmla="*/ 44 w 37"/>
                <a:gd name="T11" fmla="*/ 156 h 167"/>
                <a:gd name="T12" fmla="*/ 47 w 37"/>
                <a:gd name="T13" fmla="*/ 165 h 167"/>
                <a:gd name="T14" fmla="*/ 5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53 w 37"/>
                <a:gd name="T33" fmla="*/ 0 h 167"/>
                <a:gd name="T34" fmla="*/ 5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746"/>
            <p:cNvSpPr>
              <a:spLocks/>
            </p:cNvSpPr>
            <p:nvPr userDrawn="1"/>
          </p:nvSpPr>
          <p:spPr bwMode="auto">
            <a:xfrm>
              <a:off x="3250" y="2867"/>
              <a:ext cx="152" cy="172"/>
            </a:xfrm>
            <a:custGeom>
              <a:avLst/>
              <a:gdLst>
                <a:gd name="T0" fmla="*/ 115 w 153"/>
                <a:gd name="T1" fmla="*/ 11 h 173"/>
                <a:gd name="T2" fmla="*/ 115 w 153"/>
                <a:gd name="T3" fmla="*/ 11 h 173"/>
                <a:gd name="T4" fmla="*/ 115 w 153"/>
                <a:gd name="T5" fmla="*/ 3 h 173"/>
                <a:gd name="T6" fmla="*/ 109 w 153"/>
                <a:gd name="T7" fmla="*/ 0 h 173"/>
                <a:gd name="T8" fmla="*/ 137 w 153"/>
                <a:gd name="T9" fmla="*/ 0 h 173"/>
                <a:gd name="T10" fmla="*/ 137 w 153"/>
                <a:gd name="T11" fmla="*/ 0 h 173"/>
                <a:gd name="T12" fmla="*/ 132 w 153"/>
                <a:gd name="T13" fmla="*/ 6 h 173"/>
                <a:gd name="T14" fmla="*/ 126 w 153"/>
                <a:gd name="T15" fmla="*/ 11 h 173"/>
                <a:gd name="T16" fmla="*/ 126 w 153"/>
                <a:gd name="T17" fmla="*/ 11 h 173"/>
                <a:gd name="T18" fmla="*/ 76 w 153"/>
                <a:gd name="T19" fmla="*/ 157 h 173"/>
                <a:gd name="T20" fmla="*/ 76 w 153"/>
                <a:gd name="T21" fmla="*/ 15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6 w 153"/>
                <a:gd name="T43" fmla="*/ 112 h 173"/>
                <a:gd name="T44" fmla="*/ 76 w 153"/>
                <a:gd name="T45" fmla="*/ 112 h 173"/>
                <a:gd name="T46" fmla="*/ 115 w 153"/>
                <a:gd name="T47" fmla="*/ 11 h 173"/>
                <a:gd name="T48" fmla="*/ 11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747"/>
            <p:cNvSpPr>
              <a:spLocks/>
            </p:cNvSpPr>
            <p:nvPr userDrawn="1"/>
          </p:nvSpPr>
          <p:spPr bwMode="auto">
            <a:xfrm>
              <a:off x="3411" y="2867"/>
              <a:ext cx="104" cy="167"/>
            </a:xfrm>
            <a:custGeom>
              <a:avLst/>
              <a:gdLst>
                <a:gd name="T0" fmla="*/ 78 w 105"/>
                <a:gd name="T1" fmla="*/ 23 h 167"/>
                <a:gd name="T2" fmla="*/ 78 w 105"/>
                <a:gd name="T3" fmla="*/ 23 h 167"/>
                <a:gd name="T4" fmla="*/ 69 w 105"/>
                <a:gd name="T5" fmla="*/ 14 h 167"/>
                <a:gd name="T6" fmla="*/ 58 w 105"/>
                <a:gd name="T7" fmla="*/ 11 h 167"/>
                <a:gd name="T8" fmla="*/ 58 w 105"/>
                <a:gd name="T9" fmla="*/ 11 h 167"/>
                <a:gd name="T10" fmla="*/ 31 w 105"/>
                <a:gd name="T11" fmla="*/ 11 h 167"/>
                <a:gd name="T12" fmla="*/ 31 w 105"/>
                <a:gd name="T13" fmla="*/ 68 h 167"/>
                <a:gd name="T14" fmla="*/ 55 w 105"/>
                <a:gd name="T15" fmla="*/ 68 h 167"/>
                <a:gd name="T16" fmla="*/ 55 w 105"/>
                <a:gd name="T17" fmla="*/ 68 h 167"/>
                <a:gd name="T18" fmla="*/ 60 w 105"/>
                <a:gd name="T19" fmla="*/ 65 h 167"/>
                <a:gd name="T20" fmla="*/ 63 w 105"/>
                <a:gd name="T21" fmla="*/ 62 h 167"/>
                <a:gd name="T22" fmla="*/ 63 w 105"/>
                <a:gd name="T23" fmla="*/ 88 h 167"/>
                <a:gd name="T24" fmla="*/ 63 w 105"/>
                <a:gd name="T25" fmla="*/ 88 h 167"/>
                <a:gd name="T26" fmla="*/ 60 w 105"/>
                <a:gd name="T27" fmla="*/ 82 h 167"/>
                <a:gd name="T28" fmla="*/ 55 w 105"/>
                <a:gd name="T29" fmla="*/ 82 h 167"/>
                <a:gd name="T30" fmla="*/ 31 w 105"/>
                <a:gd name="T31" fmla="*/ 82 h 167"/>
                <a:gd name="T32" fmla="*/ 31 w 105"/>
                <a:gd name="T33" fmla="*/ 153 h 167"/>
                <a:gd name="T34" fmla="*/ 31 w 105"/>
                <a:gd name="T35" fmla="*/ 153 h 167"/>
                <a:gd name="T36" fmla="*/ 52 w 105"/>
                <a:gd name="T37" fmla="*/ 156 h 167"/>
                <a:gd name="T38" fmla="*/ 52 w 105"/>
                <a:gd name="T39" fmla="*/ 156 h 167"/>
                <a:gd name="T40" fmla="*/ 60 w 105"/>
                <a:gd name="T41" fmla="*/ 156 h 167"/>
                <a:gd name="T42" fmla="*/ 72 w 105"/>
                <a:gd name="T43" fmla="*/ 153 h 167"/>
                <a:gd name="T44" fmla="*/ 80 w 105"/>
                <a:gd name="T45" fmla="*/ 148 h 167"/>
                <a:gd name="T46" fmla="*/ 89 w 105"/>
                <a:gd name="T47" fmla="*/ 139 h 167"/>
                <a:gd name="T48" fmla="*/ 8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78 w 105"/>
                <a:gd name="T67" fmla="*/ 0 h 167"/>
                <a:gd name="T68" fmla="*/ 78 w 105"/>
                <a:gd name="T69" fmla="*/ 23 h 167"/>
                <a:gd name="T70" fmla="*/ 7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1748"/>
            <p:cNvSpPr>
              <a:spLocks noEditPoints="1"/>
            </p:cNvSpPr>
            <p:nvPr userDrawn="1"/>
          </p:nvSpPr>
          <p:spPr bwMode="auto">
            <a:xfrm>
              <a:off x="3527" y="2867"/>
              <a:ext cx="146" cy="167"/>
            </a:xfrm>
            <a:custGeom>
              <a:avLst/>
              <a:gdLst>
                <a:gd name="T0" fmla="*/ 68 w 145"/>
                <a:gd name="T1" fmla="*/ 82 h 167"/>
                <a:gd name="T2" fmla="*/ 101 w 145"/>
                <a:gd name="T3" fmla="*/ 91 h 167"/>
                <a:gd name="T4" fmla="*/ 110 w 145"/>
                <a:gd name="T5" fmla="*/ 102 h 167"/>
                <a:gd name="T6" fmla="*/ 136 w 145"/>
                <a:gd name="T7" fmla="*/ 145 h 167"/>
                <a:gd name="T8" fmla="*/ 147 w 145"/>
                <a:gd name="T9" fmla="*/ 159 h 167"/>
                <a:gd name="T10" fmla="*/ 161 w 145"/>
                <a:gd name="T11" fmla="*/ 167 h 167"/>
                <a:gd name="T12" fmla="*/ 136 w 145"/>
                <a:gd name="T13" fmla="*/ 167 h 167"/>
                <a:gd name="T14" fmla="*/ 124 w 145"/>
                <a:gd name="T15" fmla="*/ 165 h 167"/>
                <a:gd name="T16" fmla="*/ 11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104 w 145"/>
                <a:gd name="T41" fmla="*/ 8 h 167"/>
                <a:gd name="T42" fmla="*/ 119 w 145"/>
                <a:gd name="T43" fmla="*/ 20 h 167"/>
                <a:gd name="T44" fmla="*/ 124 w 145"/>
                <a:gd name="T45" fmla="*/ 40 h 167"/>
                <a:gd name="T46" fmla="*/ 124 w 145"/>
                <a:gd name="T47" fmla="*/ 51 h 167"/>
                <a:gd name="T48" fmla="*/ 116 w 145"/>
                <a:gd name="T49" fmla="*/ 65 h 167"/>
                <a:gd name="T50" fmla="*/ 99 w 145"/>
                <a:gd name="T51" fmla="*/ 79 h 167"/>
                <a:gd name="T52" fmla="*/ 68 w 145"/>
                <a:gd name="T53" fmla="*/ 82 h 167"/>
                <a:gd name="T54" fmla="*/ 32 w 145"/>
                <a:gd name="T55" fmla="*/ 77 h 167"/>
                <a:gd name="T56" fmla="*/ 46 w 145"/>
                <a:gd name="T57" fmla="*/ 77 h 167"/>
                <a:gd name="T58" fmla="*/ 60 w 145"/>
                <a:gd name="T59" fmla="*/ 77 h 167"/>
                <a:gd name="T60" fmla="*/ 93 w 145"/>
                <a:gd name="T61" fmla="*/ 65 h 167"/>
                <a:gd name="T62" fmla="*/ 99 w 145"/>
                <a:gd name="T63" fmla="*/ 51 h 167"/>
                <a:gd name="T64" fmla="*/ 99 w 145"/>
                <a:gd name="T65" fmla="*/ 42 h 167"/>
                <a:gd name="T66" fmla="*/ 9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1749"/>
            <p:cNvSpPr>
              <a:spLocks/>
            </p:cNvSpPr>
            <p:nvPr userDrawn="1"/>
          </p:nvSpPr>
          <p:spPr bwMode="auto">
            <a:xfrm>
              <a:off x="3673" y="2863"/>
              <a:ext cx="100" cy="172"/>
            </a:xfrm>
            <a:custGeom>
              <a:avLst/>
              <a:gdLst>
                <a:gd name="T0" fmla="*/ 73 w 102"/>
                <a:gd name="T1" fmla="*/ 106 h 173"/>
                <a:gd name="T2" fmla="*/ 70 w 102"/>
                <a:gd name="T3" fmla="*/ 126 h 173"/>
                <a:gd name="T4" fmla="*/ 64 w 102"/>
                <a:gd name="T5" fmla="*/ 143 h 173"/>
                <a:gd name="T6" fmla="*/ 52 w 102"/>
                <a:gd name="T7" fmla="*/ 154 h 173"/>
                <a:gd name="T8" fmla="*/ 32 w 102"/>
                <a:gd name="T9" fmla="*/ 157 h 173"/>
                <a:gd name="T10" fmla="*/ 25 w 102"/>
                <a:gd name="T11" fmla="*/ 154 h 173"/>
                <a:gd name="T12" fmla="*/ 3 w 102"/>
                <a:gd name="T13" fmla="*/ 143 h 173"/>
                <a:gd name="T14" fmla="*/ 0 w 102"/>
                <a:gd name="T15" fmla="*/ 106 h 173"/>
                <a:gd name="T16" fmla="*/ 14 w 102"/>
                <a:gd name="T17" fmla="*/ 132 h 173"/>
                <a:gd name="T18" fmla="*/ 25 w 102"/>
                <a:gd name="T19" fmla="*/ 146 h 173"/>
                <a:gd name="T20" fmla="*/ 30 w 102"/>
                <a:gd name="T21" fmla="*/ 146 h 173"/>
                <a:gd name="T22" fmla="*/ 47 w 102"/>
                <a:gd name="T23" fmla="*/ 143 h 173"/>
                <a:gd name="T24" fmla="*/ 58 w 102"/>
                <a:gd name="T25" fmla="*/ 135 h 173"/>
                <a:gd name="T26" fmla="*/ 62 w 102"/>
                <a:gd name="T27" fmla="*/ 115 h 173"/>
                <a:gd name="T28" fmla="*/ 62 w 102"/>
                <a:gd name="T29" fmla="*/ 106 h 173"/>
                <a:gd name="T30" fmla="*/ 52 w 102"/>
                <a:gd name="T31" fmla="*/ 89 h 173"/>
                <a:gd name="T32" fmla="*/ 25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38 w 102"/>
                <a:gd name="T45" fmla="*/ 0 h 173"/>
                <a:gd name="T46" fmla="*/ 55 w 102"/>
                <a:gd name="T47" fmla="*/ 3 h 173"/>
                <a:gd name="T48" fmla="*/ 66 w 102"/>
                <a:gd name="T49" fmla="*/ 9 h 173"/>
                <a:gd name="T50" fmla="*/ 67 w 102"/>
                <a:gd name="T51" fmla="*/ 43 h 173"/>
                <a:gd name="T52" fmla="*/ 60 w 102"/>
                <a:gd name="T53" fmla="*/ 23 h 173"/>
                <a:gd name="T54" fmla="*/ 41 w 102"/>
                <a:gd name="T55" fmla="*/ 11 h 173"/>
                <a:gd name="T56" fmla="*/ 32 w 102"/>
                <a:gd name="T57" fmla="*/ 11 h 173"/>
                <a:gd name="T58" fmla="*/ 25 w 102"/>
                <a:gd name="T59" fmla="*/ 20 h 173"/>
                <a:gd name="T60" fmla="*/ 23 w 102"/>
                <a:gd name="T61" fmla="*/ 37 h 173"/>
                <a:gd name="T62" fmla="*/ 23 w 102"/>
                <a:gd name="T63" fmla="*/ 45 h 173"/>
                <a:gd name="T64" fmla="*/ 25 w 102"/>
                <a:gd name="T65" fmla="*/ 63 h 173"/>
                <a:gd name="T66" fmla="*/ 41 w 102"/>
                <a:gd name="T67" fmla="*/ 68 h 173"/>
                <a:gd name="T68" fmla="*/ 66 w 102"/>
                <a:gd name="T69" fmla="*/ 86 h 173"/>
                <a:gd name="T70" fmla="*/ 72 w 102"/>
                <a:gd name="T71" fmla="*/ 86 h 173"/>
                <a:gd name="T72" fmla="*/ 73 w 102"/>
                <a:gd name="T73" fmla="*/ 10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1750"/>
            <p:cNvSpPr>
              <a:spLocks/>
            </p:cNvSpPr>
            <p:nvPr userDrawn="1"/>
          </p:nvSpPr>
          <p:spPr bwMode="auto">
            <a:xfrm>
              <a:off x="3790" y="2867"/>
              <a:ext cx="38" cy="167"/>
            </a:xfrm>
            <a:custGeom>
              <a:avLst/>
              <a:gdLst>
                <a:gd name="T0" fmla="*/ 53 w 37"/>
                <a:gd name="T1" fmla="*/ 0 h 167"/>
                <a:gd name="T2" fmla="*/ 53 w 37"/>
                <a:gd name="T3" fmla="*/ 0 h 167"/>
                <a:gd name="T4" fmla="*/ 48 w 37"/>
                <a:gd name="T5" fmla="*/ 3 h 167"/>
                <a:gd name="T6" fmla="*/ 45 w 37"/>
                <a:gd name="T7" fmla="*/ 11 h 167"/>
                <a:gd name="T8" fmla="*/ 45 w 37"/>
                <a:gd name="T9" fmla="*/ 156 h 167"/>
                <a:gd name="T10" fmla="*/ 45 w 37"/>
                <a:gd name="T11" fmla="*/ 156 h 167"/>
                <a:gd name="T12" fmla="*/ 48 w 37"/>
                <a:gd name="T13" fmla="*/ 165 h 167"/>
                <a:gd name="T14" fmla="*/ 5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53 w 37"/>
                <a:gd name="T33" fmla="*/ 0 h 167"/>
                <a:gd name="T34" fmla="*/ 5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1751"/>
            <p:cNvSpPr>
              <a:spLocks/>
            </p:cNvSpPr>
            <p:nvPr userDrawn="1"/>
          </p:nvSpPr>
          <p:spPr bwMode="auto">
            <a:xfrm>
              <a:off x="3839" y="2867"/>
              <a:ext cx="131" cy="167"/>
            </a:xfrm>
            <a:custGeom>
              <a:avLst/>
              <a:gdLst>
                <a:gd name="T0" fmla="*/ 95 w 130"/>
                <a:gd name="T1" fmla="*/ 11 h 167"/>
                <a:gd name="T2" fmla="*/ 95 w 130"/>
                <a:gd name="T3" fmla="*/ 156 h 167"/>
                <a:gd name="T4" fmla="*/ 95 w 130"/>
                <a:gd name="T5" fmla="*/ 156 h 167"/>
                <a:gd name="T6" fmla="*/ 95 w 130"/>
                <a:gd name="T7" fmla="*/ 165 h 167"/>
                <a:gd name="T8" fmla="*/ 10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46 w 130"/>
                <a:gd name="T35" fmla="*/ 0 h 167"/>
                <a:gd name="T36" fmla="*/ 146 w 130"/>
                <a:gd name="T37" fmla="*/ 23 h 167"/>
                <a:gd name="T38" fmla="*/ 146 w 130"/>
                <a:gd name="T39" fmla="*/ 23 h 167"/>
                <a:gd name="T40" fmla="*/ 144 w 130"/>
                <a:gd name="T41" fmla="*/ 17 h 167"/>
                <a:gd name="T42" fmla="*/ 135 w 130"/>
                <a:gd name="T43" fmla="*/ 14 h 167"/>
                <a:gd name="T44" fmla="*/ 135 w 130"/>
                <a:gd name="T45" fmla="*/ 14 h 167"/>
                <a:gd name="T46" fmla="*/ 95 w 130"/>
                <a:gd name="T47" fmla="*/ 11 h 167"/>
                <a:gd name="T48" fmla="*/ 9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1752"/>
            <p:cNvSpPr>
              <a:spLocks/>
            </p:cNvSpPr>
            <p:nvPr userDrawn="1"/>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1753"/>
            <p:cNvSpPr>
              <a:spLocks noEditPoints="1"/>
            </p:cNvSpPr>
            <p:nvPr userDrawn="1"/>
          </p:nvSpPr>
          <p:spPr bwMode="auto">
            <a:xfrm>
              <a:off x="4192" y="2863"/>
              <a:ext cx="155" cy="172"/>
            </a:xfrm>
            <a:custGeom>
              <a:avLst/>
              <a:gdLst>
                <a:gd name="T0" fmla="*/ 77 w 156"/>
                <a:gd name="T1" fmla="*/ 157 h 173"/>
                <a:gd name="T2" fmla="*/ 48 w 156"/>
                <a:gd name="T3" fmla="*/ 149 h 173"/>
                <a:gd name="T4" fmla="*/ 23 w 156"/>
                <a:gd name="T5" fmla="*/ 132 h 173"/>
                <a:gd name="T6" fmla="*/ 6 w 156"/>
                <a:gd name="T7" fmla="*/ 10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92 w 156"/>
                <a:gd name="T21" fmla="*/ 6 h 173"/>
                <a:gd name="T22" fmla="*/ 117 w 156"/>
                <a:gd name="T23" fmla="*/ 23 h 173"/>
                <a:gd name="T24" fmla="*/ 134 w 156"/>
                <a:gd name="T25" fmla="*/ 51 h 173"/>
                <a:gd name="T26" fmla="*/ 140 w 156"/>
                <a:gd name="T27" fmla="*/ 86 h 173"/>
                <a:gd name="T28" fmla="*/ 140 w 156"/>
                <a:gd name="T29" fmla="*/ 92 h 173"/>
                <a:gd name="T30" fmla="*/ 126 w 156"/>
                <a:gd name="T31" fmla="*/ 123 h 173"/>
                <a:gd name="T32" fmla="*/ 103 w 156"/>
                <a:gd name="T33" fmla="*/ 146 h 173"/>
                <a:gd name="T34" fmla="*/ 78 w 156"/>
                <a:gd name="T35" fmla="*/ 157 h 173"/>
                <a:gd name="T36" fmla="*/ 77 w 156"/>
                <a:gd name="T37" fmla="*/ 157 h 173"/>
                <a:gd name="T38" fmla="*/ 25 w 156"/>
                <a:gd name="T39" fmla="*/ 82 h 173"/>
                <a:gd name="T40" fmla="*/ 31 w 156"/>
                <a:gd name="T41" fmla="*/ 103 h 173"/>
                <a:gd name="T42" fmla="*/ 43 w 156"/>
                <a:gd name="T43" fmla="*/ 126 h 173"/>
                <a:gd name="T44" fmla="*/ 60 w 156"/>
                <a:gd name="T45" fmla="*/ 140 h 173"/>
                <a:gd name="T46" fmla="*/ 78 w 156"/>
                <a:gd name="T47" fmla="*/ 146 h 173"/>
                <a:gd name="T48" fmla="*/ 78 w 156"/>
                <a:gd name="T49" fmla="*/ 143 h 173"/>
                <a:gd name="T50" fmla="*/ 95 w 156"/>
                <a:gd name="T51" fmla="*/ 135 h 173"/>
                <a:gd name="T52" fmla="*/ 106 w 156"/>
                <a:gd name="T53" fmla="*/ 115 h 173"/>
                <a:gd name="T54" fmla="*/ 115 w 156"/>
                <a:gd name="T55" fmla="*/ 89 h 173"/>
                <a:gd name="T56" fmla="*/ 115 w 156"/>
                <a:gd name="T57" fmla="*/ 86 h 173"/>
                <a:gd name="T58" fmla="*/ 112 w 156"/>
                <a:gd name="T59" fmla="*/ 57 h 173"/>
                <a:gd name="T60" fmla="*/ 100 w 156"/>
                <a:gd name="T61" fmla="*/ 31 h 173"/>
                <a:gd name="T62" fmla="*/ 8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1754"/>
            <p:cNvSpPr>
              <a:spLocks/>
            </p:cNvSpPr>
            <p:nvPr userDrawn="1"/>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0"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31" name="Picture 32"/>
          <p:cNvPicPr>
            <a:picLocks noChangeAspect="1"/>
          </p:cNvPicPr>
          <p:nvPr userDrawn="1"/>
        </p:nvPicPr>
        <p:blipFill>
          <a:blip r:embed="rId2">
            <a:extLst>
              <a:ext uri="{28A0092B-C50C-407E-A947-70E740481C1C}">
                <a14:useLocalDpi xmlns:a14="http://schemas.microsoft.com/office/drawing/2010/main" val="0"/>
              </a:ext>
            </a:extLst>
          </a:blip>
          <a:srcRect t="-2184" b="25421"/>
          <a:stretch>
            <a:fillRect/>
          </a:stretch>
        </p:blipFill>
        <p:spPr bwMode="auto">
          <a:xfrm>
            <a:off x="34925" y="5888038"/>
            <a:ext cx="1258888"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4"/>
          <p:cNvSpPr>
            <a:spLocks noGrp="1" noChangeArrowheads="1"/>
          </p:cNvSpPr>
          <p:nvPr>
            <p:ph type="ctrTitle"/>
          </p:nvPr>
        </p:nvSpPr>
        <p:spPr>
          <a:xfrm>
            <a:off x="358775" y="1592796"/>
            <a:ext cx="8426450" cy="1873250"/>
          </a:xfrm>
        </p:spPr>
        <p:txBody>
          <a:bodyPr anchor="t"/>
          <a:lstStyle>
            <a:lvl1pPr>
              <a:lnSpc>
                <a:spcPct val="90000"/>
              </a:lnSpc>
              <a:defRPr sz="4800" b="0">
                <a:solidFill>
                  <a:srgbClr val="F8F8F8"/>
                </a:solidFill>
              </a:defRPr>
            </a:lvl1pPr>
          </a:lstStyle>
          <a:p>
            <a:pPr lvl="0"/>
            <a:r>
              <a:rPr lang="en-GB" noProof="0" smtClean="0"/>
              <a:t>Click to edit Master title style</a:t>
            </a:r>
            <a:endParaRPr lang="en-GB" noProof="0" dirty="0" smtClean="0"/>
          </a:p>
        </p:txBody>
      </p:sp>
      <p:sp>
        <p:nvSpPr>
          <p:cNvPr id="5125" name="Rectangle 5"/>
          <p:cNvSpPr>
            <a:spLocks noGrp="1" noChangeArrowheads="1"/>
          </p:cNvSpPr>
          <p:nvPr>
            <p:ph type="subTitle" idx="1"/>
          </p:nvPr>
        </p:nvSpPr>
        <p:spPr>
          <a:xfrm>
            <a:off x="358775" y="3681028"/>
            <a:ext cx="8426450" cy="1332148"/>
          </a:xfrm>
        </p:spPr>
        <p:txBody>
          <a:bodyPr/>
          <a:lstStyle>
            <a:lvl1pPr marL="0" indent="0">
              <a:lnSpc>
                <a:spcPct val="90000"/>
              </a:lnSpc>
              <a:spcBef>
                <a:spcPct val="0"/>
              </a:spcBef>
              <a:spcAft>
                <a:spcPct val="45000"/>
              </a:spcAft>
              <a:buFont typeface="Wingdings" pitchFamily="2" charset="2"/>
              <a:buNone/>
              <a:defRPr sz="2800">
                <a:solidFill>
                  <a:srgbClr val="CCE5E9"/>
                </a:solidFill>
              </a:defRPr>
            </a:lvl1pPr>
          </a:lstStyle>
          <a:p>
            <a:pPr lvl="0"/>
            <a:r>
              <a:rPr lang="en-GB" noProof="0" smtClean="0"/>
              <a:t>Click to edit Master subtitle style</a:t>
            </a:r>
            <a:endParaRPr lang="en-GB" noProof="0" dirty="0" smtClean="0"/>
          </a:p>
        </p:txBody>
      </p:sp>
      <p:sp>
        <p:nvSpPr>
          <p:cNvPr id="3" name="Text Placeholder 2"/>
          <p:cNvSpPr>
            <a:spLocks noGrp="1"/>
          </p:cNvSpPr>
          <p:nvPr>
            <p:ph type="body" sz="quarter" idx="10"/>
          </p:nvPr>
        </p:nvSpPr>
        <p:spPr>
          <a:xfrm>
            <a:off x="359532" y="5109725"/>
            <a:ext cx="3997325" cy="803551"/>
          </a:xfrm>
        </p:spPr>
        <p:txBody>
          <a:bodyPr/>
          <a:lstStyle>
            <a:lvl1pPr marL="0" indent="0">
              <a:spcBef>
                <a:spcPts val="0"/>
              </a:spcBef>
              <a:buNone/>
              <a:defRPr sz="2000" baseline="0">
                <a:solidFill>
                  <a:srgbClr val="F8F8F8"/>
                </a:solidFill>
              </a:defRPr>
            </a:lvl1pPr>
          </a:lstStyle>
          <a:p>
            <a:pPr lvl="0"/>
            <a:r>
              <a:rPr lang="en-GB" smtClean="0"/>
              <a:t>Click to edit Master text styles</a:t>
            </a:r>
          </a:p>
        </p:txBody>
      </p:sp>
    </p:spTree>
    <p:extLst>
      <p:ext uri="{BB962C8B-B14F-4D97-AF65-F5344CB8AC3E}">
        <p14:creationId xmlns:p14="http://schemas.microsoft.com/office/powerpoint/2010/main" val="1017315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_no_logo">
    <p:bg>
      <p:bgPr>
        <a:solidFill>
          <a:srgbClr val="EAECEE"/>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6"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able Placeholder 32"/>
          <p:cNvSpPr>
            <a:spLocks noGrp="1"/>
          </p:cNvSpPr>
          <p:nvPr>
            <p:ph type="tbl" sz="quarter" idx="16"/>
          </p:nvPr>
        </p:nvSpPr>
        <p:spPr>
          <a:xfrm>
            <a:off x="358775" y="1592263"/>
            <a:ext cx="8458200" cy="4357687"/>
          </a:xfrm>
        </p:spPr>
        <p:txBody>
          <a:bodyPr/>
          <a:lstStyle/>
          <a:p>
            <a:pPr lvl="0"/>
            <a:r>
              <a:rPr lang="en-GB" noProof="0" smtClean="0"/>
              <a:t>Click icon to add table</a:t>
            </a:r>
            <a:endParaRPr lang="en-GB" noProof="0"/>
          </a:p>
        </p:txBody>
      </p:sp>
      <p:sp>
        <p:nvSpPr>
          <p:cNvPr id="62"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8" name="Rectangle 8"/>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90047FED-869F-5B4A-9F2E-25C2C5EBC842}" type="slidenum">
              <a:rPr lang="en-GB"/>
              <a:pPr/>
              <a:t>‹#›</a:t>
            </a:fld>
            <a:endParaRPr lang="en-GB"/>
          </a:p>
        </p:txBody>
      </p:sp>
    </p:spTree>
    <p:extLst>
      <p:ext uri="{BB962C8B-B14F-4D97-AF65-F5344CB8AC3E}">
        <p14:creationId xmlns:p14="http://schemas.microsoft.com/office/powerpoint/2010/main" val="1731727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lumn_text">
    <p:bg>
      <p:bgPr>
        <a:solidFill>
          <a:srgbClr val="EAECEE"/>
        </a:solidFill>
        <a:effectLst/>
      </p:bgPr>
    </p:bg>
    <p:spTree>
      <p:nvGrpSpPr>
        <p:cNvPr id="1" name=""/>
        <p:cNvGrpSpPr/>
        <p:nvPr/>
      </p:nvGrpSpPr>
      <p:grpSpPr>
        <a:xfrm>
          <a:off x="0" y="0"/>
          <a:ext cx="0" cy="0"/>
          <a:chOff x="0" y="0"/>
          <a:chExt cx="0" cy="0"/>
        </a:xfrm>
      </p:grpSpPr>
      <p:pic>
        <p:nvPicPr>
          <p:cNvPr id="4"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7"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8"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9"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2"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4"/>
          </p:nvPr>
        </p:nvSpPr>
        <p:spPr>
          <a:xfrm>
            <a:off x="358775" y="1412776"/>
            <a:ext cx="8389938"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2"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4"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841E4A8B-7CE1-BC4B-9352-78518045172B}" type="slidenum">
              <a:rPr lang="en-GB"/>
              <a:pPr/>
              <a:t>‹#›</a:t>
            </a:fld>
            <a:endParaRPr lang="en-GB"/>
          </a:p>
        </p:txBody>
      </p:sp>
    </p:spTree>
    <p:extLst>
      <p:ext uri="{BB962C8B-B14F-4D97-AF65-F5344CB8AC3E}">
        <p14:creationId xmlns:p14="http://schemas.microsoft.com/office/powerpoint/2010/main" val="2009801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lumn_text_no_logo">
    <p:bg>
      <p:bgPr>
        <a:solidFill>
          <a:srgbClr val="EAECEE"/>
        </a:solidFill>
        <a:effectLst/>
      </p:bgPr>
    </p:bg>
    <p:spTree>
      <p:nvGrpSpPr>
        <p:cNvPr id="1" name=""/>
        <p:cNvGrpSpPr/>
        <p:nvPr/>
      </p:nvGrpSpPr>
      <p:grpSpPr>
        <a:xfrm>
          <a:off x="0" y="0"/>
          <a:ext cx="0" cy="0"/>
          <a:chOff x="0" y="0"/>
          <a:chExt cx="0" cy="0"/>
        </a:xfrm>
      </p:grpSpPr>
      <p:pic>
        <p:nvPicPr>
          <p:cNvPr id="4"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4"/>
          </p:nvPr>
        </p:nvSpPr>
        <p:spPr>
          <a:xfrm>
            <a:off x="358775" y="1412776"/>
            <a:ext cx="8389938"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2"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9"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71D8AF90-6129-734A-A09B-8079F8905AB4}" type="slidenum">
              <a:rPr lang="en-GB"/>
              <a:pPr/>
              <a:t>‹#›</a:t>
            </a:fld>
            <a:endParaRPr lang="en-GB"/>
          </a:p>
        </p:txBody>
      </p:sp>
    </p:spTree>
    <p:extLst>
      <p:ext uri="{BB962C8B-B14F-4D97-AF65-F5344CB8AC3E}">
        <p14:creationId xmlns:p14="http://schemas.microsoft.com/office/powerpoint/2010/main" val="845312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lumn_text">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8"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9"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2"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4"/>
          </p:nvPr>
        </p:nvSpPr>
        <p:spPr>
          <a:xfrm>
            <a:off x="287524" y="1412776"/>
            <a:ext cx="4213224"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33" name="Text Placeholder 5"/>
          <p:cNvSpPr>
            <a:spLocks noGrp="1"/>
          </p:cNvSpPr>
          <p:nvPr>
            <p:ph type="body" sz="quarter" idx="15"/>
          </p:nvPr>
        </p:nvSpPr>
        <p:spPr>
          <a:xfrm>
            <a:off x="4643252" y="1412776"/>
            <a:ext cx="4213224"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3"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6" name="Rectangle 8"/>
          <p:cNvSpPr>
            <a:spLocks noGrp="1" noChangeArrowheads="1"/>
          </p:cNvSpPr>
          <p:nvPr>
            <p:ph type="sldNum" sz="quarter" idx="16"/>
          </p:nvPr>
        </p:nvSpPr>
        <p:spPr>
          <a:xfrm>
            <a:off x="7019925" y="6451600"/>
            <a:ext cx="1908175" cy="180975"/>
          </a:xfrm>
        </p:spPr>
        <p:txBody>
          <a:bodyPr/>
          <a:lstStyle>
            <a:lvl1pPr>
              <a:defRPr sz="1600" b="1">
                <a:solidFill>
                  <a:srgbClr val="F8F8F8"/>
                </a:solidFill>
              </a:defRPr>
            </a:lvl1pPr>
          </a:lstStyle>
          <a:p>
            <a:fld id="{94C14C06-903E-A142-9DD8-89372C659E02}" type="slidenum">
              <a:rPr lang="en-GB"/>
              <a:pPr/>
              <a:t>‹#›</a:t>
            </a:fld>
            <a:endParaRPr lang="en-GB"/>
          </a:p>
        </p:txBody>
      </p:sp>
    </p:spTree>
    <p:extLst>
      <p:ext uri="{BB962C8B-B14F-4D97-AF65-F5344CB8AC3E}">
        <p14:creationId xmlns:p14="http://schemas.microsoft.com/office/powerpoint/2010/main" val="916292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lumn_text_no_logo">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4"/>
          </p:nvPr>
        </p:nvSpPr>
        <p:spPr>
          <a:xfrm>
            <a:off x="287524" y="1412776"/>
            <a:ext cx="4213224"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33" name="Text Placeholder 5"/>
          <p:cNvSpPr>
            <a:spLocks noGrp="1"/>
          </p:cNvSpPr>
          <p:nvPr>
            <p:ph type="body" sz="quarter" idx="15"/>
          </p:nvPr>
        </p:nvSpPr>
        <p:spPr>
          <a:xfrm>
            <a:off x="4643252" y="1412776"/>
            <a:ext cx="4213224"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3"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10" name="Rectangle 9"/>
          <p:cNvSpPr>
            <a:spLocks noGrp="1" noChangeArrowheads="1"/>
          </p:cNvSpPr>
          <p:nvPr>
            <p:ph type="sldNum" sz="quarter" idx="16"/>
          </p:nvPr>
        </p:nvSpPr>
        <p:spPr>
          <a:xfrm>
            <a:off x="7019925" y="6451600"/>
            <a:ext cx="1908175" cy="180975"/>
          </a:xfrm>
        </p:spPr>
        <p:txBody>
          <a:bodyPr/>
          <a:lstStyle>
            <a:lvl1pPr>
              <a:defRPr sz="1600" b="1">
                <a:solidFill>
                  <a:srgbClr val="F8F8F8"/>
                </a:solidFill>
              </a:defRPr>
            </a:lvl1pPr>
          </a:lstStyle>
          <a:p>
            <a:fld id="{10E8578B-9E7E-CF49-BBF4-89BE8DC6002D}" type="slidenum">
              <a:rPr lang="en-GB"/>
              <a:pPr/>
              <a:t>‹#›</a:t>
            </a:fld>
            <a:endParaRPr lang="en-GB"/>
          </a:p>
        </p:txBody>
      </p:sp>
    </p:spTree>
    <p:extLst>
      <p:ext uri="{BB962C8B-B14F-4D97-AF65-F5344CB8AC3E}">
        <p14:creationId xmlns:p14="http://schemas.microsoft.com/office/powerpoint/2010/main" val="1919332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caption">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7"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8"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9"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a:spLocks noGrp="1"/>
          </p:cNvSpPr>
          <p:nvPr>
            <p:ph type="title"/>
          </p:nvPr>
        </p:nvSpPr>
        <p:spPr>
          <a:xfrm>
            <a:off x="1792288" y="5562562"/>
            <a:ext cx="5486400" cy="566738"/>
          </a:xfrm>
        </p:spPr>
        <p:txBody>
          <a:bodyPr/>
          <a:lstStyle>
            <a:lvl1pPr algn="l">
              <a:defRPr sz="2000" b="0" i="1"/>
            </a:lvl1pPr>
          </a:lstStyle>
          <a:p>
            <a:r>
              <a:rPr lang="en-GB" smtClean="0"/>
              <a:t>Click to edit Master title style</a:t>
            </a:r>
            <a:endParaRPr lang="en-GB" dirty="0"/>
          </a:p>
        </p:txBody>
      </p:sp>
      <p:sp>
        <p:nvSpPr>
          <p:cNvPr id="33" name="Picture Placeholder 2"/>
          <p:cNvSpPr>
            <a:spLocks noGrp="1"/>
          </p:cNvSpPr>
          <p:nvPr>
            <p:ph type="pic" idx="1"/>
          </p:nvPr>
        </p:nvSpPr>
        <p:spPr>
          <a:xfrm>
            <a:off x="1792288" y="1376772"/>
            <a:ext cx="5486400" cy="41404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63"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6" name="Rectangle 8"/>
          <p:cNvSpPr>
            <a:spLocks noGrp="1" noChangeArrowheads="1"/>
          </p:cNvSpPr>
          <p:nvPr>
            <p:ph type="sldNum" sz="quarter" idx="14"/>
          </p:nvPr>
        </p:nvSpPr>
        <p:spPr>
          <a:xfrm>
            <a:off x="7019925" y="6451600"/>
            <a:ext cx="1908175" cy="180975"/>
          </a:xfrm>
        </p:spPr>
        <p:txBody>
          <a:bodyPr/>
          <a:lstStyle>
            <a:lvl1pPr>
              <a:defRPr sz="1600" b="1">
                <a:solidFill>
                  <a:srgbClr val="F8F8F8"/>
                </a:solidFill>
              </a:defRPr>
            </a:lvl1pPr>
          </a:lstStyle>
          <a:p>
            <a:fld id="{DD872239-ADF2-5540-BD9F-FF1FC809186B}" type="slidenum">
              <a:rPr lang="en-GB"/>
              <a:pPr/>
              <a:t>‹#›</a:t>
            </a:fld>
            <a:endParaRPr lang="en-GB"/>
          </a:p>
        </p:txBody>
      </p:sp>
    </p:spTree>
    <p:extLst>
      <p:ext uri="{BB962C8B-B14F-4D97-AF65-F5344CB8AC3E}">
        <p14:creationId xmlns:p14="http://schemas.microsoft.com/office/powerpoint/2010/main" val="1536687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caption_no_logo">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a:spLocks noGrp="1"/>
          </p:cNvSpPr>
          <p:nvPr>
            <p:ph type="title"/>
          </p:nvPr>
        </p:nvSpPr>
        <p:spPr>
          <a:xfrm>
            <a:off x="1792288" y="5562562"/>
            <a:ext cx="5486400" cy="566738"/>
          </a:xfrm>
        </p:spPr>
        <p:txBody>
          <a:bodyPr/>
          <a:lstStyle>
            <a:lvl1pPr algn="l">
              <a:defRPr sz="2000" b="0" i="1"/>
            </a:lvl1pPr>
          </a:lstStyle>
          <a:p>
            <a:r>
              <a:rPr lang="en-GB" smtClean="0"/>
              <a:t>Click to edit Master title style</a:t>
            </a:r>
            <a:endParaRPr lang="en-GB" dirty="0"/>
          </a:p>
        </p:txBody>
      </p:sp>
      <p:sp>
        <p:nvSpPr>
          <p:cNvPr id="33" name="Picture Placeholder 2"/>
          <p:cNvSpPr>
            <a:spLocks noGrp="1"/>
          </p:cNvSpPr>
          <p:nvPr>
            <p:ph type="pic" idx="1"/>
          </p:nvPr>
        </p:nvSpPr>
        <p:spPr>
          <a:xfrm>
            <a:off x="1792288" y="1376772"/>
            <a:ext cx="5486400" cy="41404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63"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9" name="Rectangle 8"/>
          <p:cNvSpPr>
            <a:spLocks noGrp="1" noChangeArrowheads="1"/>
          </p:cNvSpPr>
          <p:nvPr>
            <p:ph type="sldNum" sz="quarter" idx="14"/>
          </p:nvPr>
        </p:nvSpPr>
        <p:spPr>
          <a:xfrm>
            <a:off x="7019925" y="6451600"/>
            <a:ext cx="1908175" cy="180975"/>
          </a:xfrm>
        </p:spPr>
        <p:txBody>
          <a:bodyPr/>
          <a:lstStyle>
            <a:lvl1pPr>
              <a:defRPr sz="1600" b="1">
                <a:solidFill>
                  <a:srgbClr val="F8F8F8"/>
                </a:solidFill>
              </a:defRPr>
            </a:lvl1pPr>
          </a:lstStyle>
          <a:p>
            <a:fld id="{229AB77A-61C2-0341-AACC-EF9A123286DD}" type="slidenum">
              <a:rPr lang="en-GB"/>
              <a:pPr/>
              <a:t>‹#›</a:t>
            </a:fld>
            <a:endParaRPr lang="en-GB"/>
          </a:p>
        </p:txBody>
      </p:sp>
    </p:spTree>
    <p:extLst>
      <p:ext uri="{BB962C8B-B14F-4D97-AF65-F5344CB8AC3E}">
        <p14:creationId xmlns:p14="http://schemas.microsoft.com/office/powerpoint/2010/main" val="3995408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bulleted_list">
    <p:bg>
      <p:bgPr>
        <a:solidFill>
          <a:srgbClr val="EAECEE"/>
        </a:solidFill>
        <a:effectLst/>
      </p:bgPr>
    </p:bg>
    <p:spTree>
      <p:nvGrpSpPr>
        <p:cNvPr id="1" name=""/>
        <p:cNvGrpSpPr/>
        <p:nvPr/>
      </p:nvGrpSpPr>
      <p:grpSpPr>
        <a:xfrm>
          <a:off x="0" y="0"/>
          <a:ext cx="0" cy="0"/>
          <a:chOff x="0" y="0"/>
          <a:chExt cx="0" cy="0"/>
        </a:xfrm>
      </p:grpSpPr>
      <p:pic>
        <p:nvPicPr>
          <p:cNvPr id="6"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8"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9"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4"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Picture Placeholder 5"/>
          <p:cNvSpPr>
            <a:spLocks noGrp="1"/>
          </p:cNvSpPr>
          <p:nvPr>
            <p:ph type="pic" sz="quarter" idx="14"/>
          </p:nvPr>
        </p:nvSpPr>
        <p:spPr>
          <a:xfrm>
            <a:off x="250825" y="1376772"/>
            <a:ext cx="4429125" cy="4176464"/>
          </a:xfrm>
        </p:spPr>
        <p:txBody>
          <a:bodyPr/>
          <a:lstStyle/>
          <a:p>
            <a:pPr lvl="0"/>
            <a:r>
              <a:rPr lang="en-GB" noProof="0" smtClean="0"/>
              <a:t>Drag picture to placeholder or click icon to add</a:t>
            </a:r>
            <a:endParaRPr lang="en-GB" noProof="0"/>
          </a:p>
        </p:txBody>
      </p:sp>
      <p:sp>
        <p:nvSpPr>
          <p:cNvPr id="33" name="Text Placeholder 9"/>
          <p:cNvSpPr>
            <a:spLocks noGrp="1"/>
          </p:cNvSpPr>
          <p:nvPr>
            <p:ph type="body" sz="quarter" idx="15"/>
          </p:nvPr>
        </p:nvSpPr>
        <p:spPr>
          <a:xfrm>
            <a:off x="4787900" y="1376772"/>
            <a:ext cx="4068763" cy="4788532"/>
          </a:xfrm>
        </p:spPr>
        <p:txBody>
          <a:bodyPr/>
          <a:lstStyle>
            <a:lvl1pPr marL="0" indent="0">
              <a:buNone/>
              <a:defRPr sz="2000"/>
            </a:lvl1pPr>
            <a:lvl2pPr marL="793750" indent="-342900">
              <a:buFont typeface="Arial" pitchFamily="34" charset="0"/>
              <a:buChar char="•"/>
              <a:defRPr sz="2000" baseline="0"/>
            </a:lvl2pPr>
            <a:lvl3pPr marL="989012" indent="0">
              <a:buNone/>
              <a:defRPr sz="2000"/>
            </a:lvl3pPr>
            <a:lvl4pPr marL="1436687" indent="0">
              <a:buNone/>
              <a:defRPr sz="2000"/>
            </a:lvl4pPr>
            <a:lvl5pPr marL="1884362" indent="0">
              <a:buNone/>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smtClean="0"/>
          </a:p>
        </p:txBody>
      </p:sp>
      <p:sp>
        <p:nvSpPr>
          <p:cNvPr id="65" name="Title 1"/>
          <p:cNvSpPr>
            <a:spLocks noGrp="1"/>
          </p:cNvSpPr>
          <p:nvPr>
            <p:ph type="title"/>
          </p:nvPr>
        </p:nvSpPr>
        <p:spPr>
          <a:xfrm>
            <a:off x="251520" y="5589240"/>
            <a:ext cx="4464496" cy="566738"/>
          </a:xfrm>
        </p:spPr>
        <p:txBody>
          <a:bodyPr/>
          <a:lstStyle>
            <a:lvl1pPr algn="l">
              <a:defRPr sz="2000" b="0" i="1"/>
            </a:lvl1pPr>
          </a:lstStyle>
          <a:p>
            <a:r>
              <a:rPr lang="en-GB" smtClean="0"/>
              <a:t>Click to edit Master title style</a:t>
            </a:r>
            <a:endParaRPr lang="en-GB" dirty="0"/>
          </a:p>
        </p:txBody>
      </p:sp>
      <p:sp>
        <p:nvSpPr>
          <p:cNvPr id="64"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7" name="Rectangle 8"/>
          <p:cNvSpPr>
            <a:spLocks noGrp="1" noChangeArrowheads="1"/>
          </p:cNvSpPr>
          <p:nvPr>
            <p:ph type="sldNum" sz="quarter" idx="16"/>
          </p:nvPr>
        </p:nvSpPr>
        <p:spPr>
          <a:xfrm>
            <a:off x="7019925" y="6451600"/>
            <a:ext cx="1908175" cy="180975"/>
          </a:xfrm>
        </p:spPr>
        <p:txBody>
          <a:bodyPr/>
          <a:lstStyle>
            <a:lvl1pPr>
              <a:defRPr sz="1600" b="1">
                <a:solidFill>
                  <a:srgbClr val="F8F8F8"/>
                </a:solidFill>
              </a:defRPr>
            </a:lvl1pPr>
          </a:lstStyle>
          <a:p>
            <a:fld id="{09BFBAB4-28F7-E845-9A0E-2CA2E9B2F007}" type="slidenum">
              <a:rPr lang="en-GB"/>
              <a:pPr/>
              <a:t>‹#›</a:t>
            </a:fld>
            <a:endParaRPr lang="en-GB"/>
          </a:p>
        </p:txBody>
      </p:sp>
    </p:spTree>
    <p:extLst>
      <p:ext uri="{BB962C8B-B14F-4D97-AF65-F5344CB8AC3E}">
        <p14:creationId xmlns:p14="http://schemas.microsoft.com/office/powerpoint/2010/main" val="1052909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bulleted_list_no_logo">
    <p:bg>
      <p:bgPr>
        <a:solidFill>
          <a:srgbClr val="EAECEE"/>
        </a:solidFill>
        <a:effectLst/>
      </p:bgPr>
    </p:bg>
    <p:spTree>
      <p:nvGrpSpPr>
        <p:cNvPr id="1" name=""/>
        <p:cNvGrpSpPr/>
        <p:nvPr/>
      </p:nvGrpSpPr>
      <p:grpSpPr>
        <a:xfrm>
          <a:off x="0" y="0"/>
          <a:ext cx="0" cy="0"/>
          <a:chOff x="0" y="0"/>
          <a:chExt cx="0" cy="0"/>
        </a:xfrm>
      </p:grpSpPr>
      <p:pic>
        <p:nvPicPr>
          <p:cNvPr id="6"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Picture Placeholder 5"/>
          <p:cNvSpPr>
            <a:spLocks noGrp="1"/>
          </p:cNvSpPr>
          <p:nvPr>
            <p:ph type="pic" sz="quarter" idx="14"/>
          </p:nvPr>
        </p:nvSpPr>
        <p:spPr>
          <a:xfrm>
            <a:off x="250825" y="1376772"/>
            <a:ext cx="4429125" cy="4176464"/>
          </a:xfrm>
        </p:spPr>
        <p:txBody>
          <a:bodyPr/>
          <a:lstStyle/>
          <a:p>
            <a:pPr lvl="0"/>
            <a:r>
              <a:rPr lang="en-GB" noProof="0" smtClean="0"/>
              <a:t>Drag picture to placeholder or click icon to add</a:t>
            </a:r>
            <a:endParaRPr lang="en-GB" noProof="0"/>
          </a:p>
        </p:txBody>
      </p:sp>
      <p:sp>
        <p:nvSpPr>
          <p:cNvPr id="33" name="Text Placeholder 9"/>
          <p:cNvSpPr>
            <a:spLocks noGrp="1"/>
          </p:cNvSpPr>
          <p:nvPr>
            <p:ph type="body" sz="quarter" idx="15"/>
          </p:nvPr>
        </p:nvSpPr>
        <p:spPr>
          <a:xfrm>
            <a:off x="4787900" y="1376772"/>
            <a:ext cx="4068763" cy="4788532"/>
          </a:xfrm>
        </p:spPr>
        <p:txBody>
          <a:bodyPr/>
          <a:lstStyle>
            <a:lvl1pPr marL="0" indent="0">
              <a:buNone/>
              <a:defRPr sz="2000"/>
            </a:lvl1pPr>
            <a:lvl2pPr marL="793750" indent="-342900">
              <a:buFont typeface="Arial" pitchFamily="34" charset="0"/>
              <a:buChar char="•"/>
              <a:defRPr sz="2000" baseline="0"/>
            </a:lvl2pPr>
            <a:lvl3pPr marL="989012" indent="0">
              <a:buNone/>
              <a:defRPr sz="2000"/>
            </a:lvl3pPr>
            <a:lvl4pPr marL="1436687" indent="0">
              <a:buNone/>
              <a:defRPr sz="2000"/>
            </a:lvl4pPr>
            <a:lvl5pPr marL="1884362" indent="0">
              <a:buNone/>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smtClean="0"/>
          </a:p>
        </p:txBody>
      </p:sp>
      <p:sp>
        <p:nvSpPr>
          <p:cNvPr id="65" name="Title 1"/>
          <p:cNvSpPr>
            <a:spLocks noGrp="1"/>
          </p:cNvSpPr>
          <p:nvPr>
            <p:ph type="title"/>
          </p:nvPr>
        </p:nvSpPr>
        <p:spPr>
          <a:xfrm>
            <a:off x="251520" y="5589240"/>
            <a:ext cx="4464496" cy="566738"/>
          </a:xfrm>
        </p:spPr>
        <p:txBody>
          <a:bodyPr/>
          <a:lstStyle>
            <a:lvl1pPr algn="l">
              <a:defRPr sz="2000" b="0" i="1"/>
            </a:lvl1pPr>
          </a:lstStyle>
          <a:p>
            <a:r>
              <a:rPr lang="en-GB" smtClean="0"/>
              <a:t>Click to edit Master title style</a:t>
            </a:r>
            <a:endParaRPr lang="en-GB" dirty="0"/>
          </a:p>
        </p:txBody>
      </p:sp>
      <p:sp>
        <p:nvSpPr>
          <p:cNvPr id="64"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10" name="Rectangle 9"/>
          <p:cNvSpPr>
            <a:spLocks noGrp="1" noChangeArrowheads="1"/>
          </p:cNvSpPr>
          <p:nvPr>
            <p:ph type="sldNum" sz="quarter" idx="16"/>
          </p:nvPr>
        </p:nvSpPr>
        <p:spPr>
          <a:xfrm>
            <a:off x="7019925" y="6451600"/>
            <a:ext cx="1908175" cy="180975"/>
          </a:xfrm>
        </p:spPr>
        <p:txBody>
          <a:bodyPr/>
          <a:lstStyle>
            <a:lvl1pPr>
              <a:defRPr sz="1600" b="1">
                <a:solidFill>
                  <a:srgbClr val="F8F8F8"/>
                </a:solidFill>
              </a:defRPr>
            </a:lvl1pPr>
          </a:lstStyle>
          <a:p>
            <a:fld id="{00086102-29F6-0E49-A532-329CC50ED630}" type="slidenum">
              <a:rPr lang="en-GB"/>
              <a:pPr/>
              <a:t>‹#›</a:t>
            </a:fld>
            <a:endParaRPr lang="en-GB"/>
          </a:p>
        </p:txBody>
      </p:sp>
    </p:spTree>
    <p:extLst>
      <p:ext uri="{BB962C8B-B14F-4D97-AF65-F5344CB8AC3E}">
        <p14:creationId xmlns:p14="http://schemas.microsoft.com/office/powerpoint/2010/main" val="187450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lti_picture">
    <p:bg>
      <p:bgPr>
        <a:solidFill>
          <a:srgbClr val="EAECEE"/>
        </a:solidFill>
        <a:effectLst/>
      </p:bgPr>
    </p:bg>
    <p:spTree>
      <p:nvGrpSpPr>
        <p:cNvPr id="1" name=""/>
        <p:cNvGrpSpPr/>
        <p:nvPr/>
      </p:nvGrpSpPr>
      <p:grpSpPr>
        <a:xfrm>
          <a:off x="0" y="0"/>
          <a:ext cx="0" cy="0"/>
          <a:chOff x="0" y="0"/>
          <a:chExt cx="0" cy="0"/>
        </a:xfrm>
      </p:grpSpPr>
      <p:pic>
        <p:nvPicPr>
          <p:cNvPr id="9"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12"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13"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9"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a:spLocks noGrp="1"/>
          </p:cNvSpPr>
          <p:nvPr>
            <p:ph type="title"/>
          </p:nvPr>
        </p:nvSpPr>
        <p:spPr>
          <a:xfrm>
            <a:off x="3059832" y="5589240"/>
            <a:ext cx="2310644" cy="566738"/>
          </a:xfrm>
        </p:spPr>
        <p:txBody>
          <a:bodyPr anchor="t"/>
          <a:lstStyle>
            <a:lvl1pPr algn="l">
              <a:defRPr sz="1200" b="0" i="0"/>
            </a:lvl1pPr>
          </a:lstStyle>
          <a:p>
            <a:r>
              <a:rPr lang="en-GB" smtClean="0"/>
              <a:t>Click to edit Master title style</a:t>
            </a:r>
            <a:endParaRPr lang="en-GB" dirty="0"/>
          </a:p>
        </p:txBody>
      </p:sp>
      <p:sp>
        <p:nvSpPr>
          <p:cNvPr id="33" name="Picture Placeholder 2"/>
          <p:cNvSpPr>
            <a:spLocks noGrp="1"/>
          </p:cNvSpPr>
          <p:nvPr>
            <p:ph type="pic" idx="1"/>
          </p:nvPr>
        </p:nvSpPr>
        <p:spPr>
          <a:xfrm>
            <a:off x="359532" y="2636912"/>
            <a:ext cx="2592288" cy="3494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3" name="Picture Placeholder 2"/>
          <p:cNvSpPr>
            <a:spLocks noGrp="1"/>
          </p:cNvSpPr>
          <p:nvPr>
            <p:ph type="pic" sz="quarter" idx="16"/>
          </p:nvPr>
        </p:nvSpPr>
        <p:spPr>
          <a:xfrm>
            <a:off x="3132138" y="2636838"/>
            <a:ext cx="2879725" cy="1728787"/>
          </a:xfrm>
        </p:spPr>
        <p:txBody>
          <a:bodyPr/>
          <a:lstStyle/>
          <a:p>
            <a:pPr lvl="0"/>
            <a:r>
              <a:rPr lang="en-GB" noProof="0" smtClean="0"/>
              <a:t>Drag picture to placeholder or click icon to add</a:t>
            </a:r>
            <a:endParaRPr lang="en-GB" noProof="0"/>
          </a:p>
        </p:txBody>
      </p:sp>
      <p:sp>
        <p:nvSpPr>
          <p:cNvPr id="6" name="Text Placeholder 5"/>
          <p:cNvSpPr>
            <a:spLocks noGrp="1"/>
          </p:cNvSpPr>
          <p:nvPr>
            <p:ph type="body" sz="quarter" idx="17"/>
          </p:nvPr>
        </p:nvSpPr>
        <p:spPr>
          <a:xfrm>
            <a:off x="358775" y="1412776"/>
            <a:ext cx="5689600" cy="1187548"/>
          </a:xfrm>
        </p:spPr>
        <p:txBody>
          <a:bodyPr/>
          <a:lstStyle>
            <a:lvl1pPr marL="457200" indent="-457200">
              <a:buFont typeface="Arial" pitchFamily="34" charset="0"/>
              <a:buChar char="•"/>
              <a:defRPr sz="2000" baseline="0"/>
            </a:lvl1pPr>
          </a:lstStyle>
          <a:p>
            <a:pPr lvl="0"/>
            <a:r>
              <a:rPr lang="en-GB" smtClean="0"/>
              <a:t>Click to edit Master text styles</a:t>
            </a:r>
          </a:p>
        </p:txBody>
      </p:sp>
      <p:sp>
        <p:nvSpPr>
          <p:cNvPr id="8" name="Text Placeholder 7"/>
          <p:cNvSpPr>
            <a:spLocks noGrp="1"/>
          </p:cNvSpPr>
          <p:nvPr>
            <p:ph type="body" sz="quarter" idx="18"/>
          </p:nvPr>
        </p:nvSpPr>
        <p:spPr>
          <a:xfrm>
            <a:off x="6119813" y="1412776"/>
            <a:ext cx="2697162" cy="4753073"/>
          </a:xfrm>
        </p:spPr>
        <p:txBody>
          <a:bodyPr/>
          <a:lstStyle>
            <a:lvl1pPr marL="0" indent="0">
              <a:buNone/>
              <a:defRPr sz="2000"/>
            </a:lvl1pPr>
          </a:lstStyle>
          <a:p>
            <a:pPr lvl="0"/>
            <a:r>
              <a:rPr lang="en-GB" smtClean="0"/>
              <a:t>Click to edit Master text styles</a:t>
            </a:r>
          </a:p>
        </p:txBody>
      </p:sp>
      <p:sp>
        <p:nvSpPr>
          <p:cNvPr id="10" name="Text Placeholder 9"/>
          <p:cNvSpPr>
            <a:spLocks noGrp="1"/>
          </p:cNvSpPr>
          <p:nvPr>
            <p:ph type="body" sz="quarter" idx="19"/>
          </p:nvPr>
        </p:nvSpPr>
        <p:spPr>
          <a:xfrm>
            <a:off x="3132138" y="4437063"/>
            <a:ext cx="2916237" cy="576262"/>
          </a:xfrm>
        </p:spPr>
        <p:txBody>
          <a:bodyPr/>
          <a:lstStyle>
            <a:lvl1pPr marL="0" indent="0">
              <a:buNone/>
              <a:defRPr sz="1200" baseline="0"/>
            </a:lvl1pPr>
          </a:lstStyle>
          <a:p>
            <a:pPr lvl="0"/>
            <a:r>
              <a:rPr lang="en-GB" smtClean="0"/>
              <a:t>Click to edit Master text styles</a:t>
            </a:r>
          </a:p>
        </p:txBody>
      </p:sp>
      <p:sp>
        <p:nvSpPr>
          <p:cNvPr id="69"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41" name="Rectangle 8"/>
          <p:cNvSpPr>
            <a:spLocks noGrp="1" noChangeArrowheads="1"/>
          </p:cNvSpPr>
          <p:nvPr>
            <p:ph type="sldNum" sz="quarter" idx="20"/>
          </p:nvPr>
        </p:nvSpPr>
        <p:spPr>
          <a:xfrm>
            <a:off x="7019925" y="6451600"/>
            <a:ext cx="1908175" cy="180975"/>
          </a:xfrm>
        </p:spPr>
        <p:txBody>
          <a:bodyPr/>
          <a:lstStyle>
            <a:lvl1pPr>
              <a:defRPr sz="1600" b="1">
                <a:solidFill>
                  <a:srgbClr val="F8F8F8"/>
                </a:solidFill>
              </a:defRPr>
            </a:lvl1pPr>
          </a:lstStyle>
          <a:p>
            <a:fld id="{56C55EF8-CB9A-4A45-9886-2A54A9419F99}" type="slidenum">
              <a:rPr lang="en-GB"/>
              <a:pPr/>
              <a:t>‹#›</a:t>
            </a:fld>
            <a:endParaRPr lang="en-GB"/>
          </a:p>
        </p:txBody>
      </p:sp>
    </p:spTree>
    <p:extLst>
      <p:ext uri="{BB962C8B-B14F-4D97-AF65-F5344CB8AC3E}">
        <p14:creationId xmlns:p14="http://schemas.microsoft.com/office/powerpoint/2010/main" val="228993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_Slide">
    <p:bg>
      <p:bgPr>
        <a:gradFill rotWithShape="0">
          <a:gsLst>
            <a:gs pos="0">
              <a:schemeClr val="tx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3" name="Group 1730"/>
          <p:cNvGrpSpPr>
            <a:grpSpLocks/>
          </p:cNvGrpSpPr>
          <p:nvPr userDrawn="1"/>
        </p:nvGrpSpPr>
        <p:grpSpPr bwMode="auto">
          <a:xfrm>
            <a:off x="6051550" y="368300"/>
            <a:ext cx="2697163" cy="585788"/>
            <a:chOff x="1610" y="2863"/>
            <a:chExt cx="3221" cy="699"/>
          </a:xfrm>
        </p:grpSpPr>
        <p:sp>
          <p:nvSpPr>
            <p:cNvPr id="4" name="Freeform 1731"/>
            <p:cNvSpPr>
              <a:spLocks/>
            </p:cNvSpPr>
            <p:nvPr userDrawn="1"/>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1732"/>
            <p:cNvSpPr>
              <a:spLocks noEditPoints="1"/>
            </p:cNvSpPr>
            <p:nvPr userDrawn="1"/>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72 h 310"/>
                <a:gd name="T16" fmla="*/ 281 w 281"/>
                <a:gd name="T17" fmla="*/ 190 h 310"/>
                <a:gd name="T18" fmla="*/ 272 w 281"/>
                <a:gd name="T19" fmla="*/ 226 h 310"/>
                <a:gd name="T20" fmla="*/ 264 w 281"/>
                <a:gd name="T21" fmla="*/ 246 h 310"/>
                <a:gd name="T22" fmla="*/ 241 w 281"/>
                <a:gd name="T23" fmla="*/ 278 h 310"/>
                <a:gd name="T24" fmla="*/ 213 w 281"/>
                <a:gd name="T25" fmla="*/ 306 h 310"/>
                <a:gd name="T26" fmla="*/ 196 w 281"/>
                <a:gd name="T27" fmla="*/ 315 h 310"/>
                <a:gd name="T28" fmla="*/ 159 w 281"/>
                <a:gd name="T29" fmla="*/ 326 h 310"/>
                <a:gd name="T30" fmla="*/ 139 w 281"/>
                <a:gd name="T31" fmla="*/ 326 h 310"/>
                <a:gd name="T32" fmla="*/ 93 w 281"/>
                <a:gd name="T33" fmla="*/ 320 h 310"/>
                <a:gd name="T34" fmla="*/ 65 w 281"/>
                <a:gd name="T35" fmla="*/ 309 h 310"/>
                <a:gd name="T36" fmla="*/ 45 w 281"/>
                <a:gd name="T37" fmla="*/ 289 h 310"/>
                <a:gd name="T38" fmla="*/ 34 w 281"/>
                <a:gd name="T39" fmla="*/ 280 h 310"/>
                <a:gd name="T40" fmla="*/ 8 w 281"/>
                <a:gd name="T41" fmla="*/ 229 h 310"/>
                <a:gd name="T42" fmla="*/ 0 w 281"/>
                <a:gd name="T43" fmla="*/ 17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75 h 310"/>
                <a:gd name="T72" fmla="*/ 65 w 281"/>
                <a:gd name="T73" fmla="*/ 226 h 310"/>
                <a:gd name="T74" fmla="*/ 82 w 281"/>
                <a:gd name="T75" fmla="*/ 266 h 310"/>
                <a:gd name="T76" fmla="*/ 96 w 281"/>
                <a:gd name="T77" fmla="*/ 283 h 310"/>
                <a:gd name="T78" fmla="*/ 128 w 281"/>
                <a:gd name="T79" fmla="*/ 300 h 310"/>
                <a:gd name="T80" fmla="*/ 145 w 281"/>
                <a:gd name="T81" fmla="*/ 300 h 310"/>
                <a:gd name="T82" fmla="*/ 179 w 281"/>
                <a:gd name="T83" fmla="*/ 289 h 310"/>
                <a:gd name="T84" fmla="*/ 204 w 281"/>
                <a:gd name="T85" fmla="*/ 261 h 310"/>
                <a:gd name="T86" fmla="*/ 213 w 281"/>
                <a:gd name="T87" fmla="*/ 241 h 310"/>
                <a:gd name="T88" fmla="*/ 224 w 281"/>
                <a:gd name="T89" fmla="*/ 19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733"/>
            <p:cNvSpPr>
              <a:spLocks/>
            </p:cNvSpPr>
            <p:nvPr userDrawn="1"/>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83 h 361"/>
                <a:gd name="T12" fmla="*/ 83 w 182"/>
                <a:gd name="T13" fmla="*/ 283 h 361"/>
                <a:gd name="T14" fmla="*/ 83 w 182"/>
                <a:gd name="T15" fmla="*/ 300 h 361"/>
                <a:gd name="T16" fmla="*/ 86 w 182"/>
                <a:gd name="T17" fmla="*/ 312 h 361"/>
                <a:gd name="T18" fmla="*/ 91 w 182"/>
                <a:gd name="T19" fmla="*/ 323 h 361"/>
                <a:gd name="T20" fmla="*/ 97 w 182"/>
                <a:gd name="T21" fmla="*/ 334 h 361"/>
                <a:gd name="T22" fmla="*/ 105 w 182"/>
                <a:gd name="T23" fmla="*/ 340 h 361"/>
                <a:gd name="T24" fmla="*/ 117 w 182"/>
                <a:gd name="T25" fmla="*/ 346 h 361"/>
                <a:gd name="T26" fmla="*/ 128 w 182"/>
                <a:gd name="T27" fmla="*/ 349 h 361"/>
                <a:gd name="T28" fmla="*/ 142 w 182"/>
                <a:gd name="T29" fmla="*/ 351 h 361"/>
                <a:gd name="T30" fmla="*/ 142 w 182"/>
                <a:gd name="T31" fmla="*/ 351 h 361"/>
                <a:gd name="T32" fmla="*/ 157 w 182"/>
                <a:gd name="T33" fmla="*/ 349 h 361"/>
                <a:gd name="T34" fmla="*/ 165 w 182"/>
                <a:gd name="T35" fmla="*/ 346 h 361"/>
                <a:gd name="T36" fmla="*/ 165 w 182"/>
                <a:gd name="T37" fmla="*/ 346 h 361"/>
                <a:gd name="T38" fmla="*/ 182 w 182"/>
                <a:gd name="T39" fmla="*/ 334 h 361"/>
                <a:gd name="T40" fmla="*/ 182 w 182"/>
                <a:gd name="T41" fmla="*/ 334 h 361"/>
                <a:gd name="T42" fmla="*/ 182 w 182"/>
                <a:gd name="T43" fmla="*/ 340 h 361"/>
                <a:gd name="T44" fmla="*/ 179 w 182"/>
                <a:gd name="T45" fmla="*/ 349 h 361"/>
                <a:gd name="T46" fmla="*/ 162 w 182"/>
                <a:gd name="T47" fmla="*/ 363 h 361"/>
                <a:gd name="T48" fmla="*/ 162 w 182"/>
                <a:gd name="T49" fmla="*/ 363 h 361"/>
                <a:gd name="T50" fmla="*/ 154 w 182"/>
                <a:gd name="T51" fmla="*/ 368 h 361"/>
                <a:gd name="T52" fmla="*/ 142 w 182"/>
                <a:gd name="T53" fmla="*/ 374 h 361"/>
                <a:gd name="T54" fmla="*/ 131 w 182"/>
                <a:gd name="T55" fmla="*/ 377 h 361"/>
                <a:gd name="T56" fmla="*/ 117 w 182"/>
                <a:gd name="T57" fmla="*/ 377 h 361"/>
                <a:gd name="T58" fmla="*/ 117 w 182"/>
                <a:gd name="T59" fmla="*/ 377 h 361"/>
                <a:gd name="T60" fmla="*/ 100 w 182"/>
                <a:gd name="T61" fmla="*/ 377 h 361"/>
                <a:gd name="T62" fmla="*/ 83 w 182"/>
                <a:gd name="T63" fmla="*/ 371 h 361"/>
                <a:gd name="T64" fmla="*/ 66 w 182"/>
                <a:gd name="T65" fmla="*/ 363 h 361"/>
                <a:gd name="T66" fmla="*/ 54 w 182"/>
                <a:gd name="T67" fmla="*/ 351 h 361"/>
                <a:gd name="T68" fmla="*/ 54 w 182"/>
                <a:gd name="T69" fmla="*/ 351 h 361"/>
                <a:gd name="T70" fmla="*/ 43 w 182"/>
                <a:gd name="T71" fmla="*/ 340 h 361"/>
                <a:gd name="T72" fmla="*/ 34 w 182"/>
                <a:gd name="T73" fmla="*/ 323 h 361"/>
                <a:gd name="T74" fmla="*/ 29 w 182"/>
                <a:gd name="T75" fmla="*/ 306 h 361"/>
                <a:gd name="T76" fmla="*/ 29 w 182"/>
                <a:gd name="T77" fmla="*/ 28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734"/>
            <p:cNvSpPr>
              <a:spLocks/>
            </p:cNvSpPr>
            <p:nvPr userDrawn="1"/>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735"/>
            <p:cNvSpPr>
              <a:spLocks/>
            </p:cNvSpPr>
            <p:nvPr userDrawn="1"/>
          </p:nvSpPr>
          <p:spPr bwMode="auto">
            <a:xfrm>
              <a:off x="3275" y="3109"/>
              <a:ext cx="474" cy="305"/>
            </a:xfrm>
            <a:custGeom>
              <a:avLst/>
              <a:gdLst>
                <a:gd name="T0" fmla="*/ 348 w 475"/>
                <a:gd name="T1" fmla="*/ 0 h 304"/>
                <a:gd name="T2" fmla="*/ 382 w 475"/>
                <a:gd name="T3" fmla="*/ 6 h 304"/>
                <a:gd name="T4" fmla="*/ 413 w 475"/>
                <a:gd name="T5" fmla="*/ 23 h 304"/>
                <a:gd name="T6" fmla="*/ 428 w 475"/>
                <a:gd name="T7" fmla="*/ 37 h 304"/>
                <a:gd name="T8" fmla="*/ 442 w 475"/>
                <a:gd name="T9" fmla="*/ 68 h 304"/>
                <a:gd name="T10" fmla="*/ 442 w 475"/>
                <a:gd name="T11" fmla="*/ 298 h 304"/>
                <a:gd name="T12" fmla="*/ 445 w 475"/>
                <a:gd name="T13" fmla="*/ 303 h 304"/>
                <a:gd name="T14" fmla="*/ 447 w 475"/>
                <a:gd name="T15" fmla="*/ 309 h 304"/>
                <a:gd name="T16" fmla="*/ 371 w 475"/>
                <a:gd name="T17" fmla="*/ 320 h 304"/>
                <a:gd name="T18" fmla="*/ 376 w 475"/>
                <a:gd name="T19" fmla="*/ 315 h 304"/>
                <a:gd name="T20" fmla="*/ 388 w 475"/>
                <a:gd name="T21" fmla="*/ 303 h 304"/>
                <a:gd name="T22" fmla="*/ 388 w 475"/>
                <a:gd name="T23" fmla="*/ 108 h 304"/>
                <a:gd name="T24" fmla="*/ 388 w 475"/>
                <a:gd name="T25" fmla="*/ 91 h 304"/>
                <a:gd name="T26" fmla="*/ 379 w 475"/>
                <a:gd name="T27" fmla="*/ 66 h 304"/>
                <a:gd name="T28" fmla="*/ 371 w 475"/>
                <a:gd name="T29" fmla="*/ 57 h 304"/>
                <a:gd name="T30" fmla="*/ 351 w 475"/>
                <a:gd name="T31" fmla="*/ 43 h 304"/>
                <a:gd name="T32" fmla="*/ 320 w 475"/>
                <a:gd name="T33" fmla="*/ 37 h 304"/>
                <a:gd name="T34" fmla="*/ 300 w 475"/>
                <a:gd name="T35" fmla="*/ 40 h 304"/>
                <a:gd name="T36" fmla="*/ 266 w 475"/>
                <a:gd name="T37" fmla="*/ 60 h 304"/>
                <a:gd name="T38" fmla="*/ 251 w 475"/>
                <a:gd name="T39" fmla="*/ 77 h 304"/>
                <a:gd name="T40" fmla="*/ 251 w 475"/>
                <a:gd name="T41" fmla="*/ 298 h 304"/>
                <a:gd name="T42" fmla="*/ 254 w 475"/>
                <a:gd name="T43" fmla="*/ 303 h 304"/>
                <a:gd name="T44" fmla="*/ 257 w 475"/>
                <a:gd name="T45" fmla="*/ 309 h 304"/>
                <a:gd name="T46" fmla="*/ 194 w 475"/>
                <a:gd name="T47" fmla="*/ 320 h 304"/>
                <a:gd name="T48" fmla="*/ 202 w 475"/>
                <a:gd name="T49" fmla="*/ 315 h 304"/>
                <a:gd name="T50" fmla="*/ 211 w 475"/>
                <a:gd name="T51" fmla="*/ 30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98 h 304"/>
                <a:gd name="T70" fmla="*/ 83 w 475"/>
                <a:gd name="T71" fmla="*/ 309 h 304"/>
                <a:gd name="T72" fmla="*/ 97 w 475"/>
                <a:gd name="T73" fmla="*/ 320 h 304"/>
                <a:gd name="T74" fmla="*/ 6 w 475"/>
                <a:gd name="T75" fmla="*/ 320 h 304"/>
                <a:gd name="T76" fmla="*/ 20 w 475"/>
                <a:gd name="T77" fmla="*/ 309 h 304"/>
                <a:gd name="T78" fmla="*/ 23 w 475"/>
                <a:gd name="T79" fmla="*/ 29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40 w 475"/>
                <a:gd name="T105" fmla="*/ 43 h 304"/>
                <a:gd name="T106" fmla="*/ 246 w 475"/>
                <a:gd name="T107" fmla="*/ 57 h 304"/>
                <a:gd name="T108" fmla="*/ 291 w 475"/>
                <a:gd name="T109" fmla="*/ 17 h 304"/>
                <a:gd name="T110" fmla="*/ 305 w 475"/>
                <a:gd name="T111" fmla="*/ 9 h 304"/>
                <a:gd name="T112" fmla="*/ 334 w 475"/>
                <a:gd name="T113" fmla="*/ 0 h 304"/>
                <a:gd name="T114" fmla="*/ 34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1736"/>
            <p:cNvSpPr>
              <a:spLocks/>
            </p:cNvSpPr>
            <p:nvPr userDrawn="1"/>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83 h 361"/>
                <a:gd name="T12" fmla="*/ 82 w 184"/>
                <a:gd name="T13" fmla="*/ 283 h 361"/>
                <a:gd name="T14" fmla="*/ 85 w 184"/>
                <a:gd name="T15" fmla="*/ 300 h 361"/>
                <a:gd name="T16" fmla="*/ 88 w 184"/>
                <a:gd name="T17" fmla="*/ 312 h 361"/>
                <a:gd name="T18" fmla="*/ 91 w 184"/>
                <a:gd name="T19" fmla="*/ 323 h 361"/>
                <a:gd name="T20" fmla="*/ 99 w 184"/>
                <a:gd name="T21" fmla="*/ 334 h 361"/>
                <a:gd name="T22" fmla="*/ 105 w 184"/>
                <a:gd name="T23" fmla="*/ 340 h 361"/>
                <a:gd name="T24" fmla="*/ 116 w 184"/>
                <a:gd name="T25" fmla="*/ 346 h 361"/>
                <a:gd name="T26" fmla="*/ 128 w 184"/>
                <a:gd name="T27" fmla="*/ 349 h 361"/>
                <a:gd name="T28" fmla="*/ 142 w 184"/>
                <a:gd name="T29" fmla="*/ 351 h 361"/>
                <a:gd name="T30" fmla="*/ 142 w 184"/>
                <a:gd name="T31" fmla="*/ 351 h 361"/>
                <a:gd name="T32" fmla="*/ 156 w 184"/>
                <a:gd name="T33" fmla="*/ 349 h 361"/>
                <a:gd name="T34" fmla="*/ 165 w 184"/>
                <a:gd name="T35" fmla="*/ 346 h 361"/>
                <a:gd name="T36" fmla="*/ 165 w 184"/>
                <a:gd name="T37" fmla="*/ 346 h 361"/>
                <a:gd name="T38" fmla="*/ 184 w 184"/>
                <a:gd name="T39" fmla="*/ 334 h 361"/>
                <a:gd name="T40" fmla="*/ 184 w 184"/>
                <a:gd name="T41" fmla="*/ 334 h 361"/>
                <a:gd name="T42" fmla="*/ 182 w 184"/>
                <a:gd name="T43" fmla="*/ 340 h 361"/>
                <a:gd name="T44" fmla="*/ 179 w 184"/>
                <a:gd name="T45" fmla="*/ 349 h 361"/>
                <a:gd name="T46" fmla="*/ 162 w 184"/>
                <a:gd name="T47" fmla="*/ 363 h 361"/>
                <a:gd name="T48" fmla="*/ 162 w 184"/>
                <a:gd name="T49" fmla="*/ 363 h 361"/>
                <a:gd name="T50" fmla="*/ 153 w 184"/>
                <a:gd name="T51" fmla="*/ 368 h 361"/>
                <a:gd name="T52" fmla="*/ 142 w 184"/>
                <a:gd name="T53" fmla="*/ 374 h 361"/>
                <a:gd name="T54" fmla="*/ 130 w 184"/>
                <a:gd name="T55" fmla="*/ 377 h 361"/>
                <a:gd name="T56" fmla="*/ 119 w 184"/>
                <a:gd name="T57" fmla="*/ 377 h 361"/>
                <a:gd name="T58" fmla="*/ 119 w 184"/>
                <a:gd name="T59" fmla="*/ 377 h 361"/>
                <a:gd name="T60" fmla="*/ 99 w 184"/>
                <a:gd name="T61" fmla="*/ 377 h 361"/>
                <a:gd name="T62" fmla="*/ 82 w 184"/>
                <a:gd name="T63" fmla="*/ 371 h 361"/>
                <a:gd name="T64" fmla="*/ 65 w 184"/>
                <a:gd name="T65" fmla="*/ 363 h 361"/>
                <a:gd name="T66" fmla="*/ 54 w 184"/>
                <a:gd name="T67" fmla="*/ 351 h 361"/>
                <a:gd name="T68" fmla="*/ 54 w 184"/>
                <a:gd name="T69" fmla="*/ 351 h 361"/>
                <a:gd name="T70" fmla="*/ 42 w 184"/>
                <a:gd name="T71" fmla="*/ 340 h 361"/>
                <a:gd name="T72" fmla="*/ 34 w 184"/>
                <a:gd name="T73" fmla="*/ 323 h 361"/>
                <a:gd name="T74" fmla="*/ 31 w 184"/>
                <a:gd name="T75" fmla="*/ 306 h 361"/>
                <a:gd name="T76" fmla="*/ 28 w 184"/>
                <a:gd name="T77" fmla="*/ 28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737"/>
            <p:cNvSpPr>
              <a:spLocks noEditPoints="1"/>
            </p:cNvSpPr>
            <p:nvPr userDrawn="1"/>
          </p:nvSpPr>
          <p:spPr bwMode="auto">
            <a:xfrm>
              <a:off x="4253" y="3109"/>
              <a:ext cx="282" cy="311"/>
            </a:xfrm>
            <a:custGeom>
              <a:avLst/>
              <a:gdLst>
                <a:gd name="T0" fmla="*/ 128 w 284"/>
                <a:gd name="T1" fmla="*/ 0 h 310"/>
                <a:gd name="T2" fmla="*/ 168 w 284"/>
                <a:gd name="T3" fmla="*/ 6 h 310"/>
                <a:gd name="T4" fmla="*/ 201 w 284"/>
                <a:gd name="T5" fmla="*/ 23 h 310"/>
                <a:gd name="T6" fmla="*/ 208 w 284"/>
                <a:gd name="T7" fmla="*/ 34 h 310"/>
                <a:gd name="T8" fmla="*/ 229 w 284"/>
                <a:gd name="T9" fmla="*/ 63 h 310"/>
                <a:gd name="T10" fmla="*/ 237 w 284"/>
                <a:gd name="T11" fmla="*/ 80 h 310"/>
                <a:gd name="T12" fmla="*/ 249 w 284"/>
                <a:gd name="T13" fmla="*/ 117 h 310"/>
                <a:gd name="T14" fmla="*/ 252 w 284"/>
                <a:gd name="T15" fmla="*/ 172 h 310"/>
                <a:gd name="T16" fmla="*/ 252 w 284"/>
                <a:gd name="T17" fmla="*/ 190 h 310"/>
                <a:gd name="T18" fmla="*/ 240 w 284"/>
                <a:gd name="T19" fmla="*/ 226 h 310"/>
                <a:gd name="T20" fmla="*/ 235 w 284"/>
                <a:gd name="T21" fmla="*/ 246 h 310"/>
                <a:gd name="T22" fmla="*/ 212 w 284"/>
                <a:gd name="T23" fmla="*/ 278 h 310"/>
                <a:gd name="T24" fmla="*/ 198 w 284"/>
                <a:gd name="T25" fmla="*/ 306 h 310"/>
                <a:gd name="T26" fmla="*/ 182 w 284"/>
                <a:gd name="T27" fmla="*/ 315 h 310"/>
                <a:gd name="T28" fmla="*/ 145 w 284"/>
                <a:gd name="T29" fmla="*/ 326 h 310"/>
                <a:gd name="T30" fmla="*/ 126 w 284"/>
                <a:gd name="T31" fmla="*/ 326 h 310"/>
                <a:gd name="T32" fmla="*/ 77 w 284"/>
                <a:gd name="T33" fmla="*/ 320 h 310"/>
                <a:gd name="T34" fmla="*/ 68 w 284"/>
                <a:gd name="T35" fmla="*/ 309 h 310"/>
                <a:gd name="T36" fmla="*/ 45 w 284"/>
                <a:gd name="T37" fmla="*/ 289 h 310"/>
                <a:gd name="T38" fmla="*/ 36 w 284"/>
                <a:gd name="T39" fmla="*/ 280 h 310"/>
                <a:gd name="T40" fmla="*/ 11 w 284"/>
                <a:gd name="T41" fmla="*/ 229 h 310"/>
                <a:gd name="T42" fmla="*/ 0 w 284"/>
                <a:gd name="T43" fmla="*/ 17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1 w 284"/>
                <a:gd name="T55" fmla="*/ 12 h 310"/>
                <a:gd name="T56" fmla="*/ 106 w 284"/>
                <a:gd name="T57" fmla="*/ 0 h 310"/>
                <a:gd name="T58" fmla="*/ 128 w 284"/>
                <a:gd name="T59" fmla="*/ 0 h 310"/>
                <a:gd name="T60" fmla="*/ 123 w 284"/>
                <a:gd name="T61" fmla="*/ 23 h 310"/>
                <a:gd name="T62" fmla="*/ 86 w 284"/>
                <a:gd name="T63" fmla="*/ 34 h 310"/>
                <a:gd name="T64" fmla="*/ 71 w 284"/>
                <a:gd name="T65" fmla="*/ 66 h 310"/>
                <a:gd name="T66" fmla="*/ 68 w 284"/>
                <a:gd name="T67" fmla="*/ 85 h 310"/>
                <a:gd name="T68" fmla="*/ 59 w 284"/>
                <a:gd name="T69" fmla="*/ 131 h 310"/>
                <a:gd name="T70" fmla="*/ 59 w 284"/>
                <a:gd name="T71" fmla="*/ 175 h 310"/>
                <a:gd name="T72" fmla="*/ 68 w 284"/>
                <a:gd name="T73" fmla="*/ 226 h 310"/>
                <a:gd name="T74" fmla="*/ 71 w 284"/>
                <a:gd name="T75" fmla="*/ 266 h 310"/>
                <a:gd name="T76" fmla="*/ 80 w 284"/>
                <a:gd name="T77" fmla="*/ 283 h 310"/>
                <a:gd name="T78" fmla="*/ 111 w 284"/>
                <a:gd name="T79" fmla="*/ 300 h 310"/>
                <a:gd name="T80" fmla="*/ 131 w 284"/>
                <a:gd name="T81" fmla="*/ 300 h 310"/>
                <a:gd name="T82" fmla="*/ 165 w 284"/>
                <a:gd name="T83" fmla="*/ 289 h 310"/>
                <a:gd name="T84" fmla="*/ 191 w 284"/>
                <a:gd name="T85" fmla="*/ 261 h 310"/>
                <a:gd name="T86" fmla="*/ 198 w 284"/>
                <a:gd name="T87" fmla="*/ 241 h 310"/>
                <a:gd name="T88" fmla="*/ 202 w 284"/>
                <a:gd name="T89" fmla="*/ 195 h 310"/>
                <a:gd name="T90" fmla="*/ 202 w 284"/>
                <a:gd name="T91" fmla="*/ 151 h 310"/>
                <a:gd name="T92" fmla="*/ 197 w 284"/>
                <a:gd name="T93" fmla="*/ 85 h 310"/>
                <a:gd name="T94" fmla="*/ 185 w 284"/>
                <a:gd name="T95" fmla="*/ 60 h 310"/>
                <a:gd name="T96" fmla="*/ 168 w 284"/>
                <a:gd name="T97" fmla="*/ 40 h 310"/>
                <a:gd name="T98" fmla="*/ 148 w 284"/>
                <a:gd name="T99" fmla="*/ 29 h 310"/>
                <a:gd name="T100" fmla="*/ 12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738"/>
            <p:cNvSpPr>
              <a:spLocks/>
            </p:cNvSpPr>
            <p:nvPr userDrawn="1"/>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98 h 304"/>
                <a:gd name="T14" fmla="*/ 270 w 284"/>
                <a:gd name="T15" fmla="*/ 309 h 304"/>
                <a:gd name="T16" fmla="*/ 284 w 284"/>
                <a:gd name="T17" fmla="*/ 320 h 304"/>
                <a:gd name="T18" fmla="*/ 196 w 284"/>
                <a:gd name="T19" fmla="*/ 320 h 304"/>
                <a:gd name="T20" fmla="*/ 207 w 284"/>
                <a:gd name="T21" fmla="*/ 309 h 304"/>
                <a:gd name="T22" fmla="*/ 213 w 284"/>
                <a:gd name="T23" fmla="*/ 29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98 h 304"/>
                <a:gd name="T42" fmla="*/ 82 w 284"/>
                <a:gd name="T43" fmla="*/ 309 h 304"/>
                <a:gd name="T44" fmla="*/ 97 w 284"/>
                <a:gd name="T45" fmla="*/ 320 h 304"/>
                <a:gd name="T46" fmla="*/ 6 w 284"/>
                <a:gd name="T47" fmla="*/ 320 h 304"/>
                <a:gd name="T48" fmla="*/ 17 w 284"/>
                <a:gd name="T49" fmla="*/ 309 h 304"/>
                <a:gd name="T50" fmla="*/ 23 w 284"/>
                <a:gd name="T51" fmla="*/ 29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739"/>
            <p:cNvSpPr>
              <a:spLocks/>
            </p:cNvSpPr>
            <p:nvPr userDrawn="1"/>
          </p:nvSpPr>
          <p:spPr bwMode="auto">
            <a:xfrm>
              <a:off x="3764" y="3109"/>
              <a:ext cx="292" cy="453"/>
            </a:xfrm>
            <a:custGeom>
              <a:avLst/>
              <a:gdLst>
                <a:gd name="T0" fmla="*/ 265 w 293"/>
                <a:gd name="T1" fmla="*/ 85 h 452"/>
                <a:gd name="T2" fmla="*/ 234 w 293"/>
                <a:gd name="T3" fmla="*/ 37 h 452"/>
                <a:gd name="T4" fmla="*/ 214 w 293"/>
                <a:gd name="T5" fmla="*/ 20 h 452"/>
                <a:gd name="T6" fmla="*/ 194 w 293"/>
                <a:gd name="T7" fmla="*/ 9 h 452"/>
                <a:gd name="T8" fmla="*/ 14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42 h 452"/>
                <a:gd name="T24" fmla="*/ 20 w 293"/>
                <a:gd name="T25" fmla="*/ 451 h 452"/>
                <a:gd name="T26" fmla="*/ 11 w 293"/>
                <a:gd name="T27" fmla="*/ 465 h 452"/>
                <a:gd name="T28" fmla="*/ 94 w 293"/>
                <a:gd name="T29" fmla="*/ 468 h 452"/>
                <a:gd name="T30" fmla="*/ 88 w 293"/>
                <a:gd name="T31" fmla="*/ 465 h 452"/>
                <a:gd name="T32" fmla="*/ 80 w 293"/>
                <a:gd name="T33" fmla="*/ 451 h 452"/>
                <a:gd name="T34" fmla="*/ 77 w 293"/>
                <a:gd name="T35" fmla="*/ 68 h 452"/>
                <a:gd name="T36" fmla="*/ 91 w 293"/>
                <a:gd name="T37" fmla="*/ 54 h 452"/>
                <a:gd name="T38" fmla="*/ 105 w 293"/>
                <a:gd name="T39" fmla="*/ 46 h 452"/>
                <a:gd name="T40" fmla="*/ 142 w 293"/>
                <a:gd name="T41" fmla="*/ 34 h 452"/>
                <a:gd name="T42" fmla="*/ 146 w 293"/>
                <a:gd name="T43" fmla="*/ 37 h 452"/>
                <a:gd name="T44" fmla="*/ 174 w 293"/>
                <a:gd name="T45" fmla="*/ 51 h 452"/>
                <a:gd name="T46" fmla="*/ 189 w 293"/>
                <a:gd name="T47" fmla="*/ 63 h 452"/>
                <a:gd name="T48" fmla="*/ 208 w 293"/>
                <a:gd name="T49" fmla="*/ 100 h 452"/>
                <a:gd name="T50" fmla="*/ 214 w 293"/>
                <a:gd name="T51" fmla="*/ 156 h 452"/>
                <a:gd name="T52" fmla="*/ 214 w 293"/>
                <a:gd name="T53" fmla="*/ 185 h 452"/>
                <a:gd name="T54" fmla="*/ 200 w 293"/>
                <a:gd name="T55" fmla="*/ 249 h 452"/>
                <a:gd name="T56" fmla="*/ 189 w 293"/>
                <a:gd name="T57" fmla="*/ 266 h 452"/>
                <a:gd name="T58" fmla="*/ 160 w 293"/>
                <a:gd name="T59" fmla="*/ 292 h 452"/>
                <a:gd name="T60" fmla="*/ 136 w 293"/>
                <a:gd name="T61" fmla="*/ 300 h 452"/>
                <a:gd name="T62" fmla="*/ 122 w 293"/>
                <a:gd name="T63" fmla="*/ 300 h 452"/>
                <a:gd name="T64" fmla="*/ 99 w 293"/>
                <a:gd name="T65" fmla="*/ 292 h 452"/>
                <a:gd name="T66" fmla="*/ 102 w 293"/>
                <a:gd name="T67" fmla="*/ 320 h 452"/>
                <a:gd name="T68" fmla="*/ 122 w 293"/>
                <a:gd name="T69" fmla="*/ 326 h 452"/>
                <a:gd name="T70" fmla="*/ 145 w 293"/>
                <a:gd name="T71" fmla="*/ 326 h 452"/>
                <a:gd name="T72" fmla="*/ 174 w 293"/>
                <a:gd name="T73" fmla="*/ 320 h 452"/>
                <a:gd name="T74" fmla="*/ 203 w 293"/>
                <a:gd name="T75" fmla="*/ 306 h 452"/>
                <a:gd name="T76" fmla="*/ 225 w 293"/>
                <a:gd name="T77" fmla="*/ 289 h 452"/>
                <a:gd name="T78" fmla="*/ 237 w 293"/>
                <a:gd name="T79" fmla="*/ 278 h 452"/>
                <a:gd name="T80" fmla="*/ 265 w 293"/>
                <a:gd name="T81" fmla="*/ 210 h 452"/>
                <a:gd name="T82" fmla="*/ 277 w 293"/>
                <a:gd name="T83" fmla="*/ 154 h 452"/>
                <a:gd name="T84" fmla="*/ 274 w 293"/>
                <a:gd name="T85" fmla="*/ 117 h 452"/>
                <a:gd name="T86" fmla="*/ 26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740"/>
            <p:cNvSpPr>
              <a:spLocks/>
            </p:cNvSpPr>
            <p:nvPr userDrawn="1"/>
          </p:nvSpPr>
          <p:spPr bwMode="auto">
            <a:xfrm>
              <a:off x="2192" y="3109"/>
              <a:ext cx="209" cy="311"/>
            </a:xfrm>
            <a:custGeom>
              <a:avLst/>
              <a:gdLst>
                <a:gd name="T0" fmla="*/ 198 w 208"/>
                <a:gd name="T1" fmla="*/ 280 h 310"/>
                <a:gd name="T2" fmla="*/ 198 w 208"/>
                <a:gd name="T3" fmla="*/ 280 h 310"/>
                <a:gd name="T4" fmla="*/ 181 w 208"/>
                <a:gd name="T5" fmla="*/ 286 h 310"/>
                <a:gd name="T6" fmla="*/ 161 w 208"/>
                <a:gd name="T7" fmla="*/ 289 h 310"/>
                <a:gd name="T8" fmla="*/ 161 w 208"/>
                <a:gd name="T9" fmla="*/ 289 h 310"/>
                <a:gd name="T10" fmla="*/ 147 w 208"/>
                <a:gd name="T11" fmla="*/ 289 h 310"/>
                <a:gd name="T12" fmla="*/ 136 w 208"/>
                <a:gd name="T13" fmla="*/ 283 h 310"/>
                <a:gd name="T14" fmla="*/ 124 w 208"/>
                <a:gd name="T15" fmla="*/ 278 h 310"/>
                <a:gd name="T16" fmla="*/ 100 w 208"/>
                <a:gd name="T17" fmla="*/ 266 h 310"/>
                <a:gd name="T18" fmla="*/ 100 w 208"/>
                <a:gd name="T19" fmla="*/ 266 h 310"/>
                <a:gd name="T20" fmla="*/ 91 w 208"/>
                <a:gd name="T21" fmla="*/ 255 h 310"/>
                <a:gd name="T22" fmla="*/ 83 w 208"/>
                <a:gd name="T23" fmla="*/ 241 h 310"/>
                <a:gd name="T24" fmla="*/ 80 w 208"/>
                <a:gd name="T25" fmla="*/ 224 h 310"/>
                <a:gd name="T26" fmla="*/ 80 w 208"/>
                <a:gd name="T27" fmla="*/ 20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207 h 310"/>
                <a:gd name="T44" fmla="*/ 23 w 208"/>
                <a:gd name="T45" fmla="*/ 207 h 310"/>
                <a:gd name="T46" fmla="*/ 26 w 208"/>
                <a:gd name="T47" fmla="*/ 235 h 310"/>
                <a:gd name="T48" fmla="*/ 32 w 208"/>
                <a:gd name="T49" fmla="*/ 261 h 310"/>
                <a:gd name="T50" fmla="*/ 40 w 208"/>
                <a:gd name="T51" fmla="*/ 280 h 310"/>
                <a:gd name="T52" fmla="*/ 54 w 208"/>
                <a:gd name="T53" fmla="*/ 298 h 310"/>
                <a:gd name="T54" fmla="*/ 54 w 208"/>
                <a:gd name="T55" fmla="*/ 298 h 310"/>
                <a:gd name="T56" fmla="*/ 71 w 208"/>
                <a:gd name="T57" fmla="*/ 312 h 310"/>
                <a:gd name="T58" fmla="*/ 85 w 208"/>
                <a:gd name="T59" fmla="*/ 320 h 310"/>
                <a:gd name="T60" fmla="*/ 103 w 208"/>
                <a:gd name="T61" fmla="*/ 326 h 310"/>
                <a:gd name="T62" fmla="*/ 138 w 208"/>
                <a:gd name="T63" fmla="*/ 326 h 310"/>
                <a:gd name="T64" fmla="*/ 138 w 208"/>
                <a:gd name="T65" fmla="*/ 326 h 310"/>
                <a:gd name="T66" fmla="*/ 158 w 208"/>
                <a:gd name="T67" fmla="*/ 326 h 310"/>
                <a:gd name="T68" fmla="*/ 178 w 208"/>
                <a:gd name="T69" fmla="*/ 320 h 310"/>
                <a:gd name="T70" fmla="*/ 195 w 208"/>
                <a:gd name="T71" fmla="*/ 312 h 310"/>
                <a:gd name="T72" fmla="*/ 212 w 208"/>
                <a:gd name="T73" fmla="*/ 298 h 310"/>
                <a:gd name="T74" fmla="*/ 224 w 208"/>
                <a:gd name="T75" fmla="*/ 261 h 310"/>
                <a:gd name="T76" fmla="*/ 224 w 208"/>
                <a:gd name="T77" fmla="*/ 261 h 310"/>
                <a:gd name="T78" fmla="*/ 212 w 208"/>
                <a:gd name="T79" fmla="*/ 272 h 310"/>
                <a:gd name="T80" fmla="*/ 198 w 208"/>
                <a:gd name="T81" fmla="*/ 280 h 310"/>
                <a:gd name="T82" fmla="*/ 198 w 208"/>
                <a:gd name="T83" fmla="*/ 28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741"/>
            <p:cNvSpPr>
              <a:spLocks/>
            </p:cNvSpPr>
            <p:nvPr userDrawn="1"/>
          </p:nvSpPr>
          <p:spPr bwMode="auto">
            <a:xfrm>
              <a:off x="2383" y="3109"/>
              <a:ext cx="104" cy="311"/>
            </a:xfrm>
            <a:custGeom>
              <a:avLst/>
              <a:gdLst>
                <a:gd name="T0" fmla="*/ 63 w 105"/>
                <a:gd name="T1" fmla="*/ 269 h 310"/>
                <a:gd name="T2" fmla="*/ 6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55 h 310"/>
                <a:gd name="T20" fmla="*/ 25 w 105"/>
                <a:gd name="T21" fmla="*/ 280 h 310"/>
                <a:gd name="T22" fmla="*/ 25 w 105"/>
                <a:gd name="T23" fmla="*/ 280 h 310"/>
                <a:gd name="T24" fmla="*/ 25 w 105"/>
                <a:gd name="T25" fmla="*/ 280 h 310"/>
                <a:gd name="T26" fmla="*/ 25 w 105"/>
                <a:gd name="T27" fmla="*/ 280 h 310"/>
                <a:gd name="T28" fmla="*/ 25 w 105"/>
                <a:gd name="T29" fmla="*/ 298 h 310"/>
                <a:gd name="T30" fmla="*/ 31 w 105"/>
                <a:gd name="T31" fmla="*/ 309 h 310"/>
                <a:gd name="T32" fmla="*/ 31 w 105"/>
                <a:gd name="T33" fmla="*/ 309 h 310"/>
                <a:gd name="T34" fmla="*/ 37 w 105"/>
                <a:gd name="T35" fmla="*/ 317 h 310"/>
                <a:gd name="T36" fmla="*/ 48 w 105"/>
                <a:gd name="T37" fmla="*/ 326 h 310"/>
                <a:gd name="T38" fmla="*/ 89 w 105"/>
                <a:gd name="T39" fmla="*/ 306 h 310"/>
                <a:gd name="T40" fmla="*/ 89 w 105"/>
                <a:gd name="T41" fmla="*/ 306 h 310"/>
                <a:gd name="T42" fmla="*/ 77 w 105"/>
                <a:gd name="T43" fmla="*/ 303 h 310"/>
                <a:gd name="T44" fmla="*/ 69 w 105"/>
                <a:gd name="T45" fmla="*/ 295 h 310"/>
                <a:gd name="T46" fmla="*/ 63 w 105"/>
                <a:gd name="T47" fmla="*/ 283 h 310"/>
                <a:gd name="T48" fmla="*/ 63 w 105"/>
                <a:gd name="T49" fmla="*/ 269 h 310"/>
                <a:gd name="T50" fmla="*/ 63 w 105"/>
                <a:gd name="T51" fmla="*/ 26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742"/>
            <p:cNvSpPr>
              <a:spLocks/>
            </p:cNvSpPr>
            <p:nvPr userDrawn="1"/>
          </p:nvSpPr>
          <p:spPr bwMode="auto">
            <a:xfrm>
              <a:off x="3009" y="3109"/>
              <a:ext cx="250" cy="311"/>
            </a:xfrm>
            <a:custGeom>
              <a:avLst/>
              <a:gdLst>
                <a:gd name="T0" fmla="*/ 233 w 250"/>
                <a:gd name="T1" fmla="*/ 295 h 310"/>
                <a:gd name="T2" fmla="*/ 230 w 250"/>
                <a:gd name="T3" fmla="*/ 27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75 h 310"/>
                <a:gd name="T52" fmla="*/ 23 w 250"/>
                <a:gd name="T53" fmla="*/ 190 h 310"/>
                <a:gd name="T54" fmla="*/ 3 w 250"/>
                <a:gd name="T55" fmla="*/ 226 h 310"/>
                <a:gd name="T56" fmla="*/ 0 w 250"/>
                <a:gd name="T57" fmla="*/ 249 h 310"/>
                <a:gd name="T58" fmla="*/ 6 w 250"/>
                <a:gd name="T59" fmla="*/ 275 h 310"/>
                <a:gd name="T60" fmla="*/ 20 w 250"/>
                <a:gd name="T61" fmla="*/ 300 h 310"/>
                <a:gd name="T62" fmla="*/ 32 w 250"/>
                <a:gd name="T63" fmla="*/ 312 h 310"/>
                <a:gd name="T64" fmla="*/ 60 w 250"/>
                <a:gd name="T65" fmla="*/ 326 h 310"/>
                <a:gd name="T66" fmla="*/ 77 w 250"/>
                <a:gd name="T67" fmla="*/ 326 h 310"/>
                <a:gd name="T68" fmla="*/ 120 w 250"/>
                <a:gd name="T69" fmla="*/ 320 h 310"/>
                <a:gd name="T70" fmla="*/ 159 w 250"/>
                <a:gd name="T71" fmla="*/ 295 h 310"/>
                <a:gd name="T72" fmla="*/ 171 w 250"/>
                <a:gd name="T73" fmla="*/ 263 h 310"/>
                <a:gd name="T74" fmla="*/ 139 w 250"/>
                <a:gd name="T75" fmla="*/ 283 h 310"/>
                <a:gd name="T76" fmla="*/ 103 w 250"/>
                <a:gd name="T77" fmla="*/ 289 h 310"/>
                <a:gd name="T78" fmla="*/ 94 w 250"/>
                <a:gd name="T79" fmla="*/ 289 h 310"/>
                <a:gd name="T80" fmla="*/ 74 w 250"/>
                <a:gd name="T81" fmla="*/ 283 h 310"/>
                <a:gd name="T82" fmla="*/ 68 w 250"/>
                <a:gd name="T83" fmla="*/ 275 h 310"/>
                <a:gd name="T84" fmla="*/ 57 w 250"/>
                <a:gd name="T85" fmla="*/ 258 h 310"/>
                <a:gd name="T86" fmla="*/ 54 w 250"/>
                <a:gd name="T87" fmla="*/ 238 h 310"/>
                <a:gd name="T88" fmla="*/ 54 w 250"/>
                <a:gd name="T89" fmla="*/ 226 h 310"/>
                <a:gd name="T90" fmla="*/ 63 w 250"/>
                <a:gd name="T91" fmla="*/ 209 h 310"/>
                <a:gd name="T92" fmla="*/ 68 w 250"/>
                <a:gd name="T93" fmla="*/ 201 h 310"/>
                <a:gd name="T94" fmla="*/ 108 w 250"/>
                <a:gd name="T95" fmla="*/ 178 h 310"/>
                <a:gd name="T96" fmla="*/ 154 w 250"/>
                <a:gd name="T97" fmla="*/ 148 h 310"/>
                <a:gd name="T98" fmla="*/ 176 w 250"/>
                <a:gd name="T99" fmla="*/ 258 h 310"/>
                <a:gd name="T100" fmla="*/ 176 w 250"/>
                <a:gd name="T101" fmla="*/ 278 h 310"/>
                <a:gd name="T102" fmla="*/ 179 w 250"/>
                <a:gd name="T103" fmla="*/ 298 h 310"/>
                <a:gd name="T104" fmla="*/ 182 w 250"/>
                <a:gd name="T105" fmla="*/ 309 h 310"/>
                <a:gd name="T106" fmla="*/ 199 w 250"/>
                <a:gd name="T107" fmla="*/ 326 h 310"/>
                <a:gd name="T108" fmla="*/ 250 w 250"/>
                <a:gd name="T109" fmla="*/ 306 h 310"/>
                <a:gd name="T110" fmla="*/ 233 w 250"/>
                <a:gd name="T111" fmla="*/ 29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743"/>
            <p:cNvSpPr>
              <a:spLocks/>
            </p:cNvSpPr>
            <p:nvPr userDrawn="1"/>
          </p:nvSpPr>
          <p:spPr bwMode="auto">
            <a:xfrm>
              <a:off x="2871" y="2867"/>
              <a:ext cx="136" cy="169"/>
            </a:xfrm>
            <a:custGeom>
              <a:avLst/>
              <a:gdLst>
                <a:gd name="T0" fmla="*/ 31 w 136"/>
                <a:gd name="T1" fmla="*/ 11 h 170"/>
                <a:gd name="T2" fmla="*/ 31 w 136"/>
                <a:gd name="T3" fmla="*/ 100 h 170"/>
                <a:gd name="T4" fmla="*/ 31 w 136"/>
                <a:gd name="T5" fmla="*/ 100 h 170"/>
                <a:gd name="T6" fmla="*/ 34 w 136"/>
                <a:gd name="T7" fmla="*/ 115 h 170"/>
                <a:gd name="T8" fmla="*/ 40 w 136"/>
                <a:gd name="T9" fmla="*/ 126 h 170"/>
                <a:gd name="T10" fmla="*/ 46 w 136"/>
                <a:gd name="T11" fmla="*/ 134 h 170"/>
                <a:gd name="T12" fmla="*/ 51 w 136"/>
                <a:gd name="T13" fmla="*/ 137 h 170"/>
                <a:gd name="T14" fmla="*/ 63 w 136"/>
                <a:gd name="T15" fmla="*/ 140 h 170"/>
                <a:gd name="T16" fmla="*/ 74 w 136"/>
                <a:gd name="T17" fmla="*/ 143 h 170"/>
                <a:gd name="T18" fmla="*/ 74 w 136"/>
                <a:gd name="T19" fmla="*/ 143 h 170"/>
                <a:gd name="T20" fmla="*/ 85 w 136"/>
                <a:gd name="T21" fmla="*/ 143 h 170"/>
                <a:gd name="T22" fmla="*/ 94 w 136"/>
                <a:gd name="T23" fmla="*/ 140 h 170"/>
                <a:gd name="T24" fmla="*/ 102 w 136"/>
                <a:gd name="T25" fmla="*/ 134 h 170"/>
                <a:gd name="T26" fmla="*/ 108 w 136"/>
                <a:gd name="T27" fmla="*/ 129 h 170"/>
                <a:gd name="T28" fmla="*/ 111 w 136"/>
                <a:gd name="T29" fmla="*/ 123 h 170"/>
                <a:gd name="T30" fmla="*/ 114 w 136"/>
                <a:gd name="T31" fmla="*/ 115 h 170"/>
                <a:gd name="T32" fmla="*/ 117 w 136"/>
                <a:gd name="T33" fmla="*/ 10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98 h 170"/>
                <a:gd name="T52" fmla="*/ 128 w 136"/>
                <a:gd name="T53" fmla="*/ 98 h 170"/>
                <a:gd name="T54" fmla="*/ 128 w 136"/>
                <a:gd name="T55" fmla="*/ 112 h 170"/>
                <a:gd name="T56" fmla="*/ 125 w 136"/>
                <a:gd name="T57" fmla="*/ 123 h 170"/>
                <a:gd name="T58" fmla="*/ 119 w 136"/>
                <a:gd name="T59" fmla="*/ 134 h 170"/>
                <a:gd name="T60" fmla="*/ 111 w 136"/>
                <a:gd name="T61" fmla="*/ 140 h 170"/>
                <a:gd name="T62" fmla="*/ 102 w 136"/>
                <a:gd name="T63" fmla="*/ 146 h 170"/>
                <a:gd name="T64" fmla="*/ 94 w 136"/>
                <a:gd name="T65" fmla="*/ 151 h 170"/>
                <a:gd name="T66" fmla="*/ 71 w 136"/>
                <a:gd name="T67" fmla="*/ 154 h 170"/>
                <a:gd name="T68" fmla="*/ 71 w 136"/>
                <a:gd name="T69" fmla="*/ 154 h 170"/>
                <a:gd name="T70" fmla="*/ 51 w 136"/>
                <a:gd name="T71" fmla="*/ 151 h 170"/>
                <a:gd name="T72" fmla="*/ 40 w 136"/>
                <a:gd name="T73" fmla="*/ 149 h 170"/>
                <a:gd name="T74" fmla="*/ 31 w 136"/>
                <a:gd name="T75" fmla="*/ 143 h 170"/>
                <a:gd name="T76" fmla="*/ 20 w 136"/>
                <a:gd name="T77" fmla="*/ 134 h 170"/>
                <a:gd name="T78" fmla="*/ 14 w 136"/>
                <a:gd name="T79" fmla="*/ 126 h 170"/>
                <a:gd name="T80" fmla="*/ 9 w 136"/>
                <a:gd name="T81" fmla="*/ 112 h 170"/>
                <a:gd name="T82" fmla="*/ 9 w 136"/>
                <a:gd name="T83" fmla="*/ 9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744"/>
            <p:cNvSpPr>
              <a:spLocks/>
            </p:cNvSpPr>
            <p:nvPr userDrawn="1"/>
          </p:nvSpPr>
          <p:spPr bwMode="auto">
            <a:xfrm>
              <a:off x="3022" y="2867"/>
              <a:ext cx="152" cy="172"/>
            </a:xfrm>
            <a:custGeom>
              <a:avLst/>
              <a:gdLst>
                <a:gd name="T0" fmla="*/ 117 w 153"/>
                <a:gd name="T1" fmla="*/ 11 h 173"/>
                <a:gd name="T2" fmla="*/ 117 w 153"/>
                <a:gd name="T3" fmla="*/ 11 h 173"/>
                <a:gd name="T4" fmla="*/ 117 w 153"/>
                <a:gd name="T5" fmla="*/ 3 h 173"/>
                <a:gd name="T6" fmla="*/ 111 w 153"/>
                <a:gd name="T7" fmla="*/ 0 h 173"/>
                <a:gd name="T8" fmla="*/ 137 w 153"/>
                <a:gd name="T9" fmla="*/ 0 h 173"/>
                <a:gd name="T10" fmla="*/ 137 w 153"/>
                <a:gd name="T11" fmla="*/ 0 h 173"/>
                <a:gd name="T12" fmla="*/ 131 w 153"/>
                <a:gd name="T13" fmla="*/ 3 h 173"/>
                <a:gd name="T14" fmla="*/ 131 w 153"/>
                <a:gd name="T15" fmla="*/ 11 h 173"/>
                <a:gd name="T16" fmla="*/ 131 w 153"/>
                <a:gd name="T17" fmla="*/ 157 h 173"/>
                <a:gd name="T18" fmla="*/ 131 w 153"/>
                <a:gd name="T19" fmla="*/ 157 h 173"/>
                <a:gd name="T20" fmla="*/ 76 w 153"/>
                <a:gd name="T21" fmla="*/ 86 h 173"/>
                <a:gd name="T22" fmla="*/ 28 w 153"/>
                <a:gd name="T23" fmla="*/ 25 h 173"/>
                <a:gd name="T24" fmla="*/ 28 w 153"/>
                <a:gd name="T25" fmla="*/ 140 h 173"/>
                <a:gd name="T26" fmla="*/ 28 w 153"/>
                <a:gd name="T27" fmla="*/ 140 h 173"/>
                <a:gd name="T28" fmla="*/ 31 w 153"/>
                <a:gd name="T29" fmla="*/ 149 h 173"/>
                <a:gd name="T30" fmla="*/ 34 w 153"/>
                <a:gd name="T31" fmla="*/ 151 h 173"/>
                <a:gd name="T32" fmla="*/ 8 w 153"/>
                <a:gd name="T33" fmla="*/ 151 h 173"/>
                <a:gd name="T34" fmla="*/ 8 w 153"/>
                <a:gd name="T35" fmla="*/ 151 h 173"/>
                <a:gd name="T36" fmla="*/ 14 w 153"/>
                <a:gd name="T37" fmla="*/ 149 h 173"/>
                <a:gd name="T38" fmla="*/ 14 w 153"/>
                <a:gd name="T39" fmla="*/ 14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17 w 153"/>
                <a:gd name="T57" fmla="*/ 103 h 173"/>
                <a:gd name="T58" fmla="*/ 117 w 153"/>
                <a:gd name="T59" fmla="*/ 11 h 173"/>
                <a:gd name="T60" fmla="*/ 11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745"/>
            <p:cNvSpPr>
              <a:spLocks/>
            </p:cNvSpPr>
            <p:nvPr userDrawn="1"/>
          </p:nvSpPr>
          <p:spPr bwMode="auto">
            <a:xfrm>
              <a:off x="3201" y="2867"/>
              <a:ext cx="38" cy="167"/>
            </a:xfrm>
            <a:custGeom>
              <a:avLst/>
              <a:gdLst>
                <a:gd name="T0" fmla="*/ 53 w 37"/>
                <a:gd name="T1" fmla="*/ 0 h 167"/>
                <a:gd name="T2" fmla="*/ 53 w 37"/>
                <a:gd name="T3" fmla="*/ 0 h 167"/>
                <a:gd name="T4" fmla="*/ 47 w 37"/>
                <a:gd name="T5" fmla="*/ 3 h 167"/>
                <a:gd name="T6" fmla="*/ 44 w 37"/>
                <a:gd name="T7" fmla="*/ 11 h 167"/>
                <a:gd name="T8" fmla="*/ 44 w 37"/>
                <a:gd name="T9" fmla="*/ 156 h 167"/>
                <a:gd name="T10" fmla="*/ 44 w 37"/>
                <a:gd name="T11" fmla="*/ 156 h 167"/>
                <a:gd name="T12" fmla="*/ 47 w 37"/>
                <a:gd name="T13" fmla="*/ 165 h 167"/>
                <a:gd name="T14" fmla="*/ 5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53 w 37"/>
                <a:gd name="T33" fmla="*/ 0 h 167"/>
                <a:gd name="T34" fmla="*/ 5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746"/>
            <p:cNvSpPr>
              <a:spLocks/>
            </p:cNvSpPr>
            <p:nvPr userDrawn="1"/>
          </p:nvSpPr>
          <p:spPr bwMode="auto">
            <a:xfrm>
              <a:off x="3250" y="2867"/>
              <a:ext cx="152" cy="172"/>
            </a:xfrm>
            <a:custGeom>
              <a:avLst/>
              <a:gdLst>
                <a:gd name="T0" fmla="*/ 115 w 153"/>
                <a:gd name="T1" fmla="*/ 11 h 173"/>
                <a:gd name="T2" fmla="*/ 115 w 153"/>
                <a:gd name="T3" fmla="*/ 11 h 173"/>
                <a:gd name="T4" fmla="*/ 115 w 153"/>
                <a:gd name="T5" fmla="*/ 3 h 173"/>
                <a:gd name="T6" fmla="*/ 109 w 153"/>
                <a:gd name="T7" fmla="*/ 0 h 173"/>
                <a:gd name="T8" fmla="*/ 137 w 153"/>
                <a:gd name="T9" fmla="*/ 0 h 173"/>
                <a:gd name="T10" fmla="*/ 137 w 153"/>
                <a:gd name="T11" fmla="*/ 0 h 173"/>
                <a:gd name="T12" fmla="*/ 132 w 153"/>
                <a:gd name="T13" fmla="*/ 6 h 173"/>
                <a:gd name="T14" fmla="*/ 126 w 153"/>
                <a:gd name="T15" fmla="*/ 11 h 173"/>
                <a:gd name="T16" fmla="*/ 126 w 153"/>
                <a:gd name="T17" fmla="*/ 11 h 173"/>
                <a:gd name="T18" fmla="*/ 76 w 153"/>
                <a:gd name="T19" fmla="*/ 157 h 173"/>
                <a:gd name="T20" fmla="*/ 76 w 153"/>
                <a:gd name="T21" fmla="*/ 15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6 w 153"/>
                <a:gd name="T43" fmla="*/ 112 h 173"/>
                <a:gd name="T44" fmla="*/ 76 w 153"/>
                <a:gd name="T45" fmla="*/ 112 h 173"/>
                <a:gd name="T46" fmla="*/ 115 w 153"/>
                <a:gd name="T47" fmla="*/ 11 h 173"/>
                <a:gd name="T48" fmla="*/ 11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47"/>
            <p:cNvSpPr>
              <a:spLocks/>
            </p:cNvSpPr>
            <p:nvPr userDrawn="1"/>
          </p:nvSpPr>
          <p:spPr bwMode="auto">
            <a:xfrm>
              <a:off x="3411" y="2867"/>
              <a:ext cx="104" cy="167"/>
            </a:xfrm>
            <a:custGeom>
              <a:avLst/>
              <a:gdLst>
                <a:gd name="T0" fmla="*/ 78 w 105"/>
                <a:gd name="T1" fmla="*/ 23 h 167"/>
                <a:gd name="T2" fmla="*/ 78 w 105"/>
                <a:gd name="T3" fmla="*/ 23 h 167"/>
                <a:gd name="T4" fmla="*/ 69 w 105"/>
                <a:gd name="T5" fmla="*/ 14 h 167"/>
                <a:gd name="T6" fmla="*/ 58 w 105"/>
                <a:gd name="T7" fmla="*/ 11 h 167"/>
                <a:gd name="T8" fmla="*/ 58 w 105"/>
                <a:gd name="T9" fmla="*/ 11 h 167"/>
                <a:gd name="T10" fmla="*/ 31 w 105"/>
                <a:gd name="T11" fmla="*/ 11 h 167"/>
                <a:gd name="T12" fmla="*/ 31 w 105"/>
                <a:gd name="T13" fmla="*/ 68 h 167"/>
                <a:gd name="T14" fmla="*/ 55 w 105"/>
                <a:gd name="T15" fmla="*/ 68 h 167"/>
                <a:gd name="T16" fmla="*/ 55 w 105"/>
                <a:gd name="T17" fmla="*/ 68 h 167"/>
                <a:gd name="T18" fmla="*/ 60 w 105"/>
                <a:gd name="T19" fmla="*/ 65 h 167"/>
                <a:gd name="T20" fmla="*/ 63 w 105"/>
                <a:gd name="T21" fmla="*/ 62 h 167"/>
                <a:gd name="T22" fmla="*/ 63 w 105"/>
                <a:gd name="T23" fmla="*/ 88 h 167"/>
                <a:gd name="T24" fmla="*/ 63 w 105"/>
                <a:gd name="T25" fmla="*/ 88 h 167"/>
                <a:gd name="T26" fmla="*/ 60 w 105"/>
                <a:gd name="T27" fmla="*/ 82 h 167"/>
                <a:gd name="T28" fmla="*/ 55 w 105"/>
                <a:gd name="T29" fmla="*/ 82 h 167"/>
                <a:gd name="T30" fmla="*/ 31 w 105"/>
                <a:gd name="T31" fmla="*/ 82 h 167"/>
                <a:gd name="T32" fmla="*/ 31 w 105"/>
                <a:gd name="T33" fmla="*/ 153 h 167"/>
                <a:gd name="T34" fmla="*/ 31 w 105"/>
                <a:gd name="T35" fmla="*/ 153 h 167"/>
                <a:gd name="T36" fmla="*/ 52 w 105"/>
                <a:gd name="T37" fmla="*/ 156 h 167"/>
                <a:gd name="T38" fmla="*/ 52 w 105"/>
                <a:gd name="T39" fmla="*/ 156 h 167"/>
                <a:gd name="T40" fmla="*/ 60 w 105"/>
                <a:gd name="T41" fmla="*/ 156 h 167"/>
                <a:gd name="T42" fmla="*/ 72 w 105"/>
                <a:gd name="T43" fmla="*/ 153 h 167"/>
                <a:gd name="T44" fmla="*/ 80 w 105"/>
                <a:gd name="T45" fmla="*/ 148 h 167"/>
                <a:gd name="T46" fmla="*/ 89 w 105"/>
                <a:gd name="T47" fmla="*/ 139 h 167"/>
                <a:gd name="T48" fmla="*/ 8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78 w 105"/>
                <a:gd name="T67" fmla="*/ 0 h 167"/>
                <a:gd name="T68" fmla="*/ 78 w 105"/>
                <a:gd name="T69" fmla="*/ 23 h 167"/>
                <a:gd name="T70" fmla="*/ 7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748"/>
            <p:cNvSpPr>
              <a:spLocks noEditPoints="1"/>
            </p:cNvSpPr>
            <p:nvPr userDrawn="1"/>
          </p:nvSpPr>
          <p:spPr bwMode="auto">
            <a:xfrm>
              <a:off x="3527" y="2867"/>
              <a:ext cx="146" cy="167"/>
            </a:xfrm>
            <a:custGeom>
              <a:avLst/>
              <a:gdLst>
                <a:gd name="T0" fmla="*/ 68 w 145"/>
                <a:gd name="T1" fmla="*/ 82 h 167"/>
                <a:gd name="T2" fmla="*/ 101 w 145"/>
                <a:gd name="T3" fmla="*/ 91 h 167"/>
                <a:gd name="T4" fmla="*/ 110 w 145"/>
                <a:gd name="T5" fmla="*/ 102 h 167"/>
                <a:gd name="T6" fmla="*/ 136 w 145"/>
                <a:gd name="T7" fmla="*/ 145 h 167"/>
                <a:gd name="T8" fmla="*/ 147 w 145"/>
                <a:gd name="T9" fmla="*/ 159 h 167"/>
                <a:gd name="T10" fmla="*/ 161 w 145"/>
                <a:gd name="T11" fmla="*/ 167 h 167"/>
                <a:gd name="T12" fmla="*/ 136 w 145"/>
                <a:gd name="T13" fmla="*/ 167 h 167"/>
                <a:gd name="T14" fmla="*/ 124 w 145"/>
                <a:gd name="T15" fmla="*/ 165 h 167"/>
                <a:gd name="T16" fmla="*/ 11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104 w 145"/>
                <a:gd name="T41" fmla="*/ 8 h 167"/>
                <a:gd name="T42" fmla="*/ 119 w 145"/>
                <a:gd name="T43" fmla="*/ 20 h 167"/>
                <a:gd name="T44" fmla="*/ 124 w 145"/>
                <a:gd name="T45" fmla="*/ 40 h 167"/>
                <a:gd name="T46" fmla="*/ 124 w 145"/>
                <a:gd name="T47" fmla="*/ 51 h 167"/>
                <a:gd name="T48" fmla="*/ 116 w 145"/>
                <a:gd name="T49" fmla="*/ 65 h 167"/>
                <a:gd name="T50" fmla="*/ 99 w 145"/>
                <a:gd name="T51" fmla="*/ 79 h 167"/>
                <a:gd name="T52" fmla="*/ 68 w 145"/>
                <a:gd name="T53" fmla="*/ 82 h 167"/>
                <a:gd name="T54" fmla="*/ 32 w 145"/>
                <a:gd name="T55" fmla="*/ 77 h 167"/>
                <a:gd name="T56" fmla="*/ 46 w 145"/>
                <a:gd name="T57" fmla="*/ 77 h 167"/>
                <a:gd name="T58" fmla="*/ 60 w 145"/>
                <a:gd name="T59" fmla="*/ 77 h 167"/>
                <a:gd name="T60" fmla="*/ 93 w 145"/>
                <a:gd name="T61" fmla="*/ 65 h 167"/>
                <a:gd name="T62" fmla="*/ 99 w 145"/>
                <a:gd name="T63" fmla="*/ 51 h 167"/>
                <a:gd name="T64" fmla="*/ 99 w 145"/>
                <a:gd name="T65" fmla="*/ 42 h 167"/>
                <a:gd name="T66" fmla="*/ 9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749"/>
            <p:cNvSpPr>
              <a:spLocks/>
            </p:cNvSpPr>
            <p:nvPr userDrawn="1"/>
          </p:nvSpPr>
          <p:spPr bwMode="auto">
            <a:xfrm>
              <a:off x="3673" y="2863"/>
              <a:ext cx="100" cy="172"/>
            </a:xfrm>
            <a:custGeom>
              <a:avLst/>
              <a:gdLst>
                <a:gd name="T0" fmla="*/ 73 w 102"/>
                <a:gd name="T1" fmla="*/ 106 h 173"/>
                <a:gd name="T2" fmla="*/ 70 w 102"/>
                <a:gd name="T3" fmla="*/ 126 h 173"/>
                <a:gd name="T4" fmla="*/ 64 w 102"/>
                <a:gd name="T5" fmla="*/ 143 h 173"/>
                <a:gd name="T6" fmla="*/ 52 w 102"/>
                <a:gd name="T7" fmla="*/ 154 h 173"/>
                <a:gd name="T8" fmla="*/ 32 w 102"/>
                <a:gd name="T9" fmla="*/ 157 h 173"/>
                <a:gd name="T10" fmla="*/ 25 w 102"/>
                <a:gd name="T11" fmla="*/ 154 h 173"/>
                <a:gd name="T12" fmla="*/ 3 w 102"/>
                <a:gd name="T13" fmla="*/ 143 h 173"/>
                <a:gd name="T14" fmla="*/ 0 w 102"/>
                <a:gd name="T15" fmla="*/ 106 h 173"/>
                <a:gd name="T16" fmla="*/ 14 w 102"/>
                <a:gd name="T17" fmla="*/ 132 h 173"/>
                <a:gd name="T18" fmla="*/ 25 w 102"/>
                <a:gd name="T19" fmla="*/ 146 h 173"/>
                <a:gd name="T20" fmla="*/ 30 w 102"/>
                <a:gd name="T21" fmla="*/ 146 h 173"/>
                <a:gd name="T22" fmla="*/ 47 w 102"/>
                <a:gd name="T23" fmla="*/ 143 h 173"/>
                <a:gd name="T24" fmla="*/ 58 w 102"/>
                <a:gd name="T25" fmla="*/ 135 h 173"/>
                <a:gd name="T26" fmla="*/ 62 w 102"/>
                <a:gd name="T27" fmla="*/ 115 h 173"/>
                <a:gd name="T28" fmla="*/ 62 w 102"/>
                <a:gd name="T29" fmla="*/ 106 h 173"/>
                <a:gd name="T30" fmla="*/ 52 w 102"/>
                <a:gd name="T31" fmla="*/ 89 h 173"/>
                <a:gd name="T32" fmla="*/ 25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38 w 102"/>
                <a:gd name="T45" fmla="*/ 0 h 173"/>
                <a:gd name="T46" fmla="*/ 55 w 102"/>
                <a:gd name="T47" fmla="*/ 3 h 173"/>
                <a:gd name="T48" fmla="*/ 66 w 102"/>
                <a:gd name="T49" fmla="*/ 9 h 173"/>
                <a:gd name="T50" fmla="*/ 67 w 102"/>
                <a:gd name="T51" fmla="*/ 43 h 173"/>
                <a:gd name="T52" fmla="*/ 60 w 102"/>
                <a:gd name="T53" fmla="*/ 23 h 173"/>
                <a:gd name="T54" fmla="*/ 41 w 102"/>
                <a:gd name="T55" fmla="*/ 11 h 173"/>
                <a:gd name="T56" fmla="*/ 32 w 102"/>
                <a:gd name="T57" fmla="*/ 11 h 173"/>
                <a:gd name="T58" fmla="*/ 25 w 102"/>
                <a:gd name="T59" fmla="*/ 20 h 173"/>
                <a:gd name="T60" fmla="*/ 23 w 102"/>
                <a:gd name="T61" fmla="*/ 37 h 173"/>
                <a:gd name="T62" fmla="*/ 23 w 102"/>
                <a:gd name="T63" fmla="*/ 45 h 173"/>
                <a:gd name="T64" fmla="*/ 25 w 102"/>
                <a:gd name="T65" fmla="*/ 63 h 173"/>
                <a:gd name="T66" fmla="*/ 41 w 102"/>
                <a:gd name="T67" fmla="*/ 68 h 173"/>
                <a:gd name="T68" fmla="*/ 66 w 102"/>
                <a:gd name="T69" fmla="*/ 86 h 173"/>
                <a:gd name="T70" fmla="*/ 72 w 102"/>
                <a:gd name="T71" fmla="*/ 86 h 173"/>
                <a:gd name="T72" fmla="*/ 73 w 102"/>
                <a:gd name="T73" fmla="*/ 10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1750"/>
            <p:cNvSpPr>
              <a:spLocks/>
            </p:cNvSpPr>
            <p:nvPr userDrawn="1"/>
          </p:nvSpPr>
          <p:spPr bwMode="auto">
            <a:xfrm>
              <a:off x="3790" y="2867"/>
              <a:ext cx="38" cy="167"/>
            </a:xfrm>
            <a:custGeom>
              <a:avLst/>
              <a:gdLst>
                <a:gd name="T0" fmla="*/ 53 w 37"/>
                <a:gd name="T1" fmla="*/ 0 h 167"/>
                <a:gd name="T2" fmla="*/ 53 w 37"/>
                <a:gd name="T3" fmla="*/ 0 h 167"/>
                <a:gd name="T4" fmla="*/ 48 w 37"/>
                <a:gd name="T5" fmla="*/ 3 h 167"/>
                <a:gd name="T6" fmla="*/ 45 w 37"/>
                <a:gd name="T7" fmla="*/ 11 h 167"/>
                <a:gd name="T8" fmla="*/ 45 w 37"/>
                <a:gd name="T9" fmla="*/ 156 h 167"/>
                <a:gd name="T10" fmla="*/ 45 w 37"/>
                <a:gd name="T11" fmla="*/ 156 h 167"/>
                <a:gd name="T12" fmla="*/ 48 w 37"/>
                <a:gd name="T13" fmla="*/ 165 h 167"/>
                <a:gd name="T14" fmla="*/ 5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53 w 37"/>
                <a:gd name="T33" fmla="*/ 0 h 167"/>
                <a:gd name="T34" fmla="*/ 5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1751"/>
            <p:cNvSpPr>
              <a:spLocks/>
            </p:cNvSpPr>
            <p:nvPr userDrawn="1"/>
          </p:nvSpPr>
          <p:spPr bwMode="auto">
            <a:xfrm>
              <a:off x="3839" y="2867"/>
              <a:ext cx="131" cy="167"/>
            </a:xfrm>
            <a:custGeom>
              <a:avLst/>
              <a:gdLst>
                <a:gd name="T0" fmla="*/ 95 w 130"/>
                <a:gd name="T1" fmla="*/ 11 h 167"/>
                <a:gd name="T2" fmla="*/ 95 w 130"/>
                <a:gd name="T3" fmla="*/ 156 h 167"/>
                <a:gd name="T4" fmla="*/ 95 w 130"/>
                <a:gd name="T5" fmla="*/ 156 h 167"/>
                <a:gd name="T6" fmla="*/ 95 w 130"/>
                <a:gd name="T7" fmla="*/ 165 h 167"/>
                <a:gd name="T8" fmla="*/ 10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46 w 130"/>
                <a:gd name="T35" fmla="*/ 0 h 167"/>
                <a:gd name="T36" fmla="*/ 146 w 130"/>
                <a:gd name="T37" fmla="*/ 23 h 167"/>
                <a:gd name="T38" fmla="*/ 146 w 130"/>
                <a:gd name="T39" fmla="*/ 23 h 167"/>
                <a:gd name="T40" fmla="*/ 144 w 130"/>
                <a:gd name="T41" fmla="*/ 17 h 167"/>
                <a:gd name="T42" fmla="*/ 135 w 130"/>
                <a:gd name="T43" fmla="*/ 14 h 167"/>
                <a:gd name="T44" fmla="*/ 135 w 130"/>
                <a:gd name="T45" fmla="*/ 14 h 167"/>
                <a:gd name="T46" fmla="*/ 95 w 130"/>
                <a:gd name="T47" fmla="*/ 11 h 167"/>
                <a:gd name="T48" fmla="*/ 9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1752"/>
            <p:cNvSpPr>
              <a:spLocks/>
            </p:cNvSpPr>
            <p:nvPr userDrawn="1"/>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1753"/>
            <p:cNvSpPr>
              <a:spLocks noEditPoints="1"/>
            </p:cNvSpPr>
            <p:nvPr userDrawn="1"/>
          </p:nvSpPr>
          <p:spPr bwMode="auto">
            <a:xfrm>
              <a:off x="4192" y="2863"/>
              <a:ext cx="155" cy="172"/>
            </a:xfrm>
            <a:custGeom>
              <a:avLst/>
              <a:gdLst>
                <a:gd name="T0" fmla="*/ 77 w 156"/>
                <a:gd name="T1" fmla="*/ 157 h 173"/>
                <a:gd name="T2" fmla="*/ 48 w 156"/>
                <a:gd name="T3" fmla="*/ 149 h 173"/>
                <a:gd name="T4" fmla="*/ 23 w 156"/>
                <a:gd name="T5" fmla="*/ 132 h 173"/>
                <a:gd name="T6" fmla="*/ 6 w 156"/>
                <a:gd name="T7" fmla="*/ 10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92 w 156"/>
                <a:gd name="T21" fmla="*/ 6 h 173"/>
                <a:gd name="T22" fmla="*/ 117 w 156"/>
                <a:gd name="T23" fmla="*/ 23 h 173"/>
                <a:gd name="T24" fmla="*/ 134 w 156"/>
                <a:gd name="T25" fmla="*/ 51 h 173"/>
                <a:gd name="T26" fmla="*/ 140 w 156"/>
                <a:gd name="T27" fmla="*/ 86 h 173"/>
                <a:gd name="T28" fmla="*/ 140 w 156"/>
                <a:gd name="T29" fmla="*/ 92 h 173"/>
                <a:gd name="T30" fmla="*/ 126 w 156"/>
                <a:gd name="T31" fmla="*/ 123 h 173"/>
                <a:gd name="T32" fmla="*/ 103 w 156"/>
                <a:gd name="T33" fmla="*/ 146 h 173"/>
                <a:gd name="T34" fmla="*/ 78 w 156"/>
                <a:gd name="T35" fmla="*/ 157 h 173"/>
                <a:gd name="T36" fmla="*/ 77 w 156"/>
                <a:gd name="T37" fmla="*/ 157 h 173"/>
                <a:gd name="T38" fmla="*/ 25 w 156"/>
                <a:gd name="T39" fmla="*/ 82 h 173"/>
                <a:gd name="T40" fmla="*/ 31 w 156"/>
                <a:gd name="T41" fmla="*/ 103 h 173"/>
                <a:gd name="T42" fmla="*/ 43 w 156"/>
                <a:gd name="T43" fmla="*/ 126 h 173"/>
                <a:gd name="T44" fmla="*/ 60 w 156"/>
                <a:gd name="T45" fmla="*/ 140 h 173"/>
                <a:gd name="T46" fmla="*/ 78 w 156"/>
                <a:gd name="T47" fmla="*/ 146 h 173"/>
                <a:gd name="T48" fmla="*/ 78 w 156"/>
                <a:gd name="T49" fmla="*/ 143 h 173"/>
                <a:gd name="T50" fmla="*/ 95 w 156"/>
                <a:gd name="T51" fmla="*/ 135 h 173"/>
                <a:gd name="T52" fmla="*/ 106 w 156"/>
                <a:gd name="T53" fmla="*/ 115 h 173"/>
                <a:gd name="T54" fmla="*/ 115 w 156"/>
                <a:gd name="T55" fmla="*/ 89 h 173"/>
                <a:gd name="T56" fmla="*/ 115 w 156"/>
                <a:gd name="T57" fmla="*/ 86 h 173"/>
                <a:gd name="T58" fmla="*/ 112 w 156"/>
                <a:gd name="T59" fmla="*/ 57 h 173"/>
                <a:gd name="T60" fmla="*/ 100 w 156"/>
                <a:gd name="T61" fmla="*/ 31 h 173"/>
                <a:gd name="T62" fmla="*/ 8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1754"/>
            <p:cNvSpPr>
              <a:spLocks/>
            </p:cNvSpPr>
            <p:nvPr userDrawn="1"/>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24" name="Rectangle 4"/>
          <p:cNvSpPr>
            <a:spLocks noGrp="1" noChangeArrowheads="1"/>
          </p:cNvSpPr>
          <p:nvPr>
            <p:ph type="ctrTitle"/>
          </p:nvPr>
        </p:nvSpPr>
        <p:spPr>
          <a:xfrm>
            <a:off x="1943708" y="3248980"/>
            <a:ext cx="6769508" cy="2916920"/>
          </a:xfrm>
        </p:spPr>
        <p:txBody>
          <a:bodyPr anchor="t"/>
          <a:lstStyle>
            <a:lvl1pPr algn="r">
              <a:lnSpc>
                <a:spcPct val="90000"/>
              </a:lnSpc>
              <a:defRPr sz="6000" b="0">
                <a:solidFill>
                  <a:srgbClr val="F8F8F8"/>
                </a:solidFill>
              </a:defRPr>
            </a:lvl1pPr>
          </a:lstStyle>
          <a:p>
            <a:pPr lvl="0"/>
            <a:r>
              <a:rPr lang="en-GB" noProof="0" smtClean="0"/>
              <a:t>Click to edit Master title style</a:t>
            </a:r>
            <a:endParaRPr lang="en-GB" noProof="0" dirty="0" smtClean="0"/>
          </a:p>
        </p:txBody>
      </p:sp>
      <p:sp>
        <p:nvSpPr>
          <p:cNvPr id="28" name="Rectangle 8"/>
          <p:cNvSpPr>
            <a:spLocks noGrp="1" noChangeArrowheads="1"/>
          </p:cNvSpPr>
          <p:nvPr>
            <p:ph type="sldNum" sz="quarter" idx="10"/>
          </p:nvPr>
        </p:nvSpPr>
        <p:spPr>
          <a:xfrm>
            <a:off x="7019925" y="6451600"/>
            <a:ext cx="1908175" cy="180975"/>
          </a:xfrm>
        </p:spPr>
        <p:txBody>
          <a:bodyPr/>
          <a:lstStyle>
            <a:lvl1pPr>
              <a:defRPr sz="1600" b="1">
                <a:solidFill>
                  <a:srgbClr val="F8F8F8"/>
                </a:solidFill>
              </a:defRPr>
            </a:lvl1pPr>
          </a:lstStyle>
          <a:p>
            <a:fld id="{E28517BE-FDD0-1E43-A191-EB02CB458220}" type="slidenum">
              <a:rPr lang="en-GB"/>
              <a:pPr/>
              <a:t>‹#›</a:t>
            </a:fld>
            <a:endParaRPr lang="en-GB"/>
          </a:p>
        </p:txBody>
      </p:sp>
    </p:spTree>
    <p:extLst>
      <p:ext uri="{BB962C8B-B14F-4D97-AF65-F5344CB8AC3E}">
        <p14:creationId xmlns:p14="http://schemas.microsoft.com/office/powerpoint/2010/main" val="1572714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lti_picture_no_logo">
    <p:bg>
      <p:bgPr>
        <a:solidFill>
          <a:srgbClr val="EAECEE"/>
        </a:solidFill>
        <a:effectLst/>
      </p:bgPr>
    </p:bg>
    <p:spTree>
      <p:nvGrpSpPr>
        <p:cNvPr id="1" name=""/>
        <p:cNvGrpSpPr/>
        <p:nvPr/>
      </p:nvGrpSpPr>
      <p:grpSpPr>
        <a:xfrm>
          <a:off x="0" y="0"/>
          <a:ext cx="0" cy="0"/>
          <a:chOff x="0" y="0"/>
          <a:chExt cx="0" cy="0"/>
        </a:xfrm>
      </p:grpSpPr>
      <p:pic>
        <p:nvPicPr>
          <p:cNvPr id="9"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12"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a:spLocks noGrp="1"/>
          </p:cNvSpPr>
          <p:nvPr>
            <p:ph type="title"/>
          </p:nvPr>
        </p:nvSpPr>
        <p:spPr>
          <a:xfrm>
            <a:off x="3059832" y="5589240"/>
            <a:ext cx="2310644" cy="566738"/>
          </a:xfrm>
        </p:spPr>
        <p:txBody>
          <a:bodyPr anchor="t"/>
          <a:lstStyle>
            <a:lvl1pPr algn="l">
              <a:defRPr sz="1200" b="0" i="0"/>
            </a:lvl1pPr>
          </a:lstStyle>
          <a:p>
            <a:r>
              <a:rPr lang="en-GB" smtClean="0"/>
              <a:t>Click to edit Master title style</a:t>
            </a:r>
            <a:endParaRPr lang="en-GB" dirty="0"/>
          </a:p>
        </p:txBody>
      </p:sp>
      <p:sp>
        <p:nvSpPr>
          <p:cNvPr id="33" name="Picture Placeholder 2"/>
          <p:cNvSpPr>
            <a:spLocks noGrp="1"/>
          </p:cNvSpPr>
          <p:nvPr>
            <p:ph type="pic" idx="1"/>
          </p:nvPr>
        </p:nvSpPr>
        <p:spPr>
          <a:xfrm>
            <a:off x="359532" y="2636912"/>
            <a:ext cx="2592288" cy="3494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3" name="Picture Placeholder 2"/>
          <p:cNvSpPr>
            <a:spLocks noGrp="1"/>
          </p:cNvSpPr>
          <p:nvPr>
            <p:ph type="pic" sz="quarter" idx="16"/>
          </p:nvPr>
        </p:nvSpPr>
        <p:spPr>
          <a:xfrm>
            <a:off x="3132138" y="2636838"/>
            <a:ext cx="2879725" cy="1728787"/>
          </a:xfrm>
        </p:spPr>
        <p:txBody>
          <a:bodyPr/>
          <a:lstStyle/>
          <a:p>
            <a:pPr lvl="0"/>
            <a:r>
              <a:rPr lang="en-GB" noProof="0" smtClean="0"/>
              <a:t>Drag picture to placeholder or click icon to add</a:t>
            </a:r>
            <a:endParaRPr lang="en-GB" noProof="0"/>
          </a:p>
        </p:txBody>
      </p:sp>
      <p:sp>
        <p:nvSpPr>
          <p:cNvPr id="6" name="Text Placeholder 5"/>
          <p:cNvSpPr>
            <a:spLocks noGrp="1"/>
          </p:cNvSpPr>
          <p:nvPr>
            <p:ph type="body" sz="quarter" idx="17"/>
          </p:nvPr>
        </p:nvSpPr>
        <p:spPr>
          <a:xfrm>
            <a:off x="358775" y="1412776"/>
            <a:ext cx="5689600" cy="1187548"/>
          </a:xfrm>
        </p:spPr>
        <p:txBody>
          <a:bodyPr/>
          <a:lstStyle>
            <a:lvl1pPr marL="457200" indent="-457200">
              <a:buFont typeface="Arial" pitchFamily="34" charset="0"/>
              <a:buChar char="•"/>
              <a:defRPr sz="2000" baseline="0"/>
            </a:lvl1pPr>
          </a:lstStyle>
          <a:p>
            <a:pPr lvl="0"/>
            <a:r>
              <a:rPr lang="en-GB" smtClean="0"/>
              <a:t>Click to edit Master text styles</a:t>
            </a:r>
          </a:p>
        </p:txBody>
      </p:sp>
      <p:sp>
        <p:nvSpPr>
          <p:cNvPr id="8" name="Text Placeholder 7"/>
          <p:cNvSpPr>
            <a:spLocks noGrp="1"/>
          </p:cNvSpPr>
          <p:nvPr>
            <p:ph type="body" sz="quarter" idx="18"/>
          </p:nvPr>
        </p:nvSpPr>
        <p:spPr>
          <a:xfrm>
            <a:off x="6119813" y="1412776"/>
            <a:ext cx="2697162" cy="4753073"/>
          </a:xfrm>
        </p:spPr>
        <p:txBody>
          <a:bodyPr/>
          <a:lstStyle>
            <a:lvl1pPr marL="0" indent="0">
              <a:buNone/>
              <a:defRPr sz="2000"/>
            </a:lvl1pPr>
          </a:lstStyle>
          <a:p>
            <a:pPr lvl="0"/>
            <a:r>
              <a:rPr lang="en-GB" smtClean="0"/>
              <a:t>Click to edit Master text styles</a:t>
            </a:r>
          </a:p>
        </p:txBody>
      </p:sp>
      <p:sp>
        <p:nvSpPr>
          <p:cNvPr id="10" name="Text Placeholder 9"/>
          <p:cNvSpPr>
            <a:spLocks noGrp="1"/>
          </p:cNvSpPr>
          <p:nvPr>
            <p:ph type="body" sz="quarter" idx="19"/>
          </p:nvPr>
        </p:nvSpPr>
        <p:spPr>
          <a:xfrm>
            <a:off x="3132138" y="4437063"/>
            <a:ext cx="2916237" cy="576262"/>
          </a:xfrm>
        </p:spPr>
        <p:txBody>
          <a:bodyPr/>
          <a:lstStyle>
            <a:lvl1pPr marL="0" indent="0">
              <a:buNone/>
              <a:defRPr sz="1200" baseline="0"/>
            </a:lvl1pPr>
          </a:lstStyle>
          <a:p>
            <a:pPr lvl="0"/>
            <a:r>
              <a:rPr lang="en-GB" smtClean="0"/>
              <a:t>Click to edit Master text styles</a:t>
            </a:r>
          </a:p>
        </p:txBody>
      </p:sp>
      <p:sp>
        <p:nvSpPr>
          <p:cNvPr id="69"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14" name="Rectangle 8"/>
          <p:cNvSpPr>
            <a:spLocks noGrp="1" noChangeArrowheads="1"/>
          </p:cNvSpPr>
          <p:nvPr>
            <p:ph type="sldNum" sz="quarter" idx="20"/>
          </p:nvPr>
        </p:nvSpPr>
        <p:spPr>
          <a:xfrm>
            <a:off x="7019925" y="6451600"/>
            <a:ext cx="1908175" cy="180975"/>
          </a:xfrm>
        </p:spPr>
        <p:txBody>
          <a:bodyPr/>
          <a:lstStyle>
            <a:lvl1pPr>
              <a:defRPr sz="1600" b="1">
                <a:solidFill>
                  <a:srgbClr val="F8F8F8"/>
                </a:solidFill>
              </a:defRPr>
            </a:lvl1pPr>
          </a:lstStyle>
          <a:p>
            <a:fld id="{FB0D9E29-C412-6147-886F-9890EBE05E3C}" type="slidenum">
              <a:rPr lang="en-GB"/>
              <a:pPr/>
              <a:t>‹#›</a:t>
            </a:fld>
            <a:endParaRPr lang="en-GB"/>
          </a:p>
        </p:txBody>
      </p:sp>
    </p:spTree>
    <p:extLst>
      <p:ext uri="{BB962C8B-B14F-4D97-AF65-F5344CB8AC3E}">
        <p14:creationId xmlns:p14="http://schemas.microsoft.com/office/powerpoint/2010/main" val="1926981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ph+bulleted_list">
    <p:bg>
      <p:bgPr>
        <a:solidFill>
          <a:srgbClr val="EAECEE"/>
        </a:solidFill>
        <a:effectLst/>
      </p:bgPr>
    </p:bg>
    <p:spTree>
      <p:nvGrpSpPr>
        <p:cNvPr id="1" name=""/>
        <p:cNvGrpSpPr/>
        <p:nvPr/>
      </p:nvGrpSpPr>
      <p:grpSpPr>
        <a:xfrm>
          <a:off x="0" y="0"/>
          <a:ext cx="0" cy="0"/>
          <a:chOff x="0" y="0"/>
          <a:chExt cx="0" cy="0"/>
        </a:xfrm>
      </p:grpSpPr>
      <p:pic>
        <p:nvPicPr>
          <p:cNvPr id="6"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8"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9"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2"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Placeholder 9"/>
          <p:cNvSpPr>
            <a:spLocks noGrp="1"/>
          </p:cNvSpPr>
          <p:nvPr>
            <p:ph type="body" sz="quarter" idx="15"/>
          </p:nvPr>
        </p:nvSpPr>
        <p:spPr>
          <a:xfrm>
            <a:off x="4787900" y="1376772"/>
            <a:ext cx="4068763" cy="4788532"/>
          </a:xfrm>
        </p:spPr>
        <p:txBody>
          <a:bodyPr/>
          <a:lstStyle>
            <a:lvl1pPr marL="0" indent="0">
              <a:buNone/>
              <a:defRPr sz="2000"/>
            </a:lvl1pPr>
            <a:lvl2pPr marL="793750" indent="-342900">
              <a:buFont typeface="Arial" pitchFamily="34" charset="0"/>
              <a:buChar char="•"/>
              <a:defRPr sz="2000" baseline="0"/>
            </a:lvl2pPr>
            <a:lvl3pPr marL="989012" indent="0">
              <a:buNone/>
              <a:defRPr sz="2000"/>
            </a:lvl3pPr>
            <a:lvl4pPr marL="1436687" indent="0">
              <a:buNone/>
              <a:defRPr sz="2000"/>
            </a:lvl4pPr>
            <a:lvl5pPr marL="1884362" indent="0">
              <a:buNone/>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smtClean="0"/>
          </a:p>
        </p:txBody>
      </p:sp>
      <p:sp>
        <p:nvSpPr>
          <p:cNvPr id="65" name="Title 1"/>
          <p:cNvSpPr>
            <a:spLocks noGrp="1"/>
          </p:cNvSpPr>
          <p:nvPr>
            <p:ph type="title"/>
          </p:nvPr>
        </p:nvSpPr>
        <p:spPr>
          <a:xfrm>
            <a:off x="251520" y="5589240"/>
            <a:ext cx="4464496" cy="566738"/>
          </a:xfrm>
        </p:spPr>
        <p:txBody>
          <a:bodyPr/>
          <a:lstStyle>
            <a:lvl1pPr algn="l">
              <a:defRPr sz="1600" b="0" i="1"/>
            </a:lvl1pPr>
          </a:lstStyle>
          <a:p>
            <a:r>
              <a:rPr lang="en-GB" smtClean="0"/>
              <a:t>Click to edit Master title style</a:t>
            </a:r>
            <a:endParaRPr lang="en-GB" dirty="0"/>
          </a:p>
        </p:txBody>
      </p:sp>
      <p:sp>
        <p:nvSpPr>
          <p:cNvPr id="3" name="Chart Placeholder 2"/>
          <p:cNvSpPr>
            <a:spLocks noGrp="1"/>
          </p:cNvSpPr>
          <p:nvPr>
            <p:ph type="chart" sz="quarter" idx="19"/>
          </p:nvPr>
        </p:nvSpPr>
        <p:spPr>
          <a:xfrm>
            <a:off x="179388" y="1376772"/>
            <a:ext cx="4537075" cy="4139791"/>
          </a:xfrm>
        </p:spPr>
        <p:txBody>
          <a:bodyPr/>
          <a:lstStyle/>
          <a:p>
            <a:pPr lvl="0"/>
            <a:r>
              <a:rPr lang="en-GB" noProof="0" smtClean="0"/>
              <a:t>Click icon to add chart</a:t>
            </a:r>
            <a:endParaRPr lang="en-GB" noProof="0"/>
          </a:p>
        </p:txBody>
      </p:sp>
      <p:sp>
        <p:nvSpPr>
          <p:cNvPr id="63"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6" name="Rectangle 8"/>
          <p:cNvSpPr>
            <a:spLocks noGrp="1" noChangeArrowheads="1"/>
          </p:cNvSpPr>
          <p:nvPr>
            <p:ph type="sldNum" sz="quarter" idx="20"/>
          </p:nvPr>
        </p:nvSpPr>
        <p:spPr>
          <a:xfrm>
            <a:off x="7019925" y="6451600"/>
            <a:ext cx="1908175" cy="180975"/>
          </a:xfrm>
        </p:spPr>
        <p:txBody>
          <a:bodyPr/>
          <a:lstStyle>
            <a:lvl1pPr>
              <a:defRPr sz="1600" b="1">
                <a:solidFill>
                  <a:srgbClr val="F8F8F8"/>
                </a:solidFill>
              </a:defRPr>
            </a:lvl1pPr>
          </a:lstStyle>
          <a:p>
            <a:fld id="{4F925525-2D0B-1F46-8959-19CAA434228E}" type="slidenum">
              <a:rPr lang="en-GB"/>
              <a:pPr/>
              <a:t>‹#›</a:t>
            </a:fld>
            <a:endParaRPr lang="en-GB"/>
          </a:p>
        </p:txBody>
      </p:sp>
    </p:spTree>
    <p:extLst>
      <p:ext uri="{BB962C8B-B14F-4D97-AF65-F5344CB8AC3E}">
        <p14:creationId xmlns:p14="http://schemas.microsoft.com/office/powerpoint/2010/main" val="38241895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ph+bulleted_list_no_logo">
    <p:bg>
      <p:bgPr>
        <a:solidFill>
          <a:srgbClr val="EAECEE"/>
        </a:solidFill>
        <a:effectLst/>
      </p:bgPr>
    </p:bg>
    <p:spTree>
      <p:nvGrpSpPr>
        <p:cNvPr id="1" name=""/>
        <p:cNvGrpSpPr/>
        <p:nvPr/>
      </p:nvGrpSpPr>
      <p:grpSpPr>
        <a:xfrm>
          <a:off x="0" y="0"/>
          <a:ext cx="0" cy="0"/>
          <a:chOff x="0" y="0"/>
          <a:chExt cx="0" cy="0"/>
        </a:xfrm>
      </p:grpSpPr>
      <p:pic>
        <p:nvPicPr>
          <p:cNvPr id="6"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8"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Placeholder 9"/>
          <p:cNvSpPr>
            <a:spLocks noGrp="1"/>
          </p:cNvSpPr>
          <p:nvPr>
            <p:ph type="body" sz="quarter" idx="15"/>
          </p:nvPr>
        </p:nvSpPr>
        <p:spPr>
          <a:xfrm>
            <a:off x="4787900" y="1376772"/>
            <a:ext cx="4068763" cy="4788532"/>
          </a:xfrm>
        </p:spPr>
        <p:txBody>
          <a:bodyPr/>
          <a:lstStyle>
            <a:lvl1pPr marL="0" indent="0">
              <a:buNone/>
              <a:defRPr sz="2000"/>
            </a:lvl1pPr>
            <a:lvl2pPr marL="793750" indent="-342900">
              <a:buFont typeface="Arial" pitchFamily="34" charset="0"/>
              <a:buChar char="•"/>
              <a:defRPr sz="2000" baseline="0"/>
            </a:lvl2pPr>
            <a:lvl3pPr marL="989012" indent="0">
              <a:buNone/>
              <a:defRPr sz="2000"/>
            </a:lvl3pPr>
            <a:lvl4pPr marL="1436687" indent="0">
              <a:buNone/>
              <a:defRPr sz="2000"/>
            </a:lvl4pPr>
            <a:lvl5pPr marL="1884362" indent="0">
              <a:buNone/>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smtClean="0"/>
          </a:p>
        </p:txBody>
      </p:sp>
      <p:sp>
        <p:nvSpPr>
          <p:cNvPr id="65" name="Title 1"/>
          <p:cNvSpPr>
            <a:spLocks noGrp="1"/>
          </p:cNvSpPr>
          <p:nvPr>
            <p:ph type="title"/>
          </p:nvPr>
        </p:nvSpPr>
        <p:spPr>
          <a:xfrm>
            <a:off x="251520" y="5589240"/>
            <a:ext cx="4464496" cy="566738"/>
          </a:xfrm>
        </p:spPr>
        <p:txBody>
          <a:bodyPr/>
          <a:lstStyle>
            <a:lvl1pPr algn="l">
              <a:defRPr sz="1600" b="0" i="1"/>
            </a:lvl1pPr>
          </a:lstStyle>
          <a:p>
            <a:r>
              <a:rPr lang="en-GB" smtClean="0"/>
              <a:t>Click to edit Master title style</a:t>
            </a:r>
            <a:endParaRPr lang="en-GB" dirty="0"/>
          </a:p>
        </p:txBody>
      </p:sp>
      <p:sp>
        <p:nvSpPr>
          <p:cNvPr id="3" name="Chart Placeholder 2"/>
          <p:cNvSpPr>
            <a:spLocks noGrp="1"/>
          </p:cNvSpPr>
          <p:nvPr>
            <p:ph type="chart" sz="quarter" idx="19"/>
          </p:nvPr>
        </p:nvSpPr>
        <p:spPr>
          <a:xfrm>
            <a:off x="179388" y="1376772"/>
            <a:ext cx="4537075" cy="4139791"/>
          </a:xfrm>
        </p:spPr>
        <p:txBody>
          <a:bodyPr/>
          <a:lstStyle/>
          <a:p>
            <a:pPr lvl="0"/>
            <a:r>
              <a:rPr lang="en-GB" noProof="0" smtClean="0"/>
              <a:t>Click icon to add chart</a:t>
            </a:r>
            <a:endParaRPr lang="en-GB" noProof="0"/>
          </a:p>
        </p:txBody>
      </p:sp>
      <p:sp>
        <p:nvSpPr>
          <p:cNvPr id="63"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10" name="Rectangle 9"/>
          <p:cNvSpPr>
            <a:spLocks noGrp="1" noChangeArrowheads="1"/>
          </p:cNvSpPr>
          <p:nvPr>
            <p:ph type="sldNum" sz="quarter" idx="20"/>
          </p:nvPr>
        </p:nvSpPr>
        <p:spPr>
          <a:xfrm>
            <a:off x="7019925" y="6451600"/>
            <a:ext cx="1908175" cy="180975"/>
          </a:xfrm>
        </p:spPr>
        <p:txBody>
          <a:bodyPr/>
          <a:lstStyle>
            <a:lvl1pPr>
              <a:defRPr sz="1600" b="1">
                <a:solidFill>
                  <a:srgbClr val="F8F8F8"/>
                </a:solidFill>
              </a:defRPr>
            </a:lvl1pPr>
          </a:lstStyle>
          <a:p>
            <a:fld id="{CB3F28C7-0BC2-664C-B722-421C66007B61}" type="slidenum">
              <a:rPr lang="en-GB"/>
              <a:pPr/>
              <a:t>‹#›</a:t>
            </a:fld>
            <a:endParaRPr lang="en-GB"/>
          </a:p>
        </p:txBody>
      </p:sp>
    </p:spTree>
    <p:extLst>
      <p:ext uri="{BB962C8B-B14F-4D97-AF65-F5344CB8AC3E}">
        <p14:creationId xmlns:p14="http://schemas.microsoft.com/office/powerpoint/2010/main" val="768562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orizontal_text">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7"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8"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9"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1"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Vertical Text Placeholder 2"/>
          <p:cNvSpPr>
            <a:spLocks noGrp="1"/>
          </p:cNvSpPr>
          <p:nvPr>
            <p:ph type="body" orient="vert" idx="1"/>
          </p:nvPr>
        </p:nvSpPr>
        <p:spPr>
          <a:xfrm>
            <a:off x="7049879" y="1375122"/>
            <a:ext cx="1735345" cy="4610162"/>
          </a:xfrm>
        </p:spPr>
        <p:txBody>
          <a:bodyPr vert="eaVert"/>
          <a:lstStyle>
            <a:lvl1pPr>
              <a:defRPr sz="2000"/>
            </a:lvl1pPr>
          </a:lstStyle>
          <a:p>
            <a:pPr lvl="0"/>
            <a:r>
              <a:rPr lang="en-GB" smtClean="0"/>
              <a:t>Click to edit Master text styles</a:t>
            </a:r>
          </a:p>
        </p:txBody>
      </p:sp>
      <p:sp>
        <p:nvSpPr>
          <p:cNvPr id="3" name="Content Placeholder 2"/>
          <p:cNvSpPr>
            <a:spLocks noGrp="1"/>
          </p:cNvSpPr>
          <p:nvPr>
            <p:ph sz="quarter" idx="16"/>
          </p:nvPr>
        </p:nvSpPr>
        <p:spPr>
          <a:xfrm>
            <a:off x="215899" y="1376363"/>
            <a:ext cx="6732489" cy="4645025"/>
          </a:xfrm>
        </p:spPr>
        <p:txBody>
          <a:bodyPr/>
          <a:lstStyle>
            <a:lvl1pPr marL="0" indent="0">
              <a:buNone/>
              <a:defRPr/>
            </a:lvl1pPr>
          </a:lstStyle>
          <a:p>
            <a:pPr lvl="0"/>
            <a:r>
              <a:rPr lang="en-GB" smtClean="0"/>
              <a:t>Click to edit Master text styles</a:t>
            </a:r>
          </a:p>
        </p:txBody>
      </p:sp>
      <p:sp>
        <p:nvSpPr>
          <p:cNvPr id="90"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5" name="Rectangle 8"/>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57EC384B-9195-3D43-993E-B4246C9C21B5}" type="slidenum">
              <a:rPr lang="en-GB"/>
              <a:pPr/>
              <a:t>‹#›</a:t>
            </a:fld>
            <a:endParaRPr lang="en-GB"/>
          </a:p>
        </p:txBody>
      </p:sp>
    </p:spTree>
    <p:extLst>
      <p:ext uri="{BB962C8B-B14F-4D97-AF65-F5344CB8AC3E}">
        <p14:creationId xmlns:p14="http://schemas.microsoft.com/office/powerpoint/2010/main" val="3484761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orizontal_text_no_logo">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Vertical Text Placeholder 2"/>
          <p:cNvSpPr>
            <a:spLocks noGrp="1"/>
          </p:cNvSpPr>
          <p:nvPr>
            <p:ph type="body" orient="vert" idx="1"/>
          </p:nvPr>
        </p:nvSpPr>
        <p:spPr>
          <a:xfrm>
            <a:off x="7049879" y="1375122"/>
            <a:ext cx="1735345" cy="4610162"/>
          </a:xfrm>
        </p:spPr>
        <p:txBody>
          <a:bodyPr vert="eaVert"/>
          <a:lstStyle>
            <a:lvl1pPr>
              <a:defRPr sz="2000"/>
            </a:lvl1pPr>
          </a:lstStyle>
          <a:p>
            <a:pPr lvl="0"/>
            <a:r>
              <a:rPr lang="en-GB" smtClean="0"/>
              <a:t>Click to edit Master text styles</a:t>
            </a:r>
          </a:p>
        </p:txBody>
      </p:sp>
      <p:sp>
        <p:nvSpPr>
          <p:cNvPr id="3" name="Content Placeholder 2"/>
          <p:cNvSpPr>
            <a:spLocks noGrp="1"/>
          </p:cNvSpPr>
          <p:nvPr>
            <p:ph sz="quarter" idx="16"/>
          </p:nvPr>
        </p:nvSpPr>
        <p:spPr>
          <a:xfrm>
            <a:off x="215899" y="1376363"/>
            <a:ext cx="6732489" cy="4645025"/>
          </a:xfrm>
        </p:spPr>
        <p:txBody>
          <a:bodyPr/>
          <a:lstStyle>
            <a:lvl1pPr marL="0" indent="0">
              <a:buNone/>
              <a:defRPr/>
            </a:lvl1pPr>
          </a:lstStyle>
          <a:p>
            <a:pPr lvl="0"/>
            <a:r>
              <a:rPr lang="en-GB" smtClean="0"/>
              <a:t>Click to edit Master text styles</a:t>
            </a:r>
          </a:p>
        </p:txBody>
      </p:sp>
      <p:sp>
        <p:nvSpPr>
          <p:cNvPr id="90"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9" name="Rectangle 8"/>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B7585F71-D819-D847-A8D8-F10F28695123}" type="slidenum">
              <a:rPr lang="en-GB"/>
              <a:pPr/>
              <a:t>‹#›</a:t>
            </a:fld>
            <a:endParaRPr lang="en-GB"/>
          </a:p>
        </p:txBody>
      </p:sp>
    </p:spTree>
    <p:extLst>
      <p:ext uri="{BB962C8B-B14F-4D97-AF65-F5344CB8AC3E}">
        <p14:creationId xmlns:p14="http://schemas.microsoft.com/office/powerpoint/2010/main" val="24955769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_conference_header">
    <p:bg>
      <p:bgPr>
        <a:solidFill>
          <a:srgbClr val="EAECEE"/>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34"/>
          <p:cNvSpPr>
            <a:spLocks noGrp="1"/>
          </p:cNvSpPr>
          <p:nvPr>
            <p:ph type="body" sz="quarter" idx="14"/>
          </p:nvPr>
        </p:nvSpPr>
        <p:spPr>
          <a:xfrm>
            <a:off x="3203848" y="198461"/>
            <a:ext cx="5580620" cy="864343"/>
          </a:xfrm>
        </p:spPr>
        <p:txBody>
          <a:bodyPr/>
          <a:lstStyle>
            <a:lvl1pPr marL="0" indent="0" algn="r">
              <a:buNone/>
              <a:defRPr sz="2400">
                <a:solidFill>
                  <a:srgbClr val="005C84"/>
                </a:solidFill>
              </a:defRPr>
            </a:lvl1pPr>
          </a:lstStyle>
          <a:p>
            <a:pPr lvl="0"/>
            <a:r>
              <a:rPr lang="en-GB" smtClean="0"/>
              <a:t>Click to edit Master text styles</a:t>
            </a:r>
          </a:p>
        </p:txBody>
      </p:sp>
      <p:sp>
        <p:nvSpPr>
          <p:cNvPr id="12"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8"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C90201F1-2765-0A40-9FA7-7AF6BCABC543}" type="slidenum">
              <a:rPr lang="en-GB"/>
              <a:pPr/>
              <a:t>‹#›</a:t>
            </a:fld>
            <a:endParaRPr lang="en-GB"/>
          </a:p>
        </p:txBody>
      </p:sp>
    </p:spTree>
    <p:extLst>
      <p:ext uri="{BB962C8B-B14F-4D97-AF65-F5344CB8AC3E}">
        <p14:creationId xmlns:p14="http://schemas.microsoft.com/office/powerpoint/2010/main" val="29838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Slide Number Placeholder 5"/>
          <p:cNvSpPr>
            <a:spLocks noGrp="1"/>
          </p:cNvSpPr>
          <p:nvPr>
            <p:ph type="sldNum" sz="quarter" idx="11"/>
          </p:nvPr>
        </p:nvSpPr>
        <p:spPr/>
        <p:txBody>
          <a:bodyPr/>
          <a:lstStyle>
            <a:lvl1pPr>
              <a:defRPr/>
            </a:lvl1pPr>
          </a:lstStyle>
          <a:p>
            <a:fld id="{3EC7BB8A-4505-4640-A409-A6E4732CDD90}" type="slidenum">
              <a:rPr lang="en-GB"/>
              <a:pPr/>
              <a:t>‹#›</a:t>
            </a:fld>
            <a:endParaRPr lang="en-GB"/>
          </a:p>
        </p:txBody>
      </p:sp>
    </p:spTree>
    <p:extLst>
      <p:ext uri="{BB962C8B-B14F-4D97-AF65-F5344CB8AC3E}">
        <p14:creationId xmlns:p14="http://schemas.microsoft.com/office/powerpoint/2010/main" val="3007415317"/>
      </p:ext>
    </p:extLst>
  </p:cSld>
  <p:clrMapOvr>
    <a:masterClrMapping/>
  </p:clrMapOvr>
  <p:transition xmlns:p14="http://schemas.microsoft.com/office/powerpoint/2010/main">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58888" y="274638"/>
            <a:ext cx="7427912" cy="1143000"/>
          </a:xfrm>
        </p:spPr>
        <p:txBody>
          <a:bodyPr/>
          <a:lstStyle/>
          <a:p>
            <a:r>
              <a:rPr lang="en-GB"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endParaRPr lang="en-GB"/>
          </a:p>
        </p:txBody>
      </p:sp>
      <p:sp>
        <p:nvSpPr>
          <p:cNvPr id="4" name="Date Placeholder 3"/>
          <p:cNvSpPr>
            <a:spLocks noGrp="1"/>
          </p:cNvSpPr>
          <p:nvPr>
            <p:ph type="dt" sz="half" idx="10"/>
          </p:nvPr>
        </p:nvSpPr>
        <p:spPr>
          <a:xfrm>
            <a:off x="468313" y="6381750"/>
            <a:ext cx="2133600" cy="476250"/>
          </a:xfrm>
        </p:spPr>
        <p:txBody>
          <a:bodyPr/>
          <a:lstStyle>
            <a:lvl1pPr>
              <a:defRPr/>
            </a:lvl1pPr>
          </a:lstStyle>
          <a:p>
            <a:endParaRPr lang="en-GB"/>
          </a:p>
        </p:txBody>
      </p:sp>
      <p:sp>
        <p:nvSpPr>
          <p:cNvPr id="5" name="Slide Number Placeholder 4"/>
          <p:cNvSpPr>
            <a:spLocks noGrp="1"/>
          </p:cNvSpPr>
          <p:nvPr>
            <p:ph type="sldNum" sz="quarter" idx="11"/>
          </p:nvPr>
        </p:nvSpPr>
        <p:spPr>
          <a:xfrm>
            <a:off x="6588125" y="6381750"/>
            <a:ext cx="2133600" cy="476250"/>
          </a:xfrm>
        </p:spPr>
        <p:txBody>
          <a:bodyPr/>
          <a:lstStyle>
            <a:lvl1pPr>
              <a:defRPr/>
            </a:lvl1pPr>
          </a:lstStyle>
          <a:p>
            <a:fld id="{64E66A1B-ADE1-ED40-9304-F7736EE7D763}" type="slidenum">
              <a:rPr lang="en-GB"/>
              <a:pPr/>
              <a:t>‹#›</a:t>
            </a:fld>
            <a:endParaRPr lang="en-GB"/>
          </a:p>
        </p:txBody>
      </p:sp>
    </p:spTree>
    <p:extLst>
      <p:ext uri="{BB962C8B-B14F-4D97-AF65-F5344CB8AC3E}">
        <p14:creationId xmlns:p14="http://schemas.microsoft.com/office/powerpoint/2010/main" val="3132690770"/>
      </p:ext>
    </p:extLst>
  </p:cSld>
  <p:clrMapOvr>
    <a:masterClrMapping/>
  </p:clrMapOvr>
  <p:transition xmlns:p14="http://schemas.microsoft.com/office/powerpoint/2010/mai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Tree>
    <p:extLst>
      <p:ext uri="{BB962C8B-B14F-4D97-AF65-F5344CB8AC3E}">
        <p14:creationId xmlns:p14="http://schemas.microsoft.com/office/powerpoint/2010/main" val="17587928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_full_frame">
    <p:bg>
      <p:bgPr>
        <a:solidFill>
          <a:srgbClr val="EAECEE"/>
        </a:solidFill>
        <a:effectLst/>
      </p:bgPr>
    </p:bg>
    <p:spTree>
      <p:nvGrpSpPr>
        <p:cNvPr id="1" name=""/>
        <p:cNvGrpSpPr/>
        <p:nvPr/>
      </p:nvGrpSpPr>
      <p:grpSpPr>
        <a:xfrm>
          <a:off x="0" y="0"/>
          <a:ext cx="0" cy="0"/>
          <a:chOff x="0" y="0"/>
          <a:chExt cx="0" cy="0"/>
        </a:xfrm>
      </p:grpSpPr>
      <p:sp>
        <p:nvSpPr>
          <p:cNvPr id="34" name="Picture Placeholder 2"/>
          <p:cNvSpPr>
            <a:spLocks noGrp="1"/>
          </p:cNvSpPr>
          <p:nvPr>
            <p:ph type="pic" idx="1"/>
          </p:nvPr>
        </p:nvSpPr>
        <p:spPr>
          <a:xfrm>
            <a:off x="-1" y="0"/>
            <a:ext cx="9144001"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GB" noProof="0" dirty="0" smtClean="0"/>
          </a:p>
        </p:txBody>
      </p:sp>
      <p:sp>
        <p:nvSpPr>
          <p:cNvPr id="3" name="Text Placeholder 2"/>
          <p:cNvSpPr>
            <a:spLocks noGrp="1"/>
          </p:cNvSpPr>
          <p:nvPr>
            <p:ph type="body" sz="quarter" idx="10"/>
          </p:nvPr>
        </p:nvSpPr>
        <p:spPr>
          <a:xfrm>
            <a:off x="5795963" y="4292600"/>
            <a:ext cx="2628900" cy="1439863"/>
          </a:xfrm>
        </p:spPr>
        <p:txBody>
          <a:bodyPr/>
          <a:lstStyle>
            <a:lvl1pPr marL="0" indent="0">
              <a:buFontTx/>
              <a:buNone/>
              <a:defRPr sz="1200">
                <a:solidFill>
                  <a:srgbClr val="F8F8F8"/>
                </a:solidFill>
              </a:defRPr>
            </a:lvl1pPr>
            <a:lvl2pPr marL="450850" indent="0">
              <a:buNone/>
              <a:defRPr/>
            </a:lvl2pPr>
            <a:lvl3pPr marL="989012" indent="0">
              <a:buNone/>
              <a:defRPr/>
            </a:lvl3pPr>
            <a:lvl4pPr marL="1436687" indent="0">
              <a:buNone/>
              <a:defRPr/>
            </a:lvl4pPr>
            <a:lvl5pPr marL="1884362" indent="0">
              <a:buNone/>
              <a:defRPr/>
            </a:lvl5pPr>
          </a:lstStyle>
          <a:p>
            <a:pPr lvl="0"/>
            <a:r>
              <a:rPr lang="en-GB" smtClean="0"/>
              <a:t>Click to edit Master text styles</a:t>
            </a:r>
          </a:p>
        </p:txBody>
      </p:sp>
      <p:sp>
        <p:nvSpPr>
          <p:cNvPr id="4" name="Rectangle 8"/>
          <p:cNvSpPr>
            <a:spLocks noGrp="1" noChangeArrowheads="1"/>
          </p:cNvSpPr>
          <p:nvPr>
            <p:ph type="sldNum" sz="quarter" idx="11"/>
          </p:nvPr>
        </p:nvSpPr>
        <p:spPr>
          <a:xfrm>
            <a:off x="7019925" y="6451600"/>
            <a:ext cx="1908175" cy="180975"/>
          </a:xfrm>
        </p:spPr>
        <p:txBody>
          <a:bodyPr/>
          <a:lstStyle>
            <a:lvl1pPr>
              <a:defRPr sz="1600" b="1">
                <a:solidFill>
                  <a:srgbClr val="F8F8F8"/>
                </a:solidFill>
              </a:defRPr>
            </a:lvl1pPr>
          </a:lstStyle>
          <a:p>
            <a:fld id="{B766DBAA-49F3-D644-A997-FBF66B708EDE}" type="slidenum">
              <a:rPr lang="en-GB"/>
              <a:pPr/>
              <a:t>‹#›</a:t>
            </a:fld>
            <a:endParaRPr lang="en-GB"/>
          </a:p>
        </p:txBody>
      </p:sp>
    </p:spTree>
    <p:extLst>
      <p:ext uri="{BB962C8B-B14F-4D97-AF65-F5344CB8AC3E}">
        <p14:creationId xmlns:p14="http://schemas.microsoft.com/office/powerpoint/2010/main" val="2230693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_header">
    <p:bg>
      <p:bgPr>
        <a:solidFill>
          <a:srgbClr val="EAECEE"/>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6" name="Picture 8"/>
          <p:cNvPicPr>
            <a:picLocks noChangeAspect="1"/>
          </p:cNvPicPr>
          <p:nvPr userDrawn="1"/>
        </p:nvPicPr>
        <p:blipFill>
          <a:blip r:embed="rId3">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b="0" baseline="0"/>
            </a:lvl1pPr>
          </a:lstStyle>
          <a:p>
            <a:r>
              <a:rPr lang="en-GB" smtClean="0"/>
              <a:t>Click to edit Master title style</a:t>
            </a:r>
            <a:endParaRPr lang="en-GB" dirty="0"/>
          </a:p>
        </p:txBody>
      </p:sp>
      <p:sp>
        <p:nvSpPr>
          <p:cNvPr id="3" name="Content Placeholder 2"/>
          <p:cNvSpPr>
            <a:spLocks noGrp="1"/>
          </p:cNvSpPr>
          <p:nvPr>
            <p:ph idx="1"/>
          </p:nvPr>
        </p:nvSpPr>
        <p:spPr>
          <a:xfrm>
            <a:off x="358775" y="1700213"/>
            <a:ext cx="8426450" cy="4357079"/>
          </a:xfrm>
        </p:spPr>
        <p:txBody>
          <a:bodyPr/>
          <a:lstStyle>
            <a:lvl1pPr marL="271463" indent="-271463">
              <a:buFont typeface="Arial" pitchFamily="34" charset="0"/>
              <a:buChar char="•"/>
              <a:defRPr sz="2400"/>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7" name="Rectangle 6"/>
          <p:cNvSpPr>
            <a:spLocks noGrp="1" noChangeArrowheads="1"/>
          </p:cNvSpPr>
          <p:nvPr>
            <p:ph type="sldNum" sz="quarter" idx="10"/>
          </p:nvPr>
        </p:nvSpPr>
        <p:spPr>
          <a:xfrm>
            <a:off x="7019925" y="6451600"/>
            <a:ext cx="1908175" cy="180975"/>
          </a:xfrm>
        </p:spPr>
        <p:txBody>
          <a:bodyPr/>
          <a:lstStyle>
            <a:lvl1pPr>
              <a:defRPr sz="1600" b="1">
                <a:solidFill>
                  <a:srgbClr val="F8F8F8"/>
                </a:solidFill>
              </a:defRPr>
            </a:lvl1pPr>
          </a:lstStyle>
          <a:p>
            <a:fld id="{6EBED88E-1AE0-454C-8838-C53E1511A9ED}" type="slidenum">
              <a:rPr lang="en-GB"/>
              <a:pPr/>
              <a:t>‹#›</a:t>
            </a:fld>
            <a:endParaRPr lang="en-GB"/>
          </a:p>
        </p:txBody>
      </p:sp>
    </p:spTree>
    <p:extLst>
      <p:ext uri="{BB962C8B-B14F-4D97-AF65-F5344CB8AC3E}">
        <p14:creationId xmlns:p14="http://schemas.microsoft.com/office/powerpoint/2010/main" val="441574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brand">
    <p:bg>
      <p:bgPr>
        <a:solidFill>
          <a:srgbClr val="EAECEE"/>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5"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6"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7"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8"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9"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sp>
        <p:nvSpPr>
          <p:cNvPr id="29"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30"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2" name="Rectangle 8"/>
          <p:cNvSpPr>
            <a:spLocks noGrp="1" noChangeArrowheads="1"/>
          </p:cNvSpPr>
          <p:nvPr>
            <p:ph type="sldNum" sz="quarter" idx="14"/>
          </p:nvPr>
        </p:nvSpPr>
        <p:spPr>
          <a:xfrm>
            <a:off x="7019925" y="6451600"/>
            <a:ext cx="1908175" cy="180975"/>
          </a:xfrm>
        </p:spPr>
        <p:txBody>
          <a:bodyPr/>
          <a:lstStyle>
            <a:lvl1pPr>
              <a:defRPr sz="1600" b="1">
                <a:solidFill>
                  <a:srgbClr val="F8F8F8"/>
                </a:solidFill>
              </a:defRPr>
            </a:lvl1pPr>
          </a:lstStyle>
          <a:p>
            <a:fld id="{9F4996F3-FC67-2A4C-9080-69CC06323CBD}" type="slidenum">
              <a:rPr lang="en-GB"/>
              <a:pPr/>
              <a:t>‹#›</a:t>
            </a:fld>
            <a:endParaRPr lang="en-GB"/>
          </a:p>
        </p:txBody>
      </p:sp>
    </p:spTree>
    <p:extLst>
      <p:ext uri="{BB962C8B-B14F-4D97-AF65-F5344CB8AC3E}">
        <p14:creationId xmlns:p14="http://schemas.microsoft.com/office/powerpoint/2010/main" val="3375324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_no_logo">
    <p:bg>
      <p:bgPr>
        <a:solidFill>
          <a:srgbClr val="EAECEE"/>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7" name="Rectangle 8"/>
          <p:cNvSpPr>
            <a:spLocks noGrp="1" noChangeArrowheads="1"/>
          </p:cNvSpPr>
          <p:nvPr>
            <p:ph type="sldNum" sz="quarter" idx="14"/>
          </p:nvPr>
        </p:nvSpPr>
        <p:spPr>
          <a:xfrm>
            <a:off x="7019925" y="6451600"/>
            <a:ext cx="1908175" cy="180975"/>
          </a:xfrm>
        </p:spPr>
        <p:txBody>
          <a:bodyPr/>
          <a:lstStyle>
            <a:lvl1pPr>
              <a:defRPr sz="1600" b="1">
                <a:solidFill>
                  <a:srgbClr val="F8F8F8"/>
                </a:solidFill>
              </a:defRPr>
            </a:lvl1pPr>
          </a:lstStyle>
          <a:p>
            <a:fld id="{51B998EA-F909-0D48-855B-6A56FA75F255}" type="slidenum">
              <a:rPr lang="en-GB"/>
              <a:pPr/>
              <a:t>‹#›</a:t>
            </a:fld>
            <a:endParaRPr lang="en-GB"/>
          </a:p>
        </p:txBody>
      </p:sp>
    </p:spTree>
    <p:extLst>
      <p:ext uri="{BB962C8B-B14F-4D97-AF65-F5344CB8AC3E}">
        <p14:creationId xmlns:p14="http://schemas.microsoft.com/office/powerpoint/2010/main" val="290838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E only footer reverse">
    <p:bg>
      <p:bgPr>
        <a:solidFill>
          <a:srgbClr val="005C84"/>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00775"/>
            <a:ext cx="91440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30"/>
          <p:cNvGrpSpPr>
            <a:grpSpLocks noChangeAspect="1"/>
          </p:cNvGrpSpPr>
          <p:nvPr userDrawn="1"/>
        </p:nvGrpSpPr>
        <p:grpSpPr bwMode="auto">
          <a:xfrm>
            <a:off x="6840000" y="216000"/>
            <a:ext cx="1941957" cy="421767"/>
            <a:chOff x="1610" y="2863"/>
            <a:chExt cx="3221" cy="699"/>
          </a:xfrm>
          <a:solidFill>
            <a:srgbClr val="F8F8F8"/>
          </a:solidFill>
        </p:grpSpPr>
        <p:sp>
          <p:nvSpPr>
            <p:cNvPr id="5"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6"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7"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8"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9"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29"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25538"/>
            <a:ext cx="9144000"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p:cNvPicPr>
            <a:picLocks noChangeAspect="1"/>
          </p:cNvPicPr>
          <p:nvPr userDrawn="1"/>
        </p:nvPicPr>
        <p:blipFill rotWithShape="1">
          <a:blip r:embed="rId4">
            <a:duotone>
              <a:prstClr val="black"/>
              <a:schemeClr val="accent4">
                <a:tint val="45000"/>
                <a:satMod val="400000"/>
              </a:schemeClr>
            </a:duotone>
            <a:extLst>
              <a:ext uri="{28A0092B-C50C-407E-A947-70E740481C1C}">
                <a14:useLocalDpi xmlns:a14="http://schemas.microsoft.com/office/drawing/2010/main" val="0"/>
              </a:ext>
            </a:extLst>
          </a:blip>
          <a:srcRect t="25421" b="25421"/>
          <a:stretch/>
        </p:blipFill>
        <p:spPr>
          <a:xfrm>
            <a:off x="35496" y="6200775"/>
            <a:ext cx="1332436" cy="657226"/>
          </a:xfrm>
          <a:prstGeom prst="rect">
            <a:avLst/>
          </a:prstGeom>
        </p:spPr>
      </p:pic>
      <p:sp>
        <p:nvSpPr>
          <p:cNvPr id="86" name="Text Placeholder 34"/>
          <p:cNvSpPr>
            <a:spLocks noGrp="1"/>
          </p:cNvSpPr>
          <p:nvPr>
            <p:ph type="body" sz="quarter" idx="16"/>
          </p:nvPr>
        </p:nvSpPr>
        <p:spPr>
          <a:xfrm>
            <a:off x="251520" y="630582"/>
            <a:ext cx="8676964" cy="494162"/>
          </a:xfrm>
        </p:spPr>
        <p:txBody>
          <a:bodyPr/>
          <a:lstStyle>
            <a:lvl1pPr marL="0" indent="0">
              <a:buNone/>
              <a:defRPr>
                <a:solidFill>
                  <a:srgbClr val="F8F8F8"/>
                </a:solidFill>
              </a:defRPr>
            </a:lvl1pPr>
          </a:lstStyle>
          <a:p>
            <a:pPr lvl="0"/>
            <a:r>
              <a:rPr lang="en-GB" smtClean="0"/>
              <a:t>Click to edit Master text styles</a:t>
            </a:r>
          </a:p>
        </p:txBody>
      </p:sp>
      <p:sp>
        <p:nvSpPr>
          <p:cNvPr id="31" name="Rectangle 8"/>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283DD5A5-11C9-AE4A-A6FA-75C4301C40E9}" type="slidenum">
              <a:rPr lang="en-GB"/>
              <a:pPr/>
              <a:t>‹#›</a:t>
            </a:fld>
            <a:endParaRPr lang="en-GB"/>
          </a:p>
        </p:txBody>
      </p:sp>
    </p:spTree>
    <p:extLst>
      <p:ext uri="{BB962C8B-B14F-4D97-AF65-F5344CB8AC3E}">
        <p14:creationId xmlns:p14="http://schemas.microsoft.com/office/powerpoint/2010/main" val="3574450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E only footer reverse no lgo">
    <p:bg>
      <p:bgPr>
        <a:solidFill>
          <a:srgbClr val="005C84"/>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00775"/>
            <a:ext cx="91440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25538"/>
            <a:ext cx="9144000"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4">
            <a:duotone>
              <a:prstClr val="black"/>
              <a:schemeClr val="accent4">
                <a:tint val="45000"/>
                <a:satMod val="400000"/>
              </a:schemeClr>
            </a:duotone>
            <a:extLst>
              <a:ext uri="{28A0092B-C50C-407E-A947-70E740481C1C}">
                <a14:useLocalDpi xmlns:a14="http://schemas.microsoft.com/office/drawing/2010/main" val="0"/>
              </a:ext>
            </a:extLst>
          </a:blip>
          <a:srcRect t="25421" b="25421"/>
          <a:stretch/>
        </p:blipFill>
        <p:spPr>
          <a:xfrm>
            <a:off x="35496" y="6200775"/>
            <a:ext cx="1332436" cy="657226"/>
          </a:xfrm>
          <a:prstGeom prst="rect">
            <a:avLst/>
          </a:prstGeom>
        </p:spPr>
      </p:pic>
      <p:sp>
        <p:nvSpPr>
          <p:cNvPr id="86" name="Text Placeholder 34"/>
          <p:cNvSpPr>
            <a:spLocks noGrp="1"/>
          </p:cNvSpPr>
          <p:nvPr>
            <p:ph type="body" sz="quarter" idx="16"/>
          </p:nvPr>
        </p:nvSpPr>
        <p:spPr>
          <a:xfrm>
            <a:off x="251520" y="630582"/>
            <a:ext cx="8676964" cy="494162"/>
          </a:xfrm>
        </p:spPr>
        <p:txBody>
          <a:bodyPr/>
          <a:lstStyle>
            <a:lvl1pPr marL="0" indent="0">
              <a:buNone/>
              <a:defRPr>
                <a:solidFill>
                  <a:srgbClr val="EAECEE"/>
                </a:solidFill>
              </a:defRPr>
            </a:lvl1pPr>
          </a:lstStyle>
          <a:p>
            <a:pPr lvl="0"/>
            <a:r>
              <a:rPr lang="en-GB" smtClean="0"/>
              <a:t>Click to edit Master text styles</a:t>
            </a:r>
          </a:p>
        </p:txBody>
      </p:sp>
      <p:sp>
        <p:nvSpPr>
          <p:cNvPr id="6" name="Rectangle 5"/>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90F968E1-8674-924D-B2A1-5FE0B19AAB80}" type="slidenum">
              <a:rPr lang="en-GB"/>
              <a:pPr/>
              <a:t>‹#›</a:t>
            </a:fld>
            <a:endParaRPr lang="en-GB"/>
          </a:p>
        </p:txBody>
      </p:sp>
    </p:spTree>
    <p:extLst>
      <p:ext uri="{BB962C8B-B14F-4D97-AF65-F5344CB8AC3E}">
        <p14:creationId xmlns:p14="http://schemas.microsoft.com/office/powerpoint/2010/main" val="2265833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EAECEE"/>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6" name="Group 1730"/>
          <p:cNvGrpSpPr>
            <a:grpSpLocks noChangeAspect="1"/>
          </p:cNvGrpSpPr>
          <p:nvPr userDrawn="1"/>
        </p:nvGrpSpPr>
        <p:grpSpPr bwMode="auto">
          <a:xfrm>
            <a:off x="6840000" y="216000"/>
            <a:ext cx="1941957" cy="421767"/>
            <a:chOff x="1610" y="2863"/>
            <a:chExt cx="3221" cy="699"/>
          </a:xfrm>
          <a:solidFill>
            <a:srgbClr val="005C84"/>
          </a:solidFill>
        </p:grpSpPr>
        <p:sp>
          <p:nvSpPr>
            <p:cNvPr id="7"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8"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9"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0"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1"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2"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3"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4"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5"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6"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7"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8"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19"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0"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1"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2"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3"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4"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5"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6"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7"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8"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29"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sp>
          <p:nvSpPr>
            <p:cNvPr id="30"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endParaRPr>
            </a:p>
          </p:txBody>
        </p:sp>
      </p:grpSp>
      <p:pic>
        <p:nvPicPr>
          <p:cNvPr id="31"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133475"/>
            <a:ext cx="914400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4"/>
          <p:cNvPicPr>
            <a:picLocks noChangeAspect="1"/>
          </p:cNvPicPr>
          <p:nvPr userDrawn="1"/>
        </p:nvPicPr>
        <p:blipFill>
          <a:blip r:embed="rId4">
            <a:extLst>
              <a:ext uri="{28A0092B-C50C-407E-A947-70E740481C1C}">
                <a14:useLocalDpi xmlns:a14="http://schemas.microsoft.com/office/drawing/2010/main" val="0"/>
              </a:ext>
            </a:extLst>
          </a:blip>
          <a:srcRect t="25421" b="25421"/>
          <a:stretch>
            <a:fillRect/>
          </a:stretch>
        </p:blipFill>
        <p:spPr bwMode="auto">
          <a:xfrm>
            <a:off x="34925" y="6237288"/>
            <a:ext cx="125888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able Placeholder 32"/>
          <p:cNvSpPr>
            <a:spLocks noGrp="1"/>
          </p:cNvSpPr>
          <p:nvPr>
            <p:ph type="tbl" sz="quarter" idx="16"/>
          </p:nvPr>
        </p:nvSpPr>
        <p:spPr>
          <a:xfrm>
            <a:off x="358775" y="1592263"/>
            <a:ext cx="8458200" cy="4357687"/>
          </a:xfrm>
        </p:spPr>
        <p:txBody>
          <a:bodyPr/>
          <a:lstStyle/>
          <a:p>
            <a:pPr lvl="0"/>
            <a:r>
              <a:rPr lang="en-GB" noProof="0" smtClean="0"/>
              <a:t>Click icon to add table</a:t>
            </a:r>
            <a:endParaRPr lang="en-GB" noProof="0"/>
          </a:p>
        </p:txBody>
      </p:sp>
      <p:sp>
        <p:nvSpPr>
          <p:cNvPr id="62"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4" name="Rectangle 8"/>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9C997584-46BE-084C-A4F9-FD2AD25F1077}" type="slidenum">
              <a:rPr lang="en-GB"/>
              <a:pPr/>
              <a:t>‹#›</a:t>
            </a:fld>
            <a:endParaRPr lang="en-GB"/>
          </a:p>
        </p:txBody>
      </p:sp>
    </p:spTree>
    <p:extLst>
      <p:ext uri="{BB962C8B-B14F-4D97-AF65-F5344CB8AC3E}">
        <p14:creationId xmlns:p14="http://schemas.microsoft.com/office/powerpoint/2010/main" val="1032125671"/>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8F8F8"/>
            </a:gs>
            <a:gs pos="100000">
              <a:srgbClr val="EAEAEA"/>
            </a:gs>
          </a:gsLst>
          <a:lin ang="5400000" scaled="1"/>
        </a:gra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p>
            <a:pPr lvl="0"/>
            <a:r>
              <a:rPr lang="en-GB" smtClean="0"/>
              <a:t>Click to edit Master title style</a:t>
            </a:r>
            <a:endParaRPr lang="en-GB"/>
          </a:p>
        </p:txBody>
      </p:sp>
      <p:sp>
        <p:nvSpPr>
          <p:cNvPr id="1027" name="Rectangle 5"/>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102" name="Rectangle 6"/>
          <p:cNvSpPr>
            <a:spLocks noGrp="1" noChangeArrowheads="1"/>
          </p:cNvSpPr>
          <p:nvPr>
            <p:ph type="dt" sz="half" idx="2"/>
          </p:nvPr>
        </p:nvSpPr>
        <p:spPr bwMode="auto">
          <a:xfrm>
            <a:off x="358775" y="6308725"/>
            <a:ext cx="1905000" cy="180975"/>
          </a:xfrm>
          <a:prstGeom prst="rect">
            <a:avLst/>
          </a:prstGeom>
          <a:noFill/>
          <a:ln>
            <a:noFill/>
          </a:ln>
          <a:extLst/>
        </p:spPr>
        <p:txBody>
          <a:bodyPr vert="horz" wrap="square" lIns="0" tIns="0" rIns="0" bIns="0" numCol="1" anchor="b" anchorCtr="0" compatLnSpc="1">
            <a:prstTxWarp prst="textNoShape">
              <a:avLst/>
            </a:prstTxWarp>
          </a:bodyPr>
          <a:lstStyle>
            <a:lvl1pPr algn="l">
              <a:defRPr sz="1400">
                <a:cs typeface="ＭＳ Ｐゴシック" charset="0"/>
              </a:defRPr>
            </a:lvl1pPr>
          </a:lstStyle>
          <a:p>
            <a:endParaRPr lang="en-US"/>
          </a:p>
        </p:txBody>
      </p:sp>
      <p:sp>
        <p:nvSpPr>
          <p:cNvPr id="4103" name="Rectangle 7"/>
          <p:cNvSpPr>
            <a:spLocks noGrp="1" noChangeArrowheads="1"/>
          </p:cNvSpPr>
          <p:nvPr>
            <p:ph type="ftr" sz="quarter" idx="3"/>
          </p:nvPr>
        </p:nvSpPr>
        <p:spPr bwMode="auto">
          <a:xfrm>
            <a:off x="2268538" y="6308725"/>
            <a:ext cx="4608512" cy="180975"/>
          </a:xfrm>
          <a:prstGeom prst="rect">
            <a:avLst/>
          </a:prstGeom>
          <a:noFill/>
          <a:ln>
            <a:noFill/>
          </a:ln>
          <a:extLst/>
        </p:spPr>
        <p:txBody>
          <a:bodyPr vert="horz" wrap="square" lIns="0" tIns="0" rIns="0" bIns="0" numCol="1" anchor="b" anchorCtr="0" compatLnSpc="1">
            <a:prstTxWarp prst="textNoShape">
              <a:avLst/>
            </a:prstTxWarp>
          </a:bodyPr>
          <a:lstStyle>
            <a:lvl1pPr>
              <a:defRPr sz="1400">
                <a:latin typeface="Lucida Sans" pitchFamily="34" charset="0"/>
                <a:ea typeface="ＭＳ Ｐゴシック" pitchFamily="34" charset="-128"/>
                <a:cs typeface="+mn-cs"/>
              </a:defRPr>
            </a:lvl1pPr>
          </a:lstStyle>
          <a:p>
            <a:pPr>
              <a:defRPr/>
            </a:pPr>
            <a:r>
              <a:rPr lang="en-US"/>
              <a:t>CITE</a:t>
            </a:r>
          </a:p>
        </p:txBody>
      </p:sp>
      <p:sp>
        <p:nvSpPr>
          <p:cNvPr id="4104" name="Rectangle 8"/>
          <p:cNvSpPr>
            <a:spLocks noGrp="1" noChangeArrowheads="1"/>
          </p:cNvSpPr>
          <p:nvPr>
            <p:ph type="sldNum" sz="quarter" idx="4"/>
          </p:nvPr>
        </p:nvSpPr>
        <p:spPr bwMode="auto">
          <a:xfrm>
            <a:off x="6877050" y="6308725"/>
            <a:ext cx="1908175" cy="180975"/>
          </a:xfrm>
          <a:prstGeom prst="rect">
            <a:avLst/>
          </a:prstGeom>
          <a:noFill/>
          <a:ln>
            <a:noFill/>
          </a:ln>
          <a:extLst/>
        </p:spPr>
        <p:txBody>
          <a:bodyPr vert="horz" wrap="square" lIns="0" tIns="0" rIns="0" bIns="0" numCol="1" anchor="b" anchorCtr="0" compatLnSpc="1">
            <a:prstTxWarp prst="textNoShape">
              <a:avLst/>
            </a:prstTxWarp>
          </a:bodyPr>
          <a:lstStyle>
            <a:lvl1pPr algn="r">
              <a:defRPr sz="1400">
                <a:cs typeface="ＭＳ Ｐゴシック" charset="0"/>
              </a:defRPr>
            </a:lvl1pPr>
          </a:lstStyle>
          <a:p>
            <a:fld id="{E0CF9774-E819-DB47-BF85-8F31F85A3970}"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4152" r:id="rId1"/>
    <p:sldLayoutId id="2147484153" r:id="rId2"/>
    <p:sldLayoutId id="2147484154" r:id="rId3"/>
    <p:sldLayoutId id="2147484155" r:id="rId4"/>
    <p:sldLayoutId id="2147484156" r:id="rId5"/>
    <p:sldLayoutId id="2147484157" r:id="rId6"/>
    <p:sldLayoutId id="2147484158" r:id="rId7"/>
    <p:sldLayoutId id="2147484159" r:id="rId8"/>
    <p:sldLayoutId id="2147484160" r:id="rId9"/>
    <p:sldLayoutId id="2147484161" r:id="rId10"/>
    <p:sldLayoutId id="2147484162" r:id="rId11"/>
    <p:sldLayoutId id="2147484163" r:id="rId12"/>
    <p:sldLayoutId id="2147484164" r:id="rId13"/>
    <p:sldLayoutId id="2147484165" r:id="rId14"/>
    <p:sldLayoutId id="2147484166" r:id="rId15"/>
    <p:sldLayoutId id="2147484167" r:id="rId16"/>
    <p:sldLayoutId id="2147484168" r:id="rId17"/>
    <p:sldLayoutId id="2147484169" r:id="rId18"/>
    <p:sldLayoutId id="2147484170" r:id="rId19"/>
    <p:sldLayoutId id="2147484171" r:id="rId20"/>
    <p:sldLayoutId id="2147484172" r:id="rId21"/>
    <p:sldLayoutId id="2147484173" r:id="rId22"/>
    <p:sldLayoutId id="2147484174" r:id="rId23"/>
    <p:sldLayoutId id="2147484175" r:id="rId24"/>
    <p:sldLayoutId id="2147484176" r:id="rId25"/>
    <p:sldLayoutId id="2147484178" r:id="rId26"/>
    <p:sldLayoutId id="2147484179" r:id="rId27"/>
    <p:sldLayoutId id="2147484180" r:id="rId28"/>
  </p:sldLayoutIdLst>
  <p:timing>
    <p:tnLst>
      <p:par>
        <p:cTn xmlns:p14="http://schemas.microsoft.com/office/powerpoint/2010/main" id="1" dur="indefinite" restart="never" nodeType="tmRoot"/>
      </p:par>
    </p:tnLst>
  </p:timing>
  <p:hf hdr="0" ftr="0" dt="0"/>
  <p:txStyles>
    <p:titleStyle>
      <a:lvl1pPr algn="l" rtl="0" eaLnBrk="1" fontAlgn="base" hangingPunct="1">
        <a:spcBef>
          <a:spcPct val="0"/>
        </a:spcBef>
        <a:spcAft>
          <a:spcPct val="0"/>
        </a:spcAft>
        <a:defRPr sz="3600" b="1">
          <a:solidFill>
            <a:schemeClr val="tx2"/>
          </a:solidFill>
          <a:latin typeface="+mj-lt"/>
          <a:ea typeface="+mj-ea"/>
          <a:cs typeface="ＭＳ Ｐゴシック" charset="0"/>
        </a:defRPr>
      </a:lvl1pPr>
      <a:lvl2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2pPr>
      <a:lvl3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3pPr>
      <a:lvl4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4pPr>
      <a:lvl5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5pPr>
      <a:lvl6pPr marL="4572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6pPr>
      <a:lvl7pPr marL="9144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7pPr>
      <a:lvl8pPr marL="13716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8pPr>
      <a:lvl9pPr marL="18288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9pPr>
    </p:titleStyle>
    <p:bodyStyle>
      <a:lvl1pPr marL="271463" indent="-271463" algn="l" rtl="0" eaLnBrk="1" fontAlgn="base" hangingPunct="1">
        <a:spcBef>
          <a:spcPct val="70000"/>
        </a:spcBef>
        <a:spcAft>
          <a:spcPct val="0"/>
        </a:spcAft>
        <a:buClr>
          <a:schemeClr val="tx2"/>
        </a:buClr>
        <a:buFont typeface="Wingdings" charset="0"/>
        <a:buChar char="§"/>
        <a:defRPr sz="2000">
          <a:solidFill>
            <a:schemeClr val="tx1"/>
          </a:solidFill>
          <a:latin typeface="+mn-lt"/>
          <a:ea typeface="+mn-ea"/>
          <a:cs typeface="ＭＳ Ｐゴシック" charset="0"/>
        </a:defRPr>
      </a:lvl1pPr>
      <a:lvl2pPr marL="809625" indent="-358775"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2pPr>
      <a:lvl3pPr marL="1257300" indent="-268288" algn="l" rtl="0" eaLnBrk="1" fontAlgn="base" hangingPunct="1">
        <a:lnSpc>
          <a:spcPct val="90000"/>
        </a:lnSpc>
        <a:spcBef>
          <a:spcPct val="30000"/>
        </a:spcBef>
        <a:spcAft>
          <a:spcPct val="0"/>
        </a:spcAft>
        <a:buClr>
          <a:schemeClr val="tx2"/>
        </a:buClr>
        <a:buFont typeface="Symbol" charset="0"/>
        <a:buChar char="·"/>
        <a:defRPr sz="2000">
          <a:solidFill>
            <a:schemeClr val="tx1"/>
          </a:solidFill>
          <a:latin typeface="+mn-lt"/>
          <a:ea typeface="+mn-ea"/>
        </a:defRPr>
      </a:lvl3pPr>
      <a:lvl4pPr marL="1704975"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4pPr>
      <a:lvl5pPr marL="21526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5pPr>
      <a:lvl6pPr marL="26098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hyperlink" Target="http://bit.ly/TmH3Sn" TargetMode="External"/><Relationship Id="rId5" Type="http://schemas.openxmlformats.org/officeDocument/2006/relationships/hyperlink" Target="http://edshare.soton.ac.uk/9947" TargetMode="External"/><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hyperlink" Target="https://www.cite.soton.ac.uk/" TargetMode="External"/><Relationship Id="rId4" Type="http://schemas.openxmlformats.org/officeDocument/2006/relationships/hyperlink" Target="https://www.cite.soton.ac.uk/using_technology" TargetMode="External"/><Relationship Id="rId5" Type="http://schemas.openxmlformats.org/officeDocument/2006/relationships/hyperlink" Target="https://www.cite.soton.ac.uk/tel-resources/topics" TargetMode="External"/><Relationship Id="rId6" Type="http://schemas.openxmlformats.org/officeDocument/2006/relationships/hyperlink" Target="http://www.imsglobal.org/" TargetMode="External"/><Relationship Id="rId7" Type="http://schemas.openxmlformats.org/officeDocument/2006/relationships/hyperlink" Target="http://www.vordweb.co.uk/standards/bobby_approved_level_aaa.htm" TargetMode="External"/><Relationship Id="rId8" Type="http://schemas.openxmlformats.org/officeDocument/2006/relationships/hyperlink" Target="http://www.ukcle.ac.uk/directions/previous/issue4/senda.html" TargetMode="External"/><Relationship Id="rId9" Type="http://schemas.openxmlformats.org/officeDocument/2006/relationships/hyperlink" Target="http://www.mardiros.net/univ-accessible.html" TargetMode="External"/><Relationship Id="rId10" Type="http://schemas.openxmlformats.org/officeDocument/2006/relationships/hyperlink" Target="http://fie.engrng.pitt.edu/fie2006/papers/1784.pdf" TargetMode="External"/><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8.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9.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358775" y="1592263"/>
            <a:ext cx="8426450" cy="1873250"/>
          </a:xfrm>
        </p:spPr>
        <p:txBody>
          <a:bodyPr/>
          <a:lstStyle/>
          <a:p>
            <a:r>
              <a:rPr lang="en-GB" dirty="0"/>
              <a:t>Technology Enhanced Learning</a:t>
            </a:r>
            <a:br>
              <a:rPr lang="en-GB" dirty="0"/>
            </a:br>
            <a:endParaRPr lang="en-US" dirty="0">
              <a:latin typeface="Lucida Sans" charset="0"/>
              <a:ea typeface="ＭＳ Ｐゴシック" charset="0"/>
            </a:endParaRPr>
          </a:p>
        </p:txBody>
      </p:sp>
      <p:sp>
        <p:nvSpPr>
          <p:cNvPr id="27651" name="Rectangle 3"/>
          <p:cNvSpPr>
            <a:spLocks noGrp="1" noChangeArrowheads="1"/>
          </p:cNvSpPr>
          <p:nvPr>
            <p:ph type="subTitle" idx="1"/>
          </p:nvPr>
        </p:nvSpPr>
        <p:spPr>
          <a:xfrm>
            <a:off x="358775" y="3248980"/>
            <a:ext cx="8426450" cy="1764345"/>
          </a:xfrm>
        </p:spPr>
        <p:txBody>
          <a:bodyPr/>
          <a:lstStyle/>
          <a:p>
            <a:r>
              <a:rPr lang="en-GB" dirty="0"/>
              <a:t>Hugh </a:t>
            </a:r>
            <a:r>
              <a:rPr lang="en-GB" dirty="0" smtClean="0"/>
              <a:t>Davis</a:t>
            </a:r>
          </a:p>
          <a:p>
            <a:r>
              <a:rPr lang="en-GB" dirty="0" smtClean="0"/>
              <a:t>Professor of Learning Technologies</a:t>
            </a:r>
            <a:endParaRPr lang="en-GB" dirty="0"/>
          </a:p>
          <a:p>
            <a:r>
              <a:rPr lang="en-GB" dirty="0" smtClean="0"/>
              <a:t>Director of CITE</a:t>
            </a:r>
          </a:p>
          <a:p>
            <a:endParaRPr lang="en-GB" dirty="0"/>
          </a:p>
        </p:txBody>
      </p:sp>
      <p:sp>
        <p:nvSpPr>
          <p:cNvPr id="27652" name="Text Placeholder 1"/>
          <p:cNvSpPr>
            <a:spLocks noGrp="1"/>
          </p:cNvSpPr>
          <p:nvPr>
            <p:ph type="body" sz="quarter" idx="10"/>
          </p:nvPr>
        </p:nvSpPr>
        <p:spPr>
          <a:xfrm>
            <a:off x="358775" y="5110163"/>
            <a:ext cx="8785225" cy="803275"/>
          </a:xfrm>
        </p:spPr>
        <p:txBody>
          <a:bodyPr/>
          <a:lstStyle/>
          <a:p>
            <a:pPr>
              <a:spcBef>
                <a:spcPct val="0"/>
              </a:spcBef>
            </a:pPr>
            <a:r>
              <a:rPr lang="en-GB" dirty="0" smtClean="0">
                <a:latin typeface="Lucida Sans" charset="0"/>
                <a:ea typeface="ＭＳ Ｐゴシック" charset="0"/>
              </a:rPr>
              <a:t>November 2012</a:t>
            </a:r>
          </a:p>
          <a:p>
            <a:pPr>
              <a:spcBef>
                <a:spcPct val="0"/>
              </a:spcBef>
            </a:pPr>
            <a:r>
              <a:rPr lang="en-GB" dirty="0" smtClean="0">
                <a:latin typeface="Lucida Sans" charset="0"/>
                <a:ea typeface="ＭＳ Ｐゴシック" charset="0"/>
              </a:rPr>
              <a:t>These slides are in </a:t>
            </a:r>
            <a:r>
              <a:rPr lang="en-GB" dirty="0" err="1">
                <a:latin typeface="Lucida Sans" charset="0"/>
                <a:ea typeface="ＭＳ Ｐゴシック" charset="0"/>
              </a:rPr>
              <a:t>D</a:t>
            </a:r>
            <a:r>
              <a:rPr lang="en-GB" dirty="0" err="1" smtClean="0">
                <a:latin typeface="Lucida Sans" charset="0"/>
                <a:ea typeface="ＭＳ Ｐゴシック" charset="0"/>
              </a:rPr>
              <a:t>ropbox</a:t>
            </a:r>
            <a:r>
              <a:rPr lang="en-GB" dirty="0" smtClean="0">
                <a:latin typeface="Lucida Sans" charset="0"/>
                <a:ea typeface="ＭＳ Ｐゴシック" charset="0"/>
              </a:rPr>
              <a:t> </a:t>
            </a:r>
            <a:r>
              <a:rPr lang="en-GB" dirty="0">
                <a:latin typeface="Lucida Sans" charset="0"/>
                <a:ea typeface="ＭＳ Ｐゴシック" charset="0"/>
              </a:rPr>
              <a:t>at </a:t>
            </a:r>
            <a:r>
              <a:rPr lang="en-GB" dirty="0">
                <a:latin typeface="Lucida Sans" charset="0"/>
                <a:ea typeface="ＭＳ Ｐゴシック" charset="0"/>
                <a:hlinkClick r:id="rId4"/>
              </a:rPr>
              <a:t>http://bit.ly/</a:t>
            </a:r>
            <a:r>
              <a:rPr lang="en-GB" dirty="0" smtClean="0">
                <a:latin typeface="Lucida Sans" charset="0"/>
                <a:ea typeface="ＭＳ Ｐゴシック" charset="0"/>
                <a:hlinkClick r:id="rId4"/>
              </a:rPr>
              <a:t>TmH3Sn</a:t>
            </a:r>
            <a:endParaRPr lang="en-GB" dirty="0" smtClean="0">
              <a:latin typeface="Lucida Sans" charset="0"/>
              <a:ea typeface="ＭＳ Ｐゴシック" charset="0"/>
            </a:endParaRPr>
          </a:p>
          <a:p>
            <a:pPr>
              <a:spcBef>
                <a:spcPct val="0"/>
              </a:spcBef>
            </a:pPr>
            <a:r>
              <a:rPr lang="en-GB" dirty="0" smtClean="0">
                <a:latin typeface="Lucida Sans" charset="0"/>
                <a:ea typeface="ＭＳ Ｐゴシック" charset="0"/>
              </a:rPr>
              <a:t>Or in </a:t>
            </a:r>
            <a:r>
              <a:rPr lang="en-GB" dirty="0" err="1" smtClean="0">
                <a:latin typeface="Lucida Sans" charset="0"/>
                <a:ea typeface="ＭＳ Ｐゴシック" charset="0"/>
              </a:rPr>
              <a:t>Edshare</a:t>
            </a:r>
            <a:r>
              <a:rPr lang="en-GB" dirty="0" smtClean="0">
                <a:latin typeface="Lucida Sans" charset="0"/>
                <a:ea typeface="ＭＳ Ｐゴシック" charset="0"/>
              </a:rPr>
              <a:t> at </a:t>
            </a:r>
            <a:r>
              <a:rPr lang="en-GB" dirty="0" smtClean="0">
                <a:latin typeface="Lucida Sans" charset="0"/>
                <a:ea typeface="ＭＳ Ｐゴシック" charset="0"/>
                <a:hlinkClick r:id="rId5"/>
              </a:rPr>
              <a:t>http://edshare.soton.ac.uk</a:t>
            </a:r>
            <a:r>
              <a:rPr lang="en-GB" smtClean="0">
                <a:latin typeface="Lucida Sans" charset="0"/>
                <a:ea typeface="ＭＳ Ｐゴシック" charset="0"/>
                <a:hlinkClick r:id="rId5"/>
              </a:rPr>
              <a:t>/9947</a:t>
            </a:r>
            <a:endParaRPr lang="en-GB" smtClean="0">
              <a:latin typeface="Lucida Sans" charset="0"/>
              <a:ea typeface="ＭＳ Ｐゴシック" charset="0"/>
            </a:endParaRPr>
          </a:p>
          <a:p>
            <a:pPr>
              <a:spcBef>
                <a:spcPct val="0"/>
              </a:spcBef>
            </a:pPr>
            <a:endParaRPr lang="en-GB" dirty="0">
              <a:latin typeface="Lucida Sans" charset="0"/>
              <a:ea typeface="ＭＳ Ｐゴシック"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loud Callout 14"/>
          <p:cNvSpPr/>
          <p:nvPr/>
        </p:nvSpPr>
        <p:spPr>
          <a:xfrm>
            <a:off x="6096478" y="2895600"/>
            <a:ext cx="2673992" cy="914806"/>
          </a:xfrm>
          <a:prstGeom prst="cloudCallout">
            <a:avLst>
              <a:gd name="adj1" fmla="val 254118"/>
              <a:gd name="adj2" fmla="val -90773"/>
            </a:avLst>
          </a:prstGeom>
          <a:solidFill>
            <a:schemeClr val="accent1">
              <a:lumMod val="20000"/>
              <a:lumOff val="80000"/>
            </a:schemeClr>
          </a:solid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 name="Text Placeholder 8"/>
          <p:cNvSpPr>
            <a:spLocks noGrp="1"/>
          </p:cNvSpPr>
          <p:nvPr>
            <p:ph type="body" sz="quarter" idx="14"/>
          </p:nvPr>
        </p:nvSpPr>
        <p:spPr>
          <a:xfrm>
            <a:off x="358775" y="1412776"/>
            <a:ext cx="4225086" cy="4716524"/>
          </a:xfrm>
        </p:spPr>
        <p:txBody>
          <a:bodyPr/>
          <a:lstStyle/>
          <a:p>
            <a:r>
              <a:rPr lang="en-GB" sz="1800" dirty="0" smtClean="0"/>
              <a:t>Recording Lectures (Flipped Classroom) </a:t>
            </a:r>
          </a:p>
          <a:p>
            <a:r>
              <a:rPr lang="en-GB" sz="1800" dirty="0" smtClean="0"/>
              <a:t>Podcasts of FAQs /problem solving</a:t>
            </a:r>
            <a:endParaRPr lang="en-GB" sz="1800" dirty="0"/>
          </a:p>
          <a:p>
            <a:r>
              <a:rPr lang="en-GB" sz="1800" dirty="0"/>
              <a:t>Immediate Feedback from Lectures</a:t>
            </a:r>
          </a:p>
          <a:p>
            <a:r>
              <a:rPr lang="en-GB" sz="1800" dirty="0"/>
              <a:t>Self and Peer Review, </a:t>
            </a:r>
            <a:r>
              <a:rPr lang="en-GB" sz="1800" dirty="0" err="1"/>
              <a:t>ePortfolio</a:t>
            </a:r>
            <a:r>
              <a:rPr lang="en-GB" sz="1800" dirty="0"/>
              <a:t> (Putting the student at the centre of their learning)</a:t>
            </a:r>
          </a:p>
          <a:p>
            <a:r>
              <a:rPr lang="en-GB" sz="1800" dirty="0"/>
              <a:t>Web </a:t>
            </a:r>
            <a:r>
              <a:rPr lang="en-GB" sz="1800" dirty="0" smtClean="0"/>
              <a:t>Quests /enquiry-led learning</a:t>
            </a:r>
            <a:endParaRPr lang="en-GB" sz="1800" dirty="0"/>
          </a:p>
          <a:p>
            <a:r>
              <a:rPr lang="en-GB" sz="1800" dirty="0"/>
              <a:t>On-line activities / virtual </a:t>
            </a:r>
            <a:r>
              <a:rPr lang="en-GB" sz="1800" dirty="0" smtClean="0"/>
              <a:t>labs</a:t>
            </a:r>
          </a:p>
          <a:p>
            <a:r>
              <a:rPr lang="en-GB" sz="1800" dirty="0" smtClean="0"/>
              <a:t>Supported Group/Social learning</a:t>
            </a:r>
          </a:p>
          <a:p>
            <a:r>
              <a:rPr lang="en-GB" sz="1800" dirty="0" smtClean="0"/>
              <a:t>Use of OERs</a:t>
            </a:r>
            <a:endParaRPr lang="en-GB" sz="1800" dirty="0"/>
          </a:p>
          <a:p>
            <a:endParaRPr lang="en-GB" dirty="0"/>
          </a:p>
        </p:txBody>
      </p:sp>
      <p:sp>
        <p:nvSpPr>
          <p:cNvPr id="10" name="Text Placeholder 9"/>
          <p:cNvSpPr>
            <a:spLocks noGrp="1"/>
          </p:cNvSpPr>
          <p:nvPr>
            <p:ph type="body" sz="quarter" idx="13"/>
          </p:nvPr>
        </p:nvSpPr>
        <p:spPr/>
        <p:txBody>
          <a:bodyPr>
            <a:normAutofit/>
          </a:bodyPr>
          <a:lstStyle/>
          <a:p>
            <a:r>
              <a:rPr lang="en-GB" sz="3200" dirty="0" smtClean="0"/>
              <a:t>Some Examples of Blended Learning</a:t>
            </a:r>
            <a:endParaRPr lang="en-GB" sz="3200" dirty="0"/>
          </a:p>
        </p:txBody>
      </p:sp>
      <p:sp>
        <p:nvSpPr>
          <p:cNvPr id="13" name="TextBox 12"/>
          <p:cNvSpPr txBox="1"/>
          <p:nvPr/>
        </p:nvSpPr>
        <p:spPr>
          <a:xfrm>
            <a:off x="6213203" y="3011269"/>
            <a:ext cx="2715281" cy="646331"/>
          </a:xfrm>
          <a:prstGeom prst="rect">
            <a:avLst/>
          </a:prstGeom>
          <a:noFill/>
        </p:spPr>
        <p:txBody>
          <a:bodyPr wrap="square" rtlCol="0">
            <a:spAutoFit/>
          </a:bodyPr>
          <a:lstStyle/>
          <a:p>
            <a:r>
              <a:rPr lang="en-GB" dirty="0" smtClean="0"/>
              <a:t>Get students to do the work, not academics</a:t>
            </a:r>
            <a:endParaRPr lang="en-GB" dirty="0"/>
          </a:p>
        </p:txBody>
      </p:sp>
      <p:sp>
        <p:nvSpPr>
          <p:cNvPr id="14" name="Cloud Callout 13"/>
          <p:cNvSpPr/>
          <p:nvPr/>
        </p:nvSpPr>
        <p:spPr>
          <a:xfrm>
            <a:off x="5342972" y="4055107"/>
            <a:ext cx="3065473" cy="1147482"/>
          </a:xfrm>
          <a:prstGeom prst="cloudCallout">
            <a:avLst/>
          </a:prstGeom>
          <a:solidFill>
            <a:schemeClr val="tx2">
              <a:lumMod val="20000"/>
              <a:lumOff val="80000"/>
            </a:schemeClr>
          </a:solid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Cloud Callout 15"/>
          <p:cNvSpPr/>
          <p:nvPr/>
        </p:nvSpPr>
        <p:spPr>
          <a:xfrm>
            <a:off x="4583860" y="1561262"/>
            <a:ext cx="3868545" cy="1046159"/>
          </a:xfrm>
          <a:prstGeom prst="cloudCallout">
            <a:avLst/>
          </a:prstGeom>
          <a:solidFill>
            <a:schemeClr val="accent1">
              <a:lumMod val="20000"/>
              <a:lumOff val="80000"/>
            </a:schemeClr>
          </a:solid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TextBox 11"/>
          <p:cNvSpPr txBox="1"/>
          <p:nvPr/>
        </p:nvSpPr>
        <p:spPr>
          <a:xfrm>
            <a:off x="5342972" y="1667508"/>
            <a:ext cx="2905058" cy="923330"/>
          </a:xfrm>
          <a:prstGeom prst="rect">
            <a:avLst/>
          </a:prstGeom>
          <a:noFill/>
        </p:spPr>
        <p:txBody>
          <a:bodyPr wrap="square" rtlCol="0">
            <a:spAutoFit/>
          </a:bodyPr>
          <a:lstStyle/>
          <a:p>
            <a:r>
              <a:rPr lang="en-GB" dirty="0" smtClean="0"/>
              <a:t>Making Students take responsibility for their learning</a:t>
            </a:r>
            <a:endParaRPr lang="en-GB" dirty="0"/>
          </a:p>
        </p:txBody>
      </p:sp>
      <p:sp>
        <p:nvSpPr>
          <p:cNvPr id="11" name="TextBox 10"/>
          <p:cNvSpPr txBox="1"/>
          <p:nvPr/>
        </p:nvSpPr>
        <p:spPr>
          <a:xfrm>
            <a:off x="5448310" y="4275829"/>
            <a:ext cx="2960135" cy="646331"/>
          </a:xfrm>
          <a:prstGeom prst="rect">
            <a:avLst/>
          </a:prstGeom>
          <a:noFill/>
        </p:spPr>
        <p:txBody>
          <a:bodyPr wrap="square" rtlCol="0">
            <a:spAutoFit/>
          </a:bodyPr>
          <a:lstStyle/>
          <a:p>
            <a:r>
              <a:rPr lang="en-GB" dirty="0" smtClean="0"/>
              <a:t>Putting the Student at the centre of their own learning</a:t>
            </a:r>
            <a:endParaRPr lang="en-GB" dirty="0"/>
          </a:p>
        </p:txBody>
      </p:sp>
    </p:spTree>
    <p:extLst>
      <p:ext uri="{BB962C8B-B14F-4D97-AF65-F5344CB8AC3E}">
        <p14:creationId xmlns:p14="http://schemas.microsoft.com/office/powerpoint/2010/main" val="4204540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AF757961-5EF5-6A4C-AEEA-B09FE7EE8B0F}" type="slidenum">
              <a:rPr lang="en-GB"/>
              <a:pPr/>
              <a:t>11</a:t>
            </a:fld>
            <a:endParaRPr lang="en-GB"/>
          </a:p>
        </p:txBody>
      </p:sp>
      <p:sp>
        <p:nvSpPr>
          <p:cNvPr id="343042" name="Rectangle 2"/>
          <p:cNvSpPr>
            <a:spLocks noGrp="1" noChangeArrowheads="1"/>
          </p:cNvSpPr>
          <p:nvPr>
            <p:ph type="title"/>
          </p:nvPr>
        </p:nvSpPr>
        <p:spPr/>
        <p:txBody>
          <a:bodyPr/>
          <a:lstStyle/>
          <a:p>
            <a:r>
              <a:rPr lang="en-GB"/>
              <a:t>What are the barriers to progress?</a:t>
            </a:r>
          </a:p>
        </p:txBody>
      </p:sp>
      <p:sp>
        <p:nvSpPr>
          <p:cNvPr id="343043" name="Rectangle 3"/>
          <p:cNvSpPr>
            <a:spLocks noGrp="1" noChangeArrowheads="1"/>
          </p:cNvSpPr>
          <p:nvPr>
            <p:ph type="body" idx="1"/>
          </p:nvPr>
        </p:nvSpPr>
        <p:spPr/>
        <p:txBody>
          <a:bodyPr/>
          <a:lstStyle/>
          <a:p>
            <a:r>
              <a:rPr lang="en-GB" sz="2400"/>
              <a:t>Does not fit with existing curriculum development models (time/cost)</a:t>
            </a:r>
          </a:p>
          <a:p>
            <a:r>
              <a:rPr lang="en-GB" sz="2400"/>
              <a:t>Lack of *staff* skills</a:t>
            </a:r>
          </a:p>
          <a:p>
            <a:r>
              <a:rPr lang="en-GB" sz="2400"/>
              <a:t>Belief that current teaching methods are better</a:t>
            </a:r>
          </a:p>
          <a:p>
            <a:r>
              <a:rPr lang="en-GB" sz="2400"/>
              <a:t>IPR/Copyright issues</a:t>
            </a:r>
          </a:p>
          <a:p>
            <a:r>
              <a:rPr lang="en-GB" sz="2400"/>
              <a:t>Some students</a:t>
            </a:r>
            <a:r>
              <a:rPr lang="ja-JP" altLang="en-GB" sz="2400">
                <a:latin typeface="Arial"/>
              </a:rPr>
              <a:t>’</a:t>
            </a:r>
            <a:r>
              <a:rPr lang="en-GB" sz="2400"/>
              <a:t> preference for f2f methods in which they do not contribute</a:t>
            </a:r>
          </a:p>
          <a:p>
            <a:pPr>
              <a:buFontTx/>
              <a:buNone/>
            </a:pPr>
            <a:endParaRPr lang="en-GB" sz="2400"/>
          </a:p>
        </p:txBody>
      </p:sp>
    </p:spTree>
    <p:extLst>
      <p:ext uri="{BB962C8B-B14F-4D97-AF65-F5344CB8AC3E}">
        <p14:creationId xmlns:p14="http://schemas.microsoft.com/office/powerpoint/2010/main" val="1911817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43043">
                                            <p:txEl>
                                              <p:pRg st="0" end="0"/>
                                            </p:txEl>
                                          </p:spTgt>
                                        </p:tgtEl>
                                        <p:attrNameLst>
                                          <p:attrName>style.visibility</p:attrName>
                                        </p:attrNameLst>
                                      </p:cBhvr>
                                      <p:to>
                                        <p:strVal val="visible"/>
                                      </p:to>
                                    </p:set>
                                    <p:animEffect transition="in" filter="dissolve">
                                      <p:cBhvr>
                                        <p:cTn id="7" dur="500"/>
                                        <p:tgtEl>
                                          <p:spTgt spid="34304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43043">
                                            <p:txEl>
                                              <p:pRg st="1" end="1"/>
                                            </p:txEl>
                                          </p:spTgt>
                                        </p:tgtEl>
                                        <p:attrNameLst>
                                          <p:attrName>style.visibility</p:attrName>
                                        </p:attrNameLst>
                                      </p:cBhvr>
                                      <p:to>
                                        <p:strVal val="visible"/>
                                      </p:to>
                                    </p:set>
                                    <p:animEffect transition="in" filter="dissolve">
                                      <p:cBhvr>
                                        <p:cTn id="10" dur="500"/>
                                        <p:tgtEl>
                                          <p:spTgt spid="34304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43043">
                                            <p:txEl>
                                              <p:pRg st="2" end="2"/>
                                            </p:txEl>
                                          </p:spTgt>
                                        </p:tgtEl>
                                        <p:attrNameLst>
                                          <p:attrName>style.visibility</p:attrName>
                                        </p:attrNameLst>
                                      </p:cBhvr>
                                      <p:to>
                                        <p:strVal val="visible"/>
                                      </p:to>
                                    </p:set>
                                    <p:animEffect transition="in" filter="dissolve">
                                      <p:cBhvr>
                                        <p:cTn id="13" dur="500"/>
                                        <p:tgtEl>
                                          <p:spTgt spid="343043">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43043">
                                            <p:txEl>
                                              <p:pRg st="3" end="3"/>
                                            </p:txEl>
                                          </p:spTgt>
                                        </p:tgtEl>
                                        <p:attrNameLst>
                                          <p:attrName>style.visibility</p:attrName>
                                        </p:attrNameLst>
                                      </p:cBhvr>
                                      <p:to>
                                        <p:strVal val="visible"/>
                                      </p:to>
                                    </p:set>
                                    <p:animEffect transition="in" filter="dissolve">
                                      <p:cBhvr>
                                        <p:cTn id="16" dur="500"/>
                                        <p:tgtEl>
                                          <p:spTgt spid="343043">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343043">
                                            <p:txEl>
                                              <p:pRg st="4" end="4"/>
                                            </p:txEl>
                                          </p:spTgt>
                                        </p:tgtEl>
                                        <p:attrNameLst>
                                          <p:attrName>style.visibility</p:attrName>
                                        </p:attrNameLst>
                                      </p:cBhvr>
                                      <p:to>
                                        <p:strVal val="visible"/>
                                      </p:to>
                                    </p:set>
                                    <p:animEffect transition="in" filter="dissolve">
                                      <p:cBhvr>
                                        <p:cTn id="19" dur="500"/>
                                        <p:tgtEl>
                                          <p:spTgt spid="3430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ight Arrow 30"/>
          <p:cNvSpPr/>
          <p:nvPr/>
        </p:nvSpPr>
        <p:spPr bwMode="auto">
          <a:xfrm rot="18874079">
            <a:off x="1840532" y="3986896"/>
            <a:ext cx="1241835" cy="432378"/>
          </a:xfrm>
          <a:prstGeom prst="rightArrow">
            <a:avLst/>
          </a:prstGeom>
          <a:solidFill>
            <a:schemeClr val="accent4">
              <a:lumMod val="20000"/>
              <a:lumOff val="80000"/>
            </a:schemeClr>
          </a:solidFill>
          <a:ln w="12700" cap="flat" cmpd="sng" algn="ctr">
            <a:solidFill>
              <a:schemeClr val="accent2"/>
            </a:solidFill>
            <a:prstDash val="dash"/>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3" name="Right Arrow 32"/>
          <p:cNvSpPr/>
          <p:nvPr/>
        </p:nvSpPr>
        <p:spPr bwMode="auto">
          <a:xfrm rot="16200000">
            <a:off x="3051148" y="4193768"/>
            <a:ext cx="1241835" cy="432378"/>
          </a:xfrm>
          <a:prstGeom prst="rightArrow">
            <a:avLst/>
          </a:prstGeom>
          <a:solidFill>
            <a:schemeClr val="accent4">
              <a:lumMod val="20000"/>
              <a:lumOff val="80000"/>
            </a:schemeClr>
          </a:solidFill>
          <a:ln w="12700" cap="flat" cmpd="sng" algn="ctr">
            <a:solidFill>
              <a:schemeClr val="accent2"/>
            </a:solidFill>
            <a:prstDash val="dash"/>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4" name="Right Arrow 33"/>
          <p:cNvSpPr/>
          <p:nvPr/>
        </p:nvSpPr>
        <p:spPr bwMode="auto">
          <a:xfrm rot="13082579">
            <a:off x="4393292" y="3873724"/>
            <a:ext cx="1241835" cy="432378"/>
          </a:xfrm>
          <a:prstGeom prst="rightArrow">
            <a:avLst/>
          </a:prstGeom>
          <a:solidFill>
            <a:schemeClr val="accent4">
              <a:lumMod val="20000"/>
              <a:lumOff val="80000"/>
            </a:schemeClr>
          </a:solidFill>
          <a:ln w="12700" cap="flat" cmpd="sng" algn="ctr">
            <a:solidFill>
              <a:schemeClr val="accent2"/>
            </a:solidFill>
            <a:prstDash val="dash"/>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19" name="Right Arrow 18"/>
          <p:cNvSpPr/>
          <p:nvPr/>
        </p:nvSpPr>
        <p:spPr bwMode="auto">
          <a:xfrm rot="18874079">
            <a:off x="3692737" y="2582742"/>
            <a:ext cx="1241835" cy="432378"/>
          </a:xfrm>
          <a:prstGeom prst="rightArrow">
            <a:avLst/>
          </a:prstGeom>
          <a:solidFill>
            <a:schemeClr val="bg2"/>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18" name="Right Arrow 17"/>
          <p:cNvSpPr/>
          <p:nvPr/>
        </p:nvSpPr>
        <p:spPr bwMode="auto">
          <a:xfrm rot="13348875">
            <a:off x="2610178" y="2644320"/>
            <a:ext cx="1331355" cy="358724"/>
          </a:xfrm>
          <a:prstGeom prst="rightArrow">
            <a:avLst/>
          </a:prstGeom>
          <a:solidFill>
            <a:schemeClr val="bg2"/>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 name="Title 1"/>
          <p:cNvSpPr>
            <a:spLocks noGrp="1"/>
          </p:cNvSpPr>
          <p:nvPr>
            <p:ph type="title"/>
          </p:nvPr>
        </p:nvSpPr>
        <p:spPr/>
        <p:txBody>
          <a:bodyPr/>
          <a:lstStyle/>
          <a:p>
            <a:r>
              <a:rPr lang="en-GB" dirty="0" smtClean="0"/>
              <a:t>What Is CITE?</a:t>
            </a:r>
            <a:endParaRPr lang="en-GB" dirty="0"/>
          </a:p>
        </p:txBody>
      </p:sp>
      <p:sp>
        <p:nvSpPr>
          <p:cNvPr id="4" name="Slide Number Placeholder 3"/>
          <p:cNvSpPr>
            <a:spLocks noGrp="1"/>
          </p:cNvSpPr>
          <p:nvPr>
            <p:ph type="sldNum" sz="quarter" idx="10"/>
          </p:nvPr>
        </p:nvSpPr>
        <p:spPr/>
        <p:txBody>
          <a:bodyPr/>
          <a:lstStyle/>
          <a:p>
            <a:fld id="{6EBED88E-1AE0-454C-8838-C53E1511A9ED}" type="slidenum">
              <a:rPr lang="en-GB" smtClean="0"/>
              <a:pPr/>
              <a:t>12</a:t>
            </a:fld>
            <a:endParaRPr lang="en-GB"/>
          </a:p>
        </p:txBody>
      </p:sp>
      <p:sp>
        <p:nvSpPr>
          <p:cNvPr id="8" name="Rounded Rectangle 7"/>
          <p:cNvSpPr/>
          <p:nvPr/>
        </p:nvSpPr>
        <p:spPr bwMode="auto">
          <a:xfrm>
            <a:off x="179512" y="2636912"/>
            <a:ext cx="1728192" cy="66900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Steering Group</a:t>
            </a:r>
            <a:endParaRPr lang="en-GB" sz="2000" b="1" dirty="0">
              <a:solidFill>
                <a:srgbClr val="F8F8F8"/>
              </a:solidFill>
            </a:endParaRPr>
          </a:p>
        </p:txBody>
      </p:sp>
      <p:sp>
        <p:nvSpPr>
          <p:cNvPr id="10" name="Rounded Rectangle 9"/>
          <p:cNvSpPr/>
          <p:nvPr/>
        </p:nvSpPr>
        <p:spPr bwMode="auto">
          <a:xfrm>
            <a:off x="2879812" y="3068960"/>
            <a:ext cx="1728192" cy="66900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CITE</a:t>
            </a:r>
            <a:endParaRPr lang="en-GB" sz="2000" b="1" dirty="0">
              <a:solidFill>
                <a:srgbClr val="F8F8F8"/>
              </a:solidFill>
            </a:endParaRPr>
          </a:p>
        </p:txBody>
      </p:sp>
      <p:sp>
        <p:nvSpPr>
          <p:cNvPr id="11" name="Rounded Rectangle 10"/>
          <p:cNvSpPr/>
          <p:nvPr/>
        </p:nvSpPr>
        <p:spPr bwMode="auto">
          <a:xfrm>
            <a:off x="827584" y="4293096"/>
            <a:ext cx="1872208" cy="1260140"/>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1800" b="1" dirty="0" smtClean="0">
                <a:solidFill>
                  <a:srgbClr val="F8F8F8"/>
                </a:solidFill>
              </a:rPr>
              <a:t>Learning Design/Consultancy Team</a:t>
            </a:r>
            <a:endParaRPr lang="en-GB" sz="1800" b="1" dirty="0">
              <a:solidFill>
                <a:srgbClr val="F8F8F8"/>
              </a:solidFill>
            </a:endParaRPr>
          </a:p>
        </p:txBody>
      </p:sp>
      <p:sp>
        <p:nvSpPr>
          <p:cNvPr id="12" name="Rounded Rectangle 11"/>
          <p:cNvSpPr/>
          <p:nvPr/>
        </p:nvSpPr>
        <p:spPr bwMode="auto">
          <a:xfrm>
            <a:off x="2879812" y="4293096"/>
            <a:ext cx="1800200" cy="1260140"/>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err="1" smtClean="0">
                <a:solidFill>
                  <a:srgbClr val="F8F8F8"/>
                </a:solidFill>
              </a:rPr>
              <a:t>Multimediaand</a:t>
            </a:r>
            <a:r>
              <a:rPr lang="en-GB" sz="2000" b="1" dirty="0" smtClean="0">
                <a:solidFill>
                  <a:srgbClr val="F8F8F8"/>
                </a:solidFill>
              </a:rPr>
              <a:t> Web Design</a:t>
            </a:r>
            <a:endParaRPr lang="en-GB" sz="2000" b="1" dirty="0">
              <a:solidFill>
                <a:srgbClr val="F8F8F8"/>
              </a:solidFill>
            </a:endParaRPr>
          </a:p>
        </p:txBody>
      </p:sp>
      <p:sp>
        <p:nvSpPr>
          <p:cNvPr id="13" name="Rounded Rectangle 12"/>
          <p:cNvSpPr/>
          <p:nvPr/>
        </p:nvSpPr>
        <p:spPr bwMode="auto">
          <a:xfrm>
            <a:off x="4932040" y="4293096"/>
            <a:ext cx="1728192" cy="1260140"/>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Research and Prototype Team</a:t>
            </a:r>
            <a:endParaRPr lang="en-GB" sz="2000" b="1" dirty="0">
              <a:solidFill>
                <a:srgbClr val="F8F8F8"/>
              </a:solidFill>
            </a:endParaRPr>
          </a:p>
        </p:txBody>
      </p:sp>
      <p:sp>
        <p:nvSpPr>
          <p:cNvPr id="14" name="Rounded Rectangle 13"/>
          <p:cNvSpPr/>
          <p:nvPr/>
        </p:nvSpPr>
        <p:spPr bwMode="auto">
          <a:xfrm>
            <a:off x="6840252" y="2708920"/>
            <a:ext cx="2052228" cy="1224136"/>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Professional Educational Development</a:t>
            </a:r>
            <a:endParaRPr lang="en-GB" sz="2000" b="1" dirty="0">
              <a:solidFill>
                <a:srgbClr val="F8F8F8"/>
              </a:solidFill>
            </a:endParaRPr>
          </a:p>
        </p:txBody>
      </p:sp>
      <p:sp>
        <p:nvSpPr>
          <p:cNvPr id="15" name="Rounded Rectangle 14"/>
          <p:cNvSpPr/>
          <p:nvPr/>
        </p:nvSpPr>
        <p:spPr bwMode="auto">
          <a:xfrm>
            <a:off x="4608004" y="1628800"/>
            <a:ext cx="1728192" cy="66900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ESEAG</a:t>
            </a:r>
            <a:endParaRPr lang="en-GB" sz="2000" b="1" dirty="0">
              <a:solidFill>
                <a:srgbClr val="F8F8F8"/>
              </a:solidFill>
            </a:endParaRPr>
          </a:p>
        </p:txBody>
      </p:sp>
      <p:sp>
        <p:nvSpPr>
          <p:cNvPr id="16" name="Rounded Rectangle 15"/>
          <p:cNvSpPr/>
          <p:nvPr/>
        </p:nvSpPr>
        <p:spPr bwMode="auto">
          <a:xfrm>
            <a:off x="1115616" y="1700808"/>
            <a:ext cx="1728192" cy="66900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USB</a:t>
            </a:r>
            <a:endParaRPr lang="en-GB" sz="2000" b="1" dirty="0">
              <a:solidFill>
                <a:srgbClr val="F8F8F8"/>
              </a:solidFill>
            </a:endParaRPr>
          </a:p>
        </p:txBody>
      </p:sp>
      <p:sp>
        <p:nvSpPr>
          <p:cNvPr id="17" name="Rounded Rectangle 16"/>
          <p:cNvSpPr/>
          <p:nvPr/>
        </p:nvSpPr>
        <p:spPr bwMode="auto">
          <a:xfrm>
            <a:off x="179512" y="3501008"/>
            <a:ext cx="1728192" cy="66900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p>
            <a:r>
              <a:rPr lang="en-GB" sz="2000" b="1" dirty="0" smtClean="0">
                <a:solidFill>
                  <a:srgbClr val="F8F8F8"/>
                </a:solidFill>
              </a:rPr>
              <a:t>TELL AG</a:t>
            </a:r>
            <a:endParaRPr lang="en-GB" sz="2000" b="1" dirty="0">
              <a:solidFill>
                <a:srgbClr val="F8F8F8"/>
              </a:solidFill>
            </a:endParaRPr>
          </a:p>
        </p:txBody>
      </p:sp>
      <p:sp>
        <p:nvSpPr>
          <p:cNvPr id="25" name="Right Arrow 24"/>
          <p:cNvSpPr/>
          <p:nvPr/>
        </p:nvSpPr>
        <p:spPr bwMode="auto">
          <a:xfrm>
            <a:off x="1943708" y="2960948"/>
            <a:ext cx="1008112" cy="360040"/>
          </a:xfrm>
          <a:prstGeom prst="rightArrow">
            <a:avLst/>
          </a:prstGeom>
          <a:solidFill>
            <a:schemeClr val="bg2"/>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9" name="Left-Right Arrow 28"/>
          <p:cNvSpPr/>
          <p:nvPr/>
        </p:nvSpPr>
        <p:spPr bwMode="auto">
          <a:xfrm>
            <a:off x="1907704" y="3392996"/>
            <a:ext cx="1044116" cy="360040"/>
          </a:xfrm>
          <a:prstGeom prst="leftRightArrow">
            <a:avLst/>
          </a:prstGeom>
          <a:solidFill>
            <a:schemeClr val="bg2"/>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0" name="Left-Right Arrow 29"/>
          <p:cNvSpPr/>
          <p:nvPr/>
        </p:nvSpPr>
        <p:spPr bwMode="auto">
          <a:xfrm>
            <a:off x="4608004" y="3140968"/>
            <a:ext cx="2232248" cy="396044"/>
          </a:xfrm>
          <a:prstGeom prst="leftRightArrow">
            <a:avLst/>
          </a:prstGeom>
          <a:solidFill>
            <a:schemeClr val="bg2"/>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Tree>
    <p:extLst>
      <p:ext uri="{BB962C8B-B14F-4D97-AF65-F5344CB8AC3E}">
        <p14:creationId xmlns:p14="http://schemas.microsoft.com/office/powerpoint/2010/main" val="37778692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lvl="0"/>
            <a:r>
              <a:rPr lang="en-GB" dirty="0"/>
              <a:t>C</a:t>
            </a:r>
            <a:r>
              <a:rPr lang="en-GB" dirty="0" smtClean="0"/>
              <a:t>onsultancy </a:t>
            </a:r>
            <a:r>
              <a:rPr lang="en-GB" dirty="0"/>
              <a:t>on </a:t>
            </a:r>
            <a:r>
              <a:rPr lang="en-GB" dirty="0" smtClean="0"/>
              <a:t>and support for learning design;</a:t>
            </a:r>
            <a:endParaRPr lang="en-GB" dirty="0"/>
          </a:p>
          <a:p>
            <a:pPr lvl="0"/>
            <a:r>
              <a:rPr lang="en-GB" dirty="0"/>
              <a:t>Assisting teachers in identifying and building </a:t>
            </a:r>
            <a:r>
              <a:rPr lang="en-GB" dirty="0" smtClean="0"/>
              <a:t>appropriate </a:t>
            </a:r>
            <a:r>
              <a:rPr lang="en-GB" dirty="0"/>
              <a:t>innovative </a:t>
            </a:r>
            <a:r>
              <a:rPr lang="en-GB" dirty="0" smtClean="0"/>
              <a:t>activities;</a:t>
            </a:r>
            <a:endParaRPr lang="en-GB" dirty="0"/>
          </a:p>
          <a:p>
            <a:pPr lvl="0"/>
            <a:r>
              <a:rPr lang="en-GB" dirty="0"/>
              <a:t>J</a:t>
            </a:r>
            <a:r>
              <a:rPr lang="en-GB" dirty="0" smtClean="0"/>
              <a:t>ust</a:t>
            </a:r>
            <a:r>
              <a:rPr lang="en-GB" dirty="0"/>
              <a:t>-in-time support for innovative learning technologies;</a:t>
            </a:r>
          </a:p>
          <a:p>
            <a:pPr lvl="0"/>
            <a:r>
              <a:rPr lang="en-GB" dirty="0"/>
              <a:t>Sharing </a:t>
            </a:r>
            <a:r>
              <a:rPr lang="en-GB" dirty="0" smtClean="0"/>
              <a:t>and </a:t>
            </a:r>
            <a:r>
              <a:rPr lang="en-GB" dirty="0"/>
              <a:t>dissemination events;</a:t>
            </a:r>
          </a:p>
          <a:p>
            <a:pPr lvl="0"/>
            <a:r>
              <a:rPr lang="en-GB" dirty="0"/>
              <a:t>I</a:t>
            </a:r>
            <a:r>
              <a:rPr lang="en-GB" dirty="0" smtClean="0"/>
              <a:t>n</a:t>
            </a:r>
            <a:r>
              <a:rPr lang="en-GB" dirty="0"/>
              <a:t>-house events as requested by individual faculties;</a:t>
            </a:r>
          </a:p>
          <a:p>
            <a:pPr lvl="0"/>
            <a:r>
              <a:rPr lang="en-GB" dirty="0" smtClean="0"/>
              <a:t>Special </a:t>
            </a:r>
            <a:r>
              <a:rPr lang="en-GB" dirty="0"/>
              <a:t>interest groups;</a:t>
            </a:r>
          </a:p>
          <a:p>
            <a:pPr lvl="0"/>
            <a:r>
              <a:rPr lang="en-GB" dirty="0"/>
              <a:t>D</a:t>
            </a:r>
            <a:r>
              <a:rPr lang="en-GB" dirty="0" smtClean="0"/>
              <a:t>evelopment </a:t>
            </a:r>
            <a:r>
              <a:rPr lang="en-GB" dirty="0"/>
              <a:t>of digital </a:t>
            </a:r>
            <a:r>
              <a:rPr lang="en-GB" dirty="0" smtClean="0"/>
              <a:t>literacies</a:t>
            </a:r>
            <a:endParaRPr lang="en-GB" dirty="0"/>
          </a:p>
          <a:p>
            <a:pPr lvl="0"/>
            <a:r>
              <a:rPr lang="en-GB" dirty="0" smtClean="0"/>
              <a:t>Identifying OERs</a:t>
            </a:r>
          </a:p>
          <a:p>
            <a:pPr lvl="0"/>
            <a:r>
              <a:rPr lang="en-GB" dirty="0"/>
              <a:t>P</a:t>
            </a:r>
            <a:r>
              <a:rPr lang="en-GB" dirty="0" smtClean="0"/>
              <a:t>roducing </a:t>
            </a:r>
            <a:r>
              <a:rPr lang="en-GB" dirty="0"/>
              <a:t>online activities, videos and animations.</a:t>
            </a:r>
          </a:p>
          <a:p>
            <a:endParaRPr lang="en-GB" dirty="0"/>
          </a:p>
        </p:txBody>
      </p:sp>
      <p:sp>
        <p:nvSpPr>
          <p:cNvPr id="3" name="Text Placeholder 2"/>
          <p:cNvSpPr>
            <a:spLocks noGrp="1"/>
          </p:cNvSpPr>
          <p:nvPr>
            <p:ph type="body" sz="quarter" idx="13"/>
          </p:nvPr>
        </p:nvSpPr>
        <p:spPr/>
        <p:txBody>
          <a:bodyPr>
            <a:normAutofit/>
          </a:bodyPr>
          <a:lstStyle/>
          <a:p>
            <a:r>
              <a:rPr lang="en-GB" sz="2400" dirty="0" smtClean="0"/>
              <a:t>Support for </a:t>
            </a:r>
            <a:r>
              <a:rPr lang="en-GB" sz="2400" dirty="0"/>
              <a:t>Faculties and Professional </a:t>
            </a:r>
            <a:r>
              <a:rPr lang="en-GB" sz="2400" dirty="0" smtClean="0"/>
              <a:t>Services</a:t>
            </a:r>
            <a:r>
              <a:rPr lang="en-GB" dirty="0" smtClean="0"/>
              <a:t>:</a:t>
            </a:r>
            <a:endParaRPr lang="en-GB" dirty="0"/>
          </a:p>
        </p:txBody>
      </p:sp>
      <p:sp>
        <p:nvSpPr>
          <p:cNvPr id="4" name="Slide Number Placeholder 3"/>
          <p:cNvSpPr>
            <a:spLocks noGrp="1"/>
          </p:cNvSpPr>
          <p:nvPr>
            <p:ph type="sldNum" sz="quarter" idx="15"/>
          </p:nvPr>
        </p:nvSpPr>
        <p:spPr/>
        <p:txBody>
          <a:bodyPr/>
          <a:lstStyle/>
          <a:p>
            <a:fld id="{841E4A8B-7CE1-BC4B-9352-78518045172B}" type="slidenum">
              <a:rPr lang="en-GB" smtClean="0"/>
              <a:pPr/>
              <a:t>13</a:t>
            </a:fld>
            <a:endParaRPr lang="en-GB"/>
          </a:p>
        </p:txBody>
      </p:sp>
    </p:spTree>
    <p:extLst>
      <p:ext uri="{BB962C8B-B14F-4D97-AF65-F5344CB8AC3E}">
        <p14:creationId xmlns:p14="http://schemas.microsoft.com/office/powerpoint/2010/main" val="17244645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r>
            <a:br>
              <a:rPr lang="en-GB" dirty="0" smtClean="0"/>
            </a:br>
            <a:r>
              <a:rPr lang="en-GB" dirty="0"/>
              <a:t/>
            </a:r>
            <a:br>
              <a:rPr lang="en-GB" dirty="0"/>
            </a:br>
            <a:r>
              <a:rPr lang="en-GB" dirty="0"/>
              <a:t>Developing and Supporting Community</a:t>
            </a:r>
          </a:p>
        </p:txBody>
      </p:sp>
      <p:sp>
        <p:nvSpPr>
          <p:cNvPr id="6" name="Content Placeholder 5"/>
          <p:cNvSpPr>
            <a:spLocks noGrp="1"/>
          </p:cNvSpPr>
          <p:nvPr>
            <p:ph idx="1"/>
          </p:nvPr>
        </p:nvSpPr>
        <p:spPr>
          <a:xfrm>
            <a:off x="323528" y="2132856"/>
            <a:ext cx="8496300" cy="3538141"/>
          </a:xfrm>
        </p:spPr>
        <p:txBody>
          <a:bodyPr/>
          <a:lstStyle/>
          <a:p>
            <a:pPr lvl="0"/>
            <a:r>
              <a:rPr lang="en-GB" sz="1800" dirty="0" smtClean="0"/>
              <a:t>Fellows and Associates from the faculties and academic services</a:t>
            </a:r>
          </a:p>
          <a:p>
            <a:pPr lvl="0"/>
            <a:r>
              <a:rPr lang="en-GB" sz="1800" dirty="0" smtClean="0"/>
              <a:t>Seminar </a:t>
            </a:r>
            <a:r>
              <a:rPr lang="en-GB" sz="1800" dirty="0"/>
              <a:t>series</a:t>
            </a:r>
          </a:p>
          <a:p>
            <a:pPr lvl="0"/>
            <a:r>
              <a:rPr lang="en-GB" sz="1800" dirty="0" smtClean="0"/>
              <a:t>Away </a:t>
            </a:r>
            <a:r>
              <a:rPr lang="en-GB" sz="1800" dirty="0"/>
              <a:t>Days</a:t>
            </a:r>
          </a:p>
          <a:p>
            <a:pPr lvl="0"/>
            <a:r>
              <a:rPr lang="en-GB" sz="1800" dirty="0" smtClean="0"/>
              <a:t>Events </a:t>
            </a:r>
            <a:r>
              <a:rPr lang="en-GB" sz="1800" dirty="0"/>
              <a:t>to promote dissemination of good practice.</a:t>
            </a:r>
          </a:p>
          <a:p>
            <a:pPr lvl="0"/>
            <a:r>
              <a:rPr lang="en-GB" sz="1800" dirty="0" smtClean="0"/>
              <a:t>“</a:t>
            </a:r>
            <a:r>
              <a:rPr lang="en-GB" sz="1800" dirty="0"/>
              <a:t>B</a:t>
            </a:r>
            <a:r>
              <a:rPr lang="en-GB" sz="1800" dirty="0" smtClean="0"/>
              <a:t>ar </a:t>
            </a:r>
            <a:r>
              <a:rPr lang="en-GB" sz="1800" dirty="0"/>
              <a:t>camps” and “plug fests” and similar events to interact with students </a:t>
            </a:r>
            <a:endParaRPr lang="en-GB" sz="1800" dirty="0" smtClean="0"/>
          </a:p>
          <a:p>
            <a:pPr lvl="0"/>
            <a:r>
              <a:rPr lang="en-GB" sz="1800" dirty="0" smtClean="0"/>
              <a:t>Support </a:t>
            </a:r>
            <a:r>
              <a:rPr lang="en-GB" sz="1800" dirty="0"/>
              <a:t>interns and student projects from the student body to work with the Centre</a:t>
            </a:r>
          </a:p>
          <a:p>
            <a:endParaRPr lang="en-GB" dirty="0"/>
          </a:p>
        </p:txBody>
      </p:sp>
      <p:sp>
        <p:nvSpPr>
          <p:cNvPr id="5" name="Slide Number Placeholder 4"/>
          <p:cNvSpPr>
            <a:spLocks noGrp="1"/>
          </p:cNvSpPr>
          <p:nvPr>
            <p:ph type="sldNum" sz="quarter" idx="4294967295"/>
          </p:nvPr>
        </p:nvSpPr>
        <p:spPr>
          <a:xfrm>
            <a:off x="6877050" y="6308725"/>
            <a:ext cx="1905000" cy="457200"/>
          </a:xfrm>
          <a:prstGeom prst="rect">
            <a:avLst/>
          </a:prstGeom>
        </p:spPr>
        <p:txBody>
          <a:bodyPr/>
          <a:lstStyle/>
          <a:p>
            <a:fld id="{CA450333-D9DE-CC4E-84FF-0605736EA317}" type="slidenum">
              <a:rPr lang="en-GB" smtClean="0"/>
              <a:pPr/>
              <a:t>14</a:t>
            </a:fld>
            <a:endParaRPr lang="en-GB"/>
          </a:p>
        </p:txBody>
      </p:sp>
      <p:pic>
        <p:nvPicPr>
          <p:cNvPr id="7" name="Picture 6"/>
          <p:cNvPicPr>
            <a:picLocks noChangeAspect="1"/>
          </p:cNvPicPr>
          <p:nvPr/>
        </p:nvPicPr>
        <p:blipFill>
          <a:blip r:embed="rId2">
            <a:alphaModFix amt="13000"/>
          </a:blip>
          <a:stretch>
            <a:fillRect/>
          </a:stretch>
        </p:blipFill>
        <p:spPr>
          <a:xfrm>
            <a:off x="2915816" y="2420888"/>
            <a:ext cx="5463706" cy="4040212"/>
          </a:xfrm>
          <a:prstGeom prst="rect">
            <a:avLst/>
          </a:prstGeom>
        </p:spPr>
      </p:pic>
    </p:spTree>
    <p:extLst>
      <p:ext uri="{BB962C8B-B14F-4D97-AF65-F5344CB8AC3E}">
        <p14:creationId xmlns:p14="http://schemas.microsoft.com/office/powerpoint/2010/main" val="9780302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970AE528-39EB-C04E-8BED-FD9B4817D795}" type="slidenum">
              <a:rPr lang="en-GB"/>
              <a:pPr/>
              <a:t>15</a:t>
            </a:fld>
            <a:endParaRPr lang="en-GB"/>
          </a:p>
        </p:txBody>
      </p:sp>
      <p:sp>
        <p:nvSpPr>
          <p:cNvPr id="318466" name="Rectangle 2"/>
          <p:cNvSpPr>
            <a:spLocks noGrp="1" noChangeArrowheads="1"/>
          </p:cNvSpPr>
          <p:nvPr>
            <p:ph type="title"/>
          </p:nvPr>
        </p:nvSpPr>
        <p:spPr/>
        <p:txBody>
          <a:bodyPr/>
          <a:lstStyle/>
          <a:p>
            <a:r>
              <a:rPr lang="en-GB"/>
              <a:t>What does it take to set up Technology Enhanced Learning?</a:t>
            </a:r>
          </a:p>
        </p:txBody>
      </p:sp>
      <p:sp>
        <p:nvSpPr>
          <p:cNvPr id="318467" name="Rectangle 3"/>
          <p:cNvSpPr>
            <a:spLocks noGrp="1" noChangeArrowheads="1"/>
          </p:cNvSpPr>
          <p:nvPr>
            <p:ph type="body" idx="1"/>
          </p:nvPr>
        </p:nvSpPr>
        <p:spPr/>
        <p:txBody>
          <a:bodyPr/>
          <a:lstStyle/>
          <a:p>
            <a:r>
              <a:rPr lang="en-GB" sz="2000" dirty="0"/>
              <a:t>Time, Skills, Access to software and hardware, help </a:t>
            </a:r>
          </a:p>
          <a:p>
            <a:r>
              <a:rPr lang="en-GB" sz="2000" dirty="0"/>
              <a:t>Foundation Level – JIT …</a:t>
            </a:r>
          </a:p>
          <a:p>
            <a:r>
              <a:rPr lang="en-GB" sz="2000" dirty="0"/>
              <a:t>Level 2 – really needs a top down curriculum led approach to identifying</a:t>
            </a:r>
          </a:p>
          <a:p>
            <a:pPr lvl="1"/>
            <a:r>
              <a:rPr lang="en-GB" sz="1800" dirty="0"/>
              <a:t>What will benefit from investment</a:t>
            </a:r>
          </a:p>
          <a:p>
            <a:pPr lvl="1"/>
            <a:r>
              <a:rPr lang="en-GB" sz="1800" dirty="0"/>
              <a:t>Where the investment will come from</a:t>
            </a:r>
          </a:p>
          <a:p>
            <a:pPr lvl="1"/>
            <a:r>
              <a:rPr lang="en-GB" sz="1800" dirty="0"/>
              <a:t>The team that will be responsible  </a:t>
            </a:r>
          </a:p>
          <a:p>
            <a:r>
              <a:rPr lang="en-GB" sz="2000" dirty="0"/>
              <a:t>If you have a big project then there are funding bodies that may help:</a:t>
            </a:r>
          </a:p>
          <a:p>
            <a:pPr lvl="1"/>
            <a:r>
              <a:rPr lang="en-GB" sz="1800" dirty="0"/>
              <a:t>JISC, HEA, HEFCE, Your Professional Body, Various charities and foundations</a:t>
            </a:r>
          </a:p>
        </p:txBody>
      </p:sp>
    </p:spTree>
    <p:extLst>
      <p:ext uri="{BB962C8B-B14F-4D97-AF65-F5344CB8AC3E}">
        <p14:creationId xmlns:p14="http://schemas.microsoft.com/office/powerpoint/2010/main" val="27709297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Learning</a:t>
            </a:r>
            <a:br>
              <a:rPr lang="en-US" sz="3200" dirty="0" smtClean="0"/>
            </a:br>
            <a:r>
              <a:rPr lang="en-US" sz="3200" dirty="0" smtClean="0"/>
              <a:t>Design</a:t>
            </a:r>
            <a:endParaRPr lang="en-US" sz="3200" dirty="0"/>
          </a:p>
        </p:txBody>
      </p:sp>
      <p:sp>
        <p:nvSpPr>
          <p:cNvPr id="4" name="Slide Number Placeholder 3"/>
          <p:cNvSpPr>
            <a:spLocks noGrp="1"/>
          </p:cNvSpPr>
          <p:nvPr>
            <p:ph type="sldNum" sz="quarter" idx="10"/>
          </p:nvPr>
        </p:nvSpPr>
        <p:spPr/>
        <p:txBody>
          <a:bodyPr/>
          <a:lstStyle/>
          <a:p>
            <a:fld id="{6EBED88E-1AE0-454C-8838-C53E1511A9ED}" type="slidenum">
              <a:rPr lang="en-GB" smtClean="0"/>
              <a:pPr/>
              <a:t>16</a:t>
            </a:fld>
            <a:endParaRPr lang="en-GB"/>
          </a:p>
        </p:txBody>
      </p:sp>
      <p:pic>
        <p:nvPicPr>
          <p:cNvPr id="6" name="Picture 5"/>
          <p:cNvPicPr>
            <a:picLocks noChangeAspect="1"/>
          </p:cNvPicPr>
          <p:nvPr/>
        </p:nvPicPr>
        <p:blipFill>
          <a:blip r:embed="rId2"/>
          <a:stretch>
            <a:fillRect/>
          </a:stretch>
        </p:blipFill>
        <p:spPr>
          <a:xfrm>
            <a:off x="3852104" y="80628"/>
            <a:ext cx="5227999" cy="6777372"/>
          </a:xfrm>
          <a:prstGeom prst="rect">
            <a:avLst/>
          </a:prstGeom>
        </p:spPr>
      </p:pic>
      <p:sp>
        <p:nvSpPr>
          <p:cNvPr id="7" name="Content Placeholder 6"/>
          <p:cNvSpPr>
            <a:spLocks noGrp="1"/>
          </p:cNvSpPr>
          <p:nvPr>
            <p:ph idx="1"/>
          </p:nvPr>
        </p:nvSpPr>
        <p:spPr>
          <a:xfrm>
            <a:off x="358775" y="1700213"/>
            <a:ext cx="3673165" cy="4357079"/>
          </a:xfrm>
        </p:spPr>
        <p:txBody>
          <a:bodyPr/>
          <a:lstStyle/>
          <a:p>
            <a:r>
              <a:rPr lang="en-US" sz="2000" dirty="0" smtClean="0"/>
              <a:t>The workflow through the learning activities which embody your particular pedagogical approach </a:t>
            </a:r>
          </a:p>
          <a:p>
            <a:r>
              <a:rPr lang="en-US" sz="2000" dirty="0" smtClean="0"/>
              <a:t>And the selection and design of appropriate activities</a:t>
            </a:r>
            <a:endParaRPr lang="en-US" sz="2000" dirty="0"/>
          </a:p>
          <a:p>
            <a:r>
              <a:rPr lang="en-US" sz="2000" dirty="0" smtClean="0"/>
              <a:t>This example </a:t>
            </a:r>
            <a:r>
              <a:rPr lang="en-US" sz="2000" dirty="0"/>
              <a:t>i</a:t>
            </a:r>
            <a:r>
              <a:rPr lang="en-US" sz="2000" dirty="0" smtClean="0"/>
              <a:t>s concerned with students learning to evaluate technical reports, then evaluate their own report and two others. </a:t>
            </a:r>
            <a:endParaRPr lang="en-US" sz="2000" dirty="0"/>
          </a:p>
        </p:txBody>
      </p:sp>
    </p:spTree>
    <p:extLst>
      <p:ext uri="{BB962C8B-B14F-4D97-AF65-F5344CB8AC3E}">
        <p14:creationId xmlns:p14="http://schemas.microsoft.com/office/powerpoint/2010/main" val="3102671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loud 26"/>
          <p:cNvSpPr/>
          <p:nvPr/>
        </p:nvSpPr>
        <p:spPr bwMode="auto">
          <a:xfrm>
            <a:off x="2915816" y="2276649"/>
            <a:ext cx="2016224" cy="2592288"/>
          </a:xfrm>
          <a:prstGeom prst="cloud">
            <a:avLst/>
          </a:prstGeom>
          <a:solidFill>
            <a:schemeClr val="bg1"/>
          </a:solidFill>
          <a:ln w="12700" cap="flat" cmpd="sng" algn="ctr">
            <a:solidFill>
              <a:schemeClr val="accent2"/>
            </a:solidFill>
            <a:prstDash val="solid"/>
            <a:round/>
            <a:headEnd type="none" w="med" len="med"/>
            <a:tailEnd type="none" w="med" len="med"/>
          </a:ln>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 name="Slide Number Placeholder 2"/>
          <p:cNvSpPr>
            <a:spLocks noGrp="1"/>
          </p:cNvSpPr>
          <p:nvPr>
            <p:ph type="sldNum" sz="quarter" idx="4294967295"/>
          </p:nvPr>
        </p:nvSpPr>
        <p:spPr>
          <a:xfrm>
            <a:off x="6695765" y="6667401"/>
            <a:ext cx="1908175" cy="180975"/>
          </a:xfrm>
        </p:spPr>
        <p:txBody>
          <a:bodyPr/>
          <a:lstStyle/>
          <a:p>
            <a:fld id="{3EB683AB-0D5D-B341-8548-21E70DCAF649}" type="slidenum">
              <a:rPr lang="en-GB" smtClean="0"/>
              <a:pPr/>
              <a:t>17</a:t>
            </a:fld>
            <a:endParaRPr lang="en-GB"/>
          </a:p>
        </p:txBody>
      </p:sp>
      <p:sp>
        <p:nvSpPr>
          <p:cNvPr id="6" name="Rounded Rectangle 5"/>
          <p:cNvSpPr/>
          <p:nvPr/>
        </p:nvSpPr>
        <p:spPr bwMode="auto">
          <a:xfrm>
            <a:off x="3059832" y="292472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Information</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8" name="Rounded Rectangle 7"/>
          <p:cNvSpPr/>
          <p:nvPr/>
        </p:nvSpPr>
        <p:spPr bwMode="auto">
          <a:xfrm>
            <a:off x="6624228" y="5336989"/>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Networks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(of</a:t>
            </a:r>
            <a:r>
              <a:rPr kumimoji="0" lang="en-US" sz="1400" b="0" i="0" u="none" strike="noStrike" cap="none" normalizeH="0" dirty="0" smtClean="0">
                <a:ln>
                  <a:noFill/>
                </a:ln>
                <a:solidFill>
                  <a:srgbClr val="F8F8F8"/>
                </a:solidFill>
                <a:effectLst/>
                <a:latin typeface="Lucida Sans" pitchFamily="34" charset="0"/>
                <a:ea typeface="ＭＳ Ｐゴシック" pitchFamily="16" charset="-128"/>
                <a:cs typeface="Arial" charset="0"/>
              </a:rPr>
              <a:t> People)</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9" name="Rounded Rectangle 8"/>
          <p:cNvSpPr/>
          <p:nvPr/>
        </p:nvSpPr>
        <p:spPr bwMode="auto">
          <a:xfrm>
            <a:off x="6624228" y="4580905"/>
            <a:ext cx="1584176"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Collaboration</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0" name="Rounded Rectangle 9"/>
          <p:cNvSpPr/>
          <p:nvPr/>
        </p:nvSpPr>
        <p:spPr bwMode="auto">
          <a:xfrm>
            <a:off x="4680012"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Social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Networking</a:t>
            </a:r>
          </a:p>
        </p:txBody>
      </p:sp>
      <p:sp>
        <p:nvSpPr>
          <p:cNvPr id="11" name="Rounded Rectangle 10"/>
          <p:cNvSpPr/>
          <p:nvPr/>
        </p:nvSpPr>
        <p:spPr bwMode="auto">
          <a:xfrm>
            <a:off x="4752020" y="4580905"/>
            <a:ext cx="1656184"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Communication</a:t>
            </a:r>
          </a:p>
        </p:txBody>
      </p:sp>
      <p:sp>
        <p:nvSpPr>
          <p:cNvPr id="12" name="Rounded Rectangle 11"/>
          <p:cNvSpPr/>
          <p:nvPr/>
        </p:nvSpPr>
        <p:spPr bwMode="auto">
          <a:xfrm>
            <a:off x="5940152" y="3248757"/>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 Academic Practices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3" name="Rounded Rectangle 12"/>
          <p:cNvSpPr/>
          <p:nvPr/>
        </p:nvSpPr>
        <p:spPr bwMode="auto">
          <a:xfrm>
            <a:off x="5940152" y="25286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err="1" smtClean="0">
                <a:solidFill>
                  <a:srgbClr val="F8F8F8"/>
                </a:solidFill>
                <a:latin typeface="Lucida Sans" pitchFamily="34" charset="0"/>
                <a:ea typeface="ＭＳ Ｐゴシック" pitchFamily="16" charset="-128"/>
                <a:cs typeface="Arial" charset="0"/>
              </a:rPr>
              <a:t>Workpractices</a:t>
            </a:r>
            <a:endParaRPr lang="en-US" sz="1400" dirty="0">
              <a:solidFill>
                <a:srgbClr val="F8F8F8"/>
              </a:solidFill>
              <a:latin typeface="Lucida Sans" pitchFamily="34" charset="0"/>
              <a:ea typeface="ＭＳ Ｐゴシック" pitchFamily="16" charset="-128"/>
              <a:cs typeface="Arial" charset="0"/>
            </a:endParaRPr>
          </a:p>
        </p:txBody>
      </p:sp>
      <p:sp>
        <p:nvSpPr>
          <p:cNvPr id="14" name="Rounded Rectangle 13"/>
          <p:cNvSpPr/>
          <p:nvPr/>
        </p:nvSpPr>
        <p:spPr bwMode="auto">
          <a:xfrm>
            <a:off x="827584"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Beliefs and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Practices</a:t>
            </a:r>
          </a:p>
        </p:txBody>
      </p:sp>
      <p:sp>
        <p:nvSpPr>
          <p:cNvPr id="15" name="Rounded Rectangle 14"/>
          <p:cNvSpPr/>
          <p:nvPr/>
        </p:nvSpPr>
        <p:spPr bwMode="auto">
          <a:xfrm>
            <a:off x="2987824" y="1412553"/>
            <a:ext cx="1476164"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Business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Models</a:t>
            </a:r>
          </a:p>
        </p:txBody>
      </p:sp>
      <p:sp>
        <p:nvSpPr>
          <p:cNvPr id="16" name="Rounded Rectangle 15"/>
          <p:cNvSpPr/>
          <p:nvPr/>
        </p:nvSpPr>
        <p:spPr bwMode="auto">
          <a:xfrm>
            <a:off x="5040052"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Citizenship</a:t>
            </a:r>
          </a:p>
        </p:txBody>
      </p:sp>
      <p:sp>
        <p:nvSpPr>
          <p:cNvPr id="17" name="Rounded Rectangle 16"/>
          <p:cNvSpPr/>
          <p:nvPr/>
        </p:nvSpPr>
        <p:spPr bwMode="auto">
          <a:xfrm>
            <a:off x="3095836" y="378881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ICT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Skills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8" name="Rounded Rectangle 17"/>
          <p:cNvSpPr/>
          <p:nvPr/>
        </p:nvSpPr>
        <p:spPr bwMode="auto">
          <a:xfrm>
            <a:off x="1115616"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Media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9" name="Rounded Rectangle 18"/>
          <p:cNvSpPr/>
          <p:nvPr/>
        </p:nvSpPr>
        <p:spPr bwMode="auto">
          <a:xfrm>
            <a:off x="539552" y="418486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Identity and Reputation</a:t>
            </a:r>
          </a:p>
        </p:txBody>
      </p:sp>
      <p:sp>
        <p:nvSpPr>
          <p:cNvPr id="20" name="Rounded Rectangle 19"/>
          <p:cNvSpPr/>
          <p:nvPr/>
        </p:nvSpPr>
        <p:spPr bwMode="auto">
          <a:xfrm>
            <a:off x="395536" y="2744701"/>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Street Wisdom on the Digital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Highway</a:t>
            </a:r>
          </a:p>
        </p:txBody>
      </p:sp>
      <p:sp>
        <p:nvSpPr>
          <p:cNvPr id="21" name="Rounded Rectangle 20"/>
          <p:cNvSpPr/>
          <p:nvPr/>
        </p:nvSpPr>
        <p:spPr bwMode="auto">
          <a:xfrm>
            <a:off x="3095836" y="61290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Evaluating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Affordances</a:t>
            </a:r>
          </a:p>
        </p:txBody>
      </p:sp>
      <p:sp>
        <p:nvSpPr>
          <p:cNvPr id="22" name="Curved Down Arrow 21"/>
          <p:cNvSpPr/>
          <p:nvPr/>
        </p:nvSpPr>
        <p:spPr bwMode="auto">
          <a:xfrm>
            <a:off x="5904148" y="4148857"/>
            <a:ext cx="1260140" cy="407484"/>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3" name="Curved Down Arrow 22"/>
          <p:cNvSpPr/>
          <p:nvPr/>
        </p:nvSpPr>
        <p:spPr bwMode="auto">
          <a:xfrm flipH="1" flipV="1">
            <a:off x="5832140" y="5877049"/>
            <a:ext cx="1224136" cy="360040"/>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4" name="Up Arrow 23"/>
          <p:cNvSpPr/>
          <p:nvPr/>
        </p:nvSpPr>
        <p:spPr bwMode="auto">
          <a:xfrm>
            <a:off x="5796136" y="4868937"/>
            <a:ext cx="144016" cy="438348"/>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6" name="Up Arrow 25"/>
          <p:cNvSpPr/>
          <p:nvPr/>
        </p:nvSpPr>
        <p:spPr bwMode="auto">
          <a:xfrm flipV="1">
            <a:off x="6984268" y="4868937"/>
            <a:ext cx="180020" cy="504056"/>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5" name="TextBox 24"/>
          <p:cNvSpPr txBox="1"/>
          <p:nvPr/>
        </p:nvSpPr>
        <p:spPr>
          <a:xfrm>
            <a:off x="7164288" y="17169"/>
            <a:ext cx="1979712" cy="2800766"/>
          </a:xfrm>
          <a:prstGeom prst="rect">
            <a:avLst/>
          </a:prstGeom>
          <a:solidFill>
            <a:schemeClr val="bg1"/>
          </a:solidFill>
          <a:ln>
            <a:solidFill>
              <a:schemeClr val="tx1"/>
            </a:solidFill>
          </a:ln>
        </p:spPr>
        <p:txBody>
          <a:bodyPr wrap="square" rtlCol="0">
            <a:spAutoFit/>
          </a:bodyPr>
          <a:lstStyle/>
          <a:p>
            <a:r>
              <a:rPr lang="en-GB" sz="1600" dirty="0" smtClean="0"/>
              <a:t>Finding,</a:t>
            </a:r>
          </a:p>
          <a:p>
            <a:r>
              <a:rPr lang="en-GB" sz="1600" dirty="0" smtClean="0"/>
              <a:t>evaluating,</a:t>
            </a:r>
          </a:p>
          <a:p>
            <a:r>
              <a:rPr lang="en-GB" sz="1600" dirty="0" smtClean="0"/>
              <a:t>processing,</a:t>
            </a:r>
          </a:p>
          <a:p>
            <a:r>
              <a:rPr lang="en-GB" sz="1600" dirty="0" smtClean="0"/>
              <a:t>organising,</a:t>
            </a:r>
          </a:p>
          <a:p>
            <a:r>
              <a:rPr lang="en-GB" sz="1600" dirty="0" smtClean="0"/>
              <a:t>analysing,</a:t>
            </a:r>
          </a:p>
          <a:p>
            <a:r>
              <a:rPr lang="en-GB" sz="1600" dirty="0"/>
              <a:t>p</a:t>
            </a:r>
            <a:r>
              <a:rPr lang="en-GB" sz="1600" dirty="0" smtClean="0"/>
              <a:t>resenting</a:t>
            </a:r>
          </a:p>
          <a:p>
            <a:endParaRPr lang="en-GB" sz="1600" dirty="0"/>
          </a:p>
          <a:p>
            <a:r>
              <a:rPr lang="en-GB" sz="1600" dirty="0" smtClean="0"/>
              <a:t>Using applications and services</a:t>
            </a:r>
          </a:p>
          <a:p>
            <a:r>
              <a:rPr lang="en-GB" sz="1600" dirty="0" smtClean="0"/>
              <a:t> </a:t>
            </a:r>
            <a:endParaRPr lang="en-US" sz="1600" dirty="0"/>
          </a:p>
        </p:txBody>
      </p:sp>
      <p:sp>
        <p:nvSpPr>
          <p:cNvPr id="2" name="TextBox 1"/>
          <p:cNvSpPr txBox="1"/>
          <p:nvPr/>
        </p:nvSpPr>
        <p:spPr>
          <a:xfrm>
            <a:off x="4826000" y="4402667"/>
            <a:ext cx="184666" cy="276999"/>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5077805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animBg="1"/>
      <p:bldP spid="10" grpId="0" animBg="1"/>
      <p:bldP spid="11" grpId="0" animBg="1"/>
      <p:bldP spid="12" grpId="0" animBg="1"/>
      <p:bldP spid="13" grpId="0" animBg="1"/>
      <p:bldP spid="14" grpId="0" animBg="1"/>
      <p:bldP spid="15" grpId="0" animBg="1"/>
      <p:bldP spid="16" grpId="0" animBg="1"/>
      <p:bldP spid="18" grpId="0" animBg="1"/>
      <p:bldP spid="19" grpId="0" animBg="1"/>
      <p:bldP spid="20" grpId="0" animBg="1"/>
      <p:bldP spid="21" grpId="0" animBg="1"/>
      <p:bldP spid="22" grpId="0" animBg="1"/>
      <p:bldP spid="23" grpId="0" animBg="1"/>
      <p:bldP spid="24"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loud 26"/>
          <p:cNvSpPr/>
          <p:nvPr/>
        </p:nvSpPr>
        <p:spPr bwMode="auto">
          <a:xfrm>
            <a:off x="2915816" y="2276649"/>
            <a:ext cx="2016224" cy="2592288"/>
          </a:xfrm>
          <a:prstGeom prst="cloud">
            <a:avLst/>
          </a:prstGeom>
          <a:solidFill>
            <a:schemeClr val="bg1"/>
          </a:solidFill>
          <a:ln w="12700" cap="flat" cmpd="sng" algn="ctr">
            <a:solidFill>
              <a:schemeClr val="accent2"/>
            </a:solidFill>
            <a:prstDash val="solid"/>
            <a:round/>
            <a:headEnd type="none" w="med" len="med"/>
            <a:tailEnd type="none" w="med" len="med"/>
          </a:ln>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 name="Slide Number Placeholder 2"/>
          <p:cNvSpPr>
            <a:spLocks noGrp="1"/>
          </p:cNvSpPr>
          <p:nvPr>
            <p:ph type="sldNum" sz="quarter" idx="4294967295"/>
          </p:nvPr>
        </p:nvSpPr>
        <p:spPr>
          <a:xfrm>
            <a:off x="6695765" y="6667401"/>
            <a:ext cx="1908175" cy="180975"/>
          </a:xfrm>
        </p:spPr>
        <p:txBody>
          <a:bodyPr/>
          <a:lstStyle/>
          <a:p>
            <a:fld id="{3EB683AB-0D5D-B341-8548-21E70DCAF649}" type="slidenum">
              <a:rPr lang="en-GB" smtClean="0"/>
              <a:pPr/>
              <a:t>18</a:t>
            </a:fld>
            <a:endParaRPr lang="en-GB"/>
          </a:p>
        </p:txBody>
      </p:sp>
      <p:sp>
        <p:nvSpPr>
          <p:cNvPr id="6" name="Rounded Rectangle 5"/>
          <p:cNvSpPr/>
          <p:nvPr/>
        </p:nvSpPr>
        <p:spPr bwMode="auto">
          <a:xfrm>
            <a:off x="3059832" y="292472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Information</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8" name="Rounded Rectangle 7"/>
          <p:cNvSpPr/>
          <p:nvPr/>
        </p:nvSpPr>
        <p:spPr bwMode="auto">
          <a:xfrm>
            <a:off x="6624228" y="5336989"/>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Networks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(of</a:t>
            </a:r>
            <a:r>
              <a:rPr kumimoji="0" lang="en-US" sz="1400" b="0" i="0" u="none" strike="noStrike" cap="none" normalizeH="0" dirty="0" smtClean="0">
                <a:ln>
                  <a:noFill/>
                </a:ln>
                <a:solidFill>
                  <a:srgbClr val="F8F8F8"/>
                </a:solidFill>
                <a:effectLst/>
                <a:latin typeface="Lucida Sans" pitchFamily="34" charset="0"/>
                <a:ea typeface="ＭＳ Ｐゴシック" pitchFamily="16" charset="-128"/>
                <a:cs typeface="Arial" charset="0"/>
              </a:rPr>
              <a:t> People)</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9" name="Rounded Rectangle 8"/>
          <p:cNvSpPr/>
          <p:nvPr/>
        </p:nvSpPr>
        <p:spPr bwMode="auto">
          <a:xfrm>
            <a:off x="6624228" y="4580905"/>
            <a:ext cx="1584176"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Collaboration</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0" name="Rounded Rectangle 9"/>
          <p:cNvSpPr/>
          <p:nvPr/>
        </p:nvSpPr>
        <p:spPr bwMode="auto">
          <a:xfrm>
            <a:off x="4680012"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Social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Networking</a:t>
            </a:r>
          </a:p>
        </p:txBody>
      </p:sp>
      <p:sp>
        <p:nvSpPr>
          <p:cNvPr id="11" name="Rounded Rectangle 10"/>
          <p:cNvSpPr/>
          <p:nvPr/>
        </p:nvSpPr>
        <p:spPr bwMode="auto">
          <a:xfrm>
            <a:off x="4752020" y="4580905"/>
            <a:ext cx="1656184"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Communication</a:t>
            </a:r>
          </a:p>
        </p:txBody>
      </p:sp>
      <p:sp>
        <p:nvSpPr>
          <p:cNvPr id="12" name="Rounded Rectangle 11"/>
          <p:cNvSpPr/>
          <p:nvPr/>
        </p:nvSpPr>
        <p:spPr bwMode="auto">
          <a:xfrm>
            <a:off x="5940152" y="3248757"/>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 Academic Practices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3" name="Rounded Rectangle 12"/>
          <p:cNvSpPr/>
          <p:nvPr/>
        </p:nvSpPr>
        <p:spPr bwMode="auto">
          <a:xfrm>
            <a:off x="5940152" y="25286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err="1" smtClean="0">
                <a:solidFill>
                  <a:srgbClr val="F8F8F8"/>
                </a:solidFill>
                <a:latin typeface="Lucida Sans" pitchFamily="34" charset="0"/>
                <a:ea typeface="ＭＳ Ｐゴシック" pitchFamily="16" charset="-128"/>
                <a:cs typeface="Arial" charset="0"/>
              </a:rPr>
              <a:t>Workpractices</a:t>
            </a:r>
            <a:endParaRPr lang="en-US" sz="1400" dirty="0">
              <a:solidFill>
                <a:srgbClr val="F8F8F8"/>
              </a:solidFill>
              <a:latin typeface="Lucida Sans" pitchFamily="34" charset="0"/>
              <a:ea typeface="ＭＳ Ｐゴシック" pitchFamily="16" charset="-128"/>
              <a:cs typeface="Arial" charset="0"/>
            </a:endParaRPr>
          </a:p>
        </p:txBody>
      </p:sp>
      <p:sp>
        <p:nvSpPr>
          <p:cNvPr id="14" name="Rounded Rectangle 13"/>
          <p:cNvSpPr/>
          <p:nvPr/>
        </p:nvSpPr>
        <p:spPr bwMode="auto">
          <a:xfrm>
            <a:off x="827584"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Beliefs and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Practices</a:t>
            </a:r>
          </a:p>
        </p:txBody>
      </p:sp>
      <p:sp>
        <p:nvSpPr>
          <p:cNvPr id="15" name="Rounded Rectangle 14"/>
          <p:cNvSpPr/>
          <p:nvPr/>
        </p:nvSpPr>
        <p:spPr bwMode="auto">
          <a:xfrm>
            <a:off x="2987824" y="1412553"/>
            <a:ext cx="1476164"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Business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Models</a:t>
            </a:r>
          </a:p>
        </p:txBody>
      </p:sp>
      <p:sp>
        <p:nvSpPr>
          <p:cNvPr id="16" name="Rounded Rectangle 15"/>
          <p:cNvSpPr/>
          <p:nvPr/>
        </p:nvSpPr>
        <p:spPr bwMode="auto">
          <a:xfrm>
            <a:off x="5040052"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Citizenship</a:t>
            </a:r>
          </a:p>
        </p:txBody>
      </p:sp>
      <p:sp>
        <p:nvSpPr>
          <p:cNvPr id="17" name="Rounded Rectangle 16"/>
          <p:cNvSpPr/>
          <p:nvPr/>
        </p:nvSpPr>
        <p:spPr bwMode="auto">
          <a:xfrm>
            <a:off x="3095836" y="378881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ICT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Skills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8" name="Rounded Rectangle 17"/>
          <p:cNvSpPr/>
          <p:nvPr/>
        </p:nvSpPr>
        <p:spPr bwMode="auto">
          <a:xfrm>
            <a:off x="1115616"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Media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9" name="Rounded Rectangle 18"/>
          <p:cNvSpPr/>
          <p:nvPr/>
        </p:nvSpPr>
        <p:spPr bwMode="auto">
          <a:xfrm>
            <a:off x="539552" y="418486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Identity and Reputation</a:t>
            </a:r>
          </a:p>
        </p:txBody>
      </p:sp>
      <p:sp>
        <p:nvSpPr>
          <p:cNvPr id="20" name="Rounded Rectangle 19"/>
          <p:cNvSpPr/>
          <p:nvPr/>
        </p:nvSpPr>
        <p:spPr bwMode="auto">
          <a:xfrm>
            <a:off x="395536" y="2744701"/>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Street Wisdom on the Digital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Highway</a:t>
            </a:r>
          </a:p>
        </p:txBody>
      </p:sp>
      <p:sp>
        <p:nvSpPr>
          <p:cNvPr id="21" name="Rounded Rectangle 20"/>
          <p:cNvSpPr/>
          <p:nvPr/>
        </p:nvSpPr>
        <p:spPr bwMode="auto">
          <a:xfrm>
            <a:off x="3095836" y="61290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Evaluating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Affordances</a:t>
            </a:r>
          </a:p>
        </p:txBody>
      </p:sp>
      <p:sp>
        <p:nvSpPr>
          <p:cNvPr id="22" name="Curved Down Arrow 21"/>
          <p:cNvSpPr/>
          <p:nvPr/>
        </p:nvSpPr>
        <p:spPr bwMode="auto">
          <a:xfrm>
            <a:off x="5904148" y="4148857"/>
            <a:ext cx="1260140" cy="407484"/>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3" name="Curved Down Arrow 22"/>
          <p:cNvSpPr/>
          <p:nvPr/>
        </p:nvSpPr>
        <p:spPr bwMode="auto">
          <a:xfrm flipH="1" flipV="1">
            <a:off x="5832140" y="5877049"/>
            <a:ext cx="1224136" cy="360040"/>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4" name="Up Arrow 23"/>
          <p:cNvSpPr/>
          <p:nvPr/>
        </p:nvSpPr>
        <p:spPr bwMode="auto">
          <a:xfrm>
            <a:off x="5796136" y="4868937"/>
            <a:ext cx="144016" cy="438348"/>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6" name="Up Arrow 25"/>
          <p:cNvSpPr/>
          <p:nvPr/>
        </p:nvSpPr>
        <p:spPr bwMode="auto">
          <a:xfrm flipV="1">
            <a:off x="6984268" y="4868937"/>
            <a:ext cx="180020" cy="504056"/>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 name="TextBox 1"/>
          <p:cNvSpPr txBox="1"/>
          <p:nvPr/>
        </p:nvSpPr>
        <p:spPr>
          <a:xfrm>
            <a:off x="791580" y="512676"/>
            <a:ext cx="7344816" cy="646331"/>
          </a:xfrm>
          <a:prstGeom prst="rect">
            <a:avLst/>
          </a:prstGeom>
          <a:noFill/>
        </p:spPr>
        <p:txBody>
          <a:bodyPr wrap="square" rtlCol="0">
            <a:spAutoFit/>
          </a:bodyPr>
          <a:lstStyle/>
          <a:p>
            <a:r>
              <a:rPr lang="en-US" sz="1800" dirty="0" smtClean="0"/>
              <a:t>Digital Literacies are the skills needed to live, learn, work, collaborate, influence and lead in the virtual and digital world</a:t>
            </a:r>
            <a:endParaRPr lang="en-US" sz="1800" dirty="0"/>
          </a:p>
        </p:txBody>
      </p:sp>
      <p:sp>
        <p:nvSpPr>
          <p:cNvPr id="4" name="TextBox 3"/>
          <p:cNvSpPr txBox="1"/>
          <p:nvPr/>
        </p:nvSpPr>
        <p:spPr>
          <a:xfrm>
            <a:off x="287524" y="5985284"/>
            <a:ext cx="8244916" cy="646331"/>
          </a:xfrm>
          <a:prstGeom prst="rect">
            <a:avLst/>
          </a:prstGeom>
          <a:noFill/>
        </p:spPr>
        <p:txBody>
          <a:bodyPr wrap="square" rtlCol="0">
            <a:spAutoFit/>
          </a:bodyPr>
          <a:lstStyle/>
          <a:p>
            <a:r>
              <a:rPr lang="en-US" sz="1800" dirty="0" smtClean="0"/>
              <a:t>We are preparing students for jobs that don’t yet exist, using work-practices we don’t yet know supported by tools not yet invented.</a:t>
            </a:r>
            <a:endParaRPr lang="en-US" sz="1800" dirty="0"/>
          </a:p>
        </p:txBody>
      </p:sp>
    </p:spTree>
    <p:extLst>
      <p:ext uri="{BB962C8B-B14F-4D97-AF65-F5344CB8AC3E}">
        <p14:creationId xmlns:p14="http://schemas.microsoft.com/office/powerpoint/2010/main" val="185181594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7"/>
                                        </p:tgtEl>
                                        <p:attrNameLst>
                                          <p:attrName>style.opacity</p:attrName>
                                        </p:attrNameLst>
                                      </p:cBhvr>
                                      <p:to>
                                        <p:strVal val="0.25"/>
                                      </p:to>
                                    </p:set>
                                    <p:animEffect filter="image" prLst="opacity: 0.25">
                                      <p:cBhvr rctx="IE">
                                        <p:cTn id="7" dur="indefinite"/>
                                        <p:tgtEl>
                                          <p:spTgt spid="27"/>
                                        </p:tgtEl>
                                      </p:cBhvr>
                                    </p:animEffect>
                                  </p:childTnLst>
                                </p:cTn>
                              </p:par>
                              <p:par>
                                <p:cTn id="8" presetID="9" presetClass="emph" presetSubtype="0" grpId="0" nodeType="withEffect">
                                  <p:stCondLst>
                                    <p:cond delay="0"/>
                                  </p:stCondLst>
                                  <p:childTnLst>
                                    <p:set>
                                      <p:cBhvr rctx="PPT">
                                        <p:cTn id="9" dur="indefinite"/>
                                        <p:tgtEl>
                                          <p:spTgt spid="3"/>
                                        </p:tgtEl>
                                        <p:attrNameLst>
                                          <p:attrName>style.opacity</p:attrName>
                                        </p:attrNameLst>
                                      </p:cBhvr>
                                      <p:to>
                                        <p:strVal val="0.25"/>
                                      </p:to>
                                    </p:set>
                                    <p:animEffect filter="image" prLst="opacity: 0.25">
                                      <p:cBhvr rctx="IE">
                                        <p:cTn id="10" dur="indefinite"/>
                                        <p:tgtEl>
                                          <p:spTgt spid="3"/>
                                        </p:tgtEl>
                                      </p:cBhvr>
                                    </p:animEffect>
                                  </p:childTnLst>
                                </p:cTn>
                              </p:par>
                              <p:par>
                                <p:cTn id="11" presetID="9" presetClass="emph" presetSubtype="0" grpId="0" nodeType="withEffect">
                                  <p:stCondLst>
                                    <p:cond delay="0"/>
                                  </p:stCondLst>
                                  <p:childTnLst>
                                    <p:set>
                                      <p:cBhvr rctx="PPT">
                                        <p:cTn id="12" dur="indefinite"/>
                                        <p:tgtEl>
                                          <p:spTgt spid="6"/>
                                        </p:tgtEl>
                                        <p:attrNameLst>
                                          <p:attrName>style.opacity</p:attrName>
                                        </p:attrNameLst>
                                      </p:cBhvr>
                                      <p:to>
                                        <p:strVal val="0.25"/>
                                      </p:to>
                                    </p:set>
                                    <p:animEffect filter="image" prLst="opacity: 0.25">
                                      <p:cBhvr rctx="IE">
                                        <p:cTn id="13" dur="indefinite"/>
                                        <p:tgtEl>
                                          <p:spTgt spid="6"/>
                                        </p:tgtEl>
                                      </p:cBhvr>
                                    </p:animEffect>
                                  </p:childTnLst>
                                </p:cTn>
                              </p:par>
                              <p:par>
                                <p:cTn id="14" presetID="9" presetClass="emph" presetSubtype="0" grpId="0" nodeType="withEffect">
                                  <p:stCondLst>
                                    <p:cond delay="0"/>
                                  </p:stCondLst>
                                  <p:childTnLst>
                                    <p:set>
                                      <p:cBhvr rctx="PPT">
                                        <p:cTn id="15" dur="indefinite"/>
                                        <p:tgtEl>
                                          <p:spTgt spid="8"/>
                                        </p:tgtEl>
                                        <p:attrNameLst>
                                          <p:attrName>style.opacity</p:attrName>
                                        </p:attrNameLst>
                                      </p:cBhvr>
                                      <p:to>
                                        <p:strVal val="0.25"/>
                                      </p:to>
                                    </p:set>
                                    <p:animEffect filter="image" prLst="opacity: 0.25">
                                      <p:cBhvr rctx="IE">
                                        <p:cTn id="16" dur="indefinite"/>
                                        <p:tgtEl>
                                          <p:spTgt spid="8"/>
                                        </p:tgtEl>
                                      </p:cBhvr>
                                    </p:animEffect>
                                  </p:childTnLst>
                                </p:cTn>
                              </p:par>
                              <p:par>
                                <p:cTn id="17" presetID="9" presetClass="emph" presetSubtype="0" grpId="0" nodeType="withEffect">
                                  <p:stCondLst>
                                    <p:cond delay="0"/>
                                  </p:stCondLst>
                                  <p:childTnLst>
                                    <p:set>
                                      <p:cBhvr rctx="PPT">
                                        <p:cTn id="18" dur="indefinite"/>
                                        <p:tgtEl>
                                          <p:spTgt spid="9"/>
                                        </p:tgtEl>
                                        <p:attrNameLst>
                                          <p:attrName>style.opacity</p:attrName>
                                        </p:attrNameLst>
                                      </p:cBhvr>
                                      <p:to>
                                        <p:strVal val="0.25"/>
                                      </p:to>
                                    </p:set>
                                    <p:animEffect filter="image" prLst="opacity: 0.25">
                                      <p:cBhvr rctx="IE">
                                        <p:cTn id="19" dur="indefinite"/>
                                        <p:tgtEl>
                                          <p:spTgt spid="9"/>
                                        </p:tgtEl>
                                      </p:cBhvr>
                                    </p:animEffect>
                                  </p:childTnLst>
                                </p:cTn>
                              </p:par>
                              <p:par>
                                <p:cTn id="20" presetID="9" presetClass="emph" presetSubtype="0" grpId="0" nodeType="withEffect">
                                  <p:stCondLst>
                                    <p:cond delay="0"/>
                                  </p:stCondLst>
                                  <p:childTnLst>
                                    <p:set>
                                      <p:cBhvr rctx="PPT">
                                        <p:cTn id="21" dur="indefinite"/>
                                        <p:tgtEl>
                                          <p:spTgt spid="10"/>
                                        </p:tgtEl>
                                        <p:attrNameLst>
                                          <p:attrName>style.opacity</p:attrName>
                                        </p:attrNameLst>
                                      </p:cBhvr>
                                      <p:to>
                                        <p:strVal val="0.25"/>
                                      </p:to>
                                    </p:set>
                                    <p:animEffect filter="image" prLst="opacity: 0.25">
                                      <p:cBhvr rctx="IE">
                                        <p:cTn id="22" dur="indefinite"/>
                                        <p:tgtEl>
                                          <p:spTgt spid="10"/>
                                        </p:tgtEl>
                                      </p:cBhvr>
                                    </p:animEffect>
                                  </p:childTnLst>
                                </p:cTn>
                              </p:par>
                              <p:par>
                                <p:cTn id="23" presetID="9" presetClass="emph" presetSubtype="0" grpId="0" nodeType="withEffect">
                                  <p:stCondLst>
                                    <p:cond delay="0"/>
                                  </p:stCondLst>
                                  <p:childTnLst>
                                    <p:set>
                                      <p:cBhvr rctx="PPT">
                                        <p:cTn id="24" dur="indefinite"/>
                                        <p:tgtEl>
                                          <p:spTgt spid="11"/>
                                        </p:tgtEl>
                                        <p:attrNameLst>
                                          <p:attrName>style.opacity</p:attrName>
                                        </p:attrNameLst>
                                      </p:cBhvr>
                                      <p:to>
                                        <p:strVal val="0.25"/>
                                      </p:to>
                                    </p:set>
                                    <p:animEffect filter="image" prLst="opacity: 0.25">
                                      <p:cBhvr rctx="IE">
                                        <p:cTn id="25" dur="indefinite"/>
                                        <p:tgtEl>
                                          <p:spTgt spid="11"/>
                                        </p:tgtEl>
                                      </p:cBhvr>
                                    </p:animEffect>
                                  </p:childTnLst>
                                </p:cTn>
                              </p:par>
                              <p:par>
                                <p:cTn id="26" presetID="9" presetClass="emph" presetSubtype="0" grpId="0" nodeType="withEffect">
                                  <p:stCondLst>
                                    <p:cond delay="0"/>
                                  </p:stCondLst>
                                  <p:childTnLst>
                                    <p:set>
                                      <p:cBhvr rctx="PPT">
                                        <p:cTn id="27" dur="indefinite"/>
                                        <p:tgtEl>
                                          <p:spTgt spid="12"/>
                                        </p:tgtEl>
                                        <p:attrNameLst>
                                          <p:attrName>style.opacity</p:attrName>
                                        </p:attrNameLst>
                                      </p:cBhvr>
                                      <p:to>
                                        <p:strVal val="0.25"/>
                                      </p:to>
                                    </p:set>
                                    <p:animEffect filter="image" prLst="opacity: 0.25">
                                      <p:cBhvr rctx="IE">
                                        <p:cTn id="28" dur="indefinite"/>
                                        <p:tgtEl>
                                          <p:spTgt spid="12"/>
                                        </p:tgtEl>
                                      </p:cBhvr>
                                    </p:animEffect>
                                  </p:childTnLst>
                                </p:cTn>
                              </p:par>
                              <p:par>
                                <p:cTn id="29" presetID="9" presetClass="emph" presetSubtype="0" grpId="0" nodeType="withEffect">
                                  <p:stCondLst>
                                    <p:cond delay="0"/>
                                  </p:stCondLst>
                                  <p:childTnLst>
                                    <p:set>
                                      <p:cBhvr rctx="PPT">
                                        <p:cTn id="30" dur="indefinite"/>
                                        <p:tgtEl>
                                          <p:spTgt spid="13"/>
                                        </p:tgtEl>
                                        <p:attrNameLst>
                                          <p:attrName>style.opacity</p:attrName>
                                        </p:attrNameLst>
                                      </p:cBhvr>
                                      <p:to>
                                        <p:strVal val="0.25"/>
                                      </p:to>
                                    </p:set>
                                    <p:animEffect filter="image" prLst="opacity: 0.25">
                                      <p:cBhvr rctx="IE">
                                        <p:cTn id="31" dur="indefinite"/>
                                        <p:tgtEl>
                                          <p:spTgt spid="13"/>
                                        </p:tgtEl>
                                      </p:cBhvr>
                                    </p:animEffect>
                                  </p:childTnLst>
                                </p:cTn>
                              </p:par>
                              <p:par>
                                <p:cTn id="32" presetID="9" presetClass="emph" presetSubtype="0" grpId="0" nodeType="withEffect">
                                  <p:stCondLst>
                                    <p:cond delay="0"/>
                                  </p:stCondLst>
                                  <p:childTnLst>
                                    <p:set>
                                      <p:cBhvr rctx="PPT">
                                        <p:cTn id="33" dur="indefinite"/>
                                        <p:tgtEl>
                                          <p:spTgt spid="14"/>
                                        </p:tgtEl>
                                        <p:attrNameLst>
                                          <p:attrName>style.opacity</p:attrName>
                                        </p:attrNameLst>
                                      </p:cBhvr>
                                      <p:to>
                                        <p:strVal val="0.25"/>
                                      </p:to>
                                    </p:set>
                                    <p:animEffect filter="image" prLst="opacity: 0.25">
                                      <p:cBhvr rctx="IE">
                                        <p:cTn id="34" dur="indefinite"/>
                                        <p:tgtEl>
                                          <p:spTgt spid="14"/>
                                        </p:tgtEl>
                                      </p:cBhvr>
                                    </p:animEffect>
                                  </p:childTnLst>
                                </p:cTn>
                              </p:par>
                              <p:par>
                                <p:cTn id="35" presetID="9" presetClass="emph" presetSubtype="0" grpId="0" nodeType="withEffect">
                                  <p:stCondLst>
                                    <p:cond delay="0"/>
                                  </p:stCondLst>
                                  <p:childTnLst>
                                    <p:set>
                                      <p:cBhvr rctx="PPT">
                                        <p:cTn id="36" dur="indefinite"/>
                                        <p:tgtEl>
                                          <p:spTgt spid="15"/>
                                        </p:tgtEl>
                                        <p:attrNameLst>
                                          <p:attrName>style.opacity</p:attrName>
                                        </p:attrNameLst>
                                      </p:cBhvr>
                                      <p:to>
                                        <p:strVal val="0.25"/>
                                      </p:to>
                                    </p:set>
                                    <p:animEffect filter="image" prLst="opacity: 0.25">
                                      <p:cBhvr rctx="IE">
                                        <p:cTn id="37" dur="indefinite"/>
                                        <p:tgtEl>
                                          <p:spTgt spid="15"/>
                                        </p:tgtEl>
                                      </p:cBhvr>
                                    </p:animEffect>
                                  </p:childTnLst>
                                </p:cTn>
                              </p:par>
                              <p:par>
                                <p:cTn id="38" presetID="9" presetClass="emph" presetSubtype="0" grpId="0" nodeType="withEffect">
                                  <p:stCondLst>
                                    <p:cond delay="0"/>
                                  </p:stCondLst>
                                  <p:childTnLst>
                                    <p:set>
                                      <p:cBhvr rctx="PPT">
                                        <p:cTn id="39" dur="indefinite"/>
                                        <p:tgtEl>
                                          <p:spTgt spid="16"/>
                                        </p:tgtEl>
                                        <p:attrNameLst>
                                          <p:attrName>style.opacity</p:attrName>
                                        </p:attrNameLst>
                                      </p:cBhvr>
                                      <p:to>
                                        <p:strVal val="0.25"/>
                                      </p:to>
                                    </p:set>
                                    <p:animEffect filter="image" prLst="opacity: 0.25">
                                      <p:cBhvr rctx="IE">
                                        <p:cTn id="40" dur="indefinite"/>
                                        <p:tgtEl>
                                          <p:spTgt spid="16"/>
                                        </p:tgtEl>
                                      </p:cBhvr>
                                    </p:animEffect>
                                  </p:childTnLst>
                                </p:cTn>
                              </p:par>
                              <p:par>
                                <p:cTn id="41" presetID="9" presetClass="emph" presetSubtype="0" grpId="0" nodeType="withEffect">
                                  <p:stCondLst>
                                    <p:cond delay="0"/>
                                  </p:stCondLst>
                                  <p:childTnLst>
                                    <p:set>
                                      <p:cBhvr rctx="PPT">
                                        <p:cTn id="42" dur="indefinite"/>
                                        <p:tgtEl>
                                          <p:spTgt spid="17"/>
                                        </p:tgtEl>
                                        <p:attrNameLst>
                                          <p:attrName>style.opacity</p:attrName>
                                        </p:attrNameLst>
                                      </p:cBhvr>
                                      <p:to>
                                        <p:strVal val="0.25"/>
                                      </p:to>
                                    </p:set>
                                    <p:animEffect filter="image" prLst="opacity: 0.25">
                                      <p:cBhvr rctx="IE">
                                        <p:cTn id="43" dur="indefinite"/>
                                        <p:tgtEl>
                                          <p:spTgt spid="17"/>
                                        </p:tgtEl>
                                      </p:cBhvr>
                                    </p:animEffect>
                                  </p:childTnLst>
                                </p:cTn>
                              </p:par>
                              <p:par>
                                <p:cTn id="44" presetID="9" presetClass="emph" presetSubtype="0" grpId="0" nodeType="withEffect">
                                  <p:stCondLst>
                                    <p:cond delay="0"/>
                                  </p:stCondLst>
                                  <p:childTnLst>
                                    <p:set>
                                      <p:cBhvr rctx="PPT">
                                        <p:cTn id="45" dur="indefinite"/>
                                        <p:tgtEl>
                                          <p:spTgt spid="18"/>
                                        </p:tgtEl>
                                        <p:attrNameLst>
                                          <p:attrName>style.opacity</p:attrName>
                                        </p:attrNameLst>
                                      </p:cBhvr>
                                      <p:to>
                                        <p:strVal val="0.25"/>
                                      </p:to>
                                    </p:set>
                                    <p:animEffect filter="image" prLst="opacity: 0.25">
                                      <p:cBhvr rctx="IE">
                                        <p:cTn id="46" dur="indefinite"/>
                                        <p:tgtEl>
                                          <p:spTgt spid="18"/>
                                        </p:tgtEl>
                                      </p:cBhvr>
                                    </p:animEffect>
                                  </p:childTnLst>
                                </p:cTn>
                              </p:par>
                              <p:par>
                                <p:cTn id="47" presetID="9" presetClass="emph" presetSubtype="0" grpId="0" nodeType="withEffect">
                                  <p:stCondLst>
                                    <p:cond delay="0"/>
                                  </p:stCondLst>
                                  <p:childTnLst>
                                    <p:set>
                                      <p:cBhvr rctx="PPT">
                                        <p:cTn id="48" dur="indefinite"/>
                                        <p:tgtEl>
                                          <p:spTgt spid="19"/>
                                        </p:tgtEl>
                                        <p:attrNameLst>
                                          <p:attrName>style.opacity</p:attrName>
                                        </p:attrNameLst>
                                      </p:cBhvr>
                                      <p:to>
                                        <p:strVal val="0.25"/>
                                      </p:to>
                                    </p:set>
                                    <p:animEffect filter="image" prLst="opacity: 0.25">
                                      <p:cBhvr rctx="IE">
                                        <p:cTn id="49" dur="indefinite"/>
                                        <p:tgtEl>
                                          <p:spTgt spid="19"/>
                                        </p:tgtEl>
                                      </p:cBhvr>
                                    </p:animEffect>
                                  </p:childTnLst>
                                </p:cTn>
                              </p:par>
                              <p:par>
                                <p:cTn id="50" presetID="9" presetClass="emph" presetSubtype="0" grpId="0" nodeType="withEffect">
                                  <p:stCondLst>
                                    <p:cond delay="0"/>
                                  </p:stCondLst>
                                  <p:childTnLst>
                                    <p:set>
                                      <p:cBhvr rctx="PPT">
                                        <p:cTn id="51" dur="indefinite"/>
                                        <p:tgtEl>
                                          <p:spTgt spid="20"/>
                                        </p:tgtEl>
                                        <p:attrNameLst>
                                          <p:attrName>style.opacity</p:attrName>
                                        </p:attrNameLst>
                                      </p:cBhvr>
                                      <p:to>
                                        <p:strVal val="0.25"/>
                                      </p:to>
                                    </p:set>
                                    <p:animEffect filter="image" prLst="opacity: 0.25">
                                      <p:cBhvr rctx="IE">
                                        <p:cTn id="52" dur="indefinite"/>
                                        <p:tgtEl>
                                          <p:spTgt spid="20"/>
                                        </p:tgtEl>
                                      </p:cBhvr>
                                    </p:animEffect>
                                  </p:childTnLst>
                                </p:cTn>
                              </p:par>
                              <p:par>
                                <p:cTn id="53" presetID="9" presetClass="emph" presetSubtype="0" grpId="0" nodeType="withEffect">
                                  <p:stCondLst>
                                    <p:cond delay="0"/>
                                  </p:stCondLst>
                                  <p:childTnLst>
                                    <p:set>
                                      <p:cBhvr rctx="PPT">
                                        <p:cTn id="54" dur="indefinite"/>
                                        <p:tgtEl>
                                          <p:spTgt spid="21"/>
                                        </p:tgtEl>
                                        <p:attrNameLst>
                                          <p:attrName>style.opacity</p:attrName>
                                        </p:attrNameLst>
                                      </p:cBhvr>
                                      <p:to>
                                        <p:strVal val="0.25"/>
                                      </p:to>
                                    </p:set>
                                    <p:animEffect filter="image" prLst="opacity: 0.25">
                                      <p:cBhvr rctx="IE">
                                        <p:cTn id="55" dur="indefinite"/>
                                        <p:tgtEl>
                                          <p:spTgt spid="21"/>
                                        </p:tgtEl>
                                      </p:cBhvr>
                                    </p:animEffect>
                                  </p:childTnLst>
                                </p:cTn>
                              </p:par>
                              <p:par>
                                <p:cTn id="56" presetID="9" presetClass="emph" presetSubtype="0" grpId="0" nodeType="withEffect">
                                  <p:stCondLst>
                                    <p:cond delay="0"/>
                                  </p:stCondLst>
                                  <p:childTnLst>
                                    <p:set>
                                      <p:cBhvr rctx="PPT">
                                        <p:cTn id="57" dur="indefinite"/>
                                        <p:tgtEl>
                                          <p:spTgt spid="22"/>
                                        </p:tgtEl>
                                        <p:attrNameLst>
                                          <p:attrName>style.opacity</p:attrName>
                                        </p:attrNameLst>
                                      </p:cBhvr>
                                      <p:to>
                                        <p:strVal val="0.25"/>
                                      </p:to>
                                    </p:set>
                                    <p:animEffect filter="image" prLst="opacity: 0.25">
                                      <p:cBhvr rctx="IE">
                                        <p:cTn id="58" dur="indefinite"/>
                                        <p:tgtEl>
                                          <p:spTgt spid="22"/>
                                        </p:tgtEl>
                                      </p:cBhvr>
                                    </p:animEffect>
                                  </p:childTnLst>
                                </p:cTn>
                              </p:par>
                              <p:par>
                                <p:cTn id="59" presetID="9" presetClass="emph" presetSubtype="0" grpId="0" nodeType="withEffect">
                                  <p:stCondLst>
                                    <p:cond delay="0"/>
                                  </p:stCondLst>
                                  <p:childTnLst>
                                    <p:set>
                                      <p:cBhvr rctx="PPT">
                                        <p:cTn id="60" dur="indefinite"/>
                                        <p:tgtEl>
                                          <p:spTgt spid="23"/>
                                        </p:tgtEl>
                                        <p:attrNameLst>
                                          <p:attrName>style.opacity</p:attrName>
                                        </p:attrNameLst>
                                      </p:cBhvr>
                                      <p:to>
                                        <p:strVal val="0.25"/>
                                      </p:to>
                                    </p:set>
                                    <p:animEffect filter="image" prLst="opacity: 0.25">
                                      <p:cBhvr rctx="IE">
                                        <p:cTn id="61" dur="indefinite"/>
                                        <p:tgtEl>
                                          <p:spTgt spid="23"/>
                                        </p:tgtEl>
                                      </p:cBhvr>
                                    </p:animEffect>
                                  </p:childTnLst>
                                </p:cTn>
                              </p:par>
                              <p:par>
                                <p:cTn id="62" presetID="9" presetClass="emph" presetSubtype="0" grpId="0" nodeType="withEffect">
                                  <p:stCondLst>
                                    <p:cond delay="0"/>
                                  </p:stCondLst>
                                  <p:childTnLst>
                                    <p:set>
                                      <p:cBhvr rctx="PPT">
                                        <p:cTn id="63" dur="indefinite"/>
                                        <p:tgtEl>
                                          <p:spTgt spid="24"/>
                                        </p:tgtEl>
                                        <p:attrNameLst>
                                          <p:attrName>style.opacity</p:attrName>
                                        </p:attrNameLst>
                                      </p:cBhvr>
                                      <p:to>
                                        <p:strVal val="0.25"/>
                                      </p:to>
                                    </p:set>
                                    <p:animEffect filter="image" prLst="opacity: 0.25">
                                      <p:cBhvr rctx="IE">
                                        <p:cTn id="64" dur="indefinite"/>
                                        <p:tgtEl>
                                          <p:spTgt spid="24"/>
                                        </p:tgtEl>
                                      </p:cBhvr>
                                    </p:animEffect>
                                  </p:childTnLst>
                                </p:cTn>
                              </p:par>
                              <p:par>
                                <p:cTn id="65" presetID="9" presetClass="emph" presetSubtype="0" grpId="0" nodeType="withEffect">
                                  <p:stCondLst>
                                    <p:cond delay="0"/>
                                  </p:stCondLst>
                                  <p:childTnLst>
                                    <p:set>
                                      <p:cBhvr rctx="PPT">
                                        <p:cTn id="66" dur="indefinite"/>
                                        <p:tgtEl>
                                          <p:spTgt spid="26"/>
                                        </p:tgtEl>
                                        <p:attrNameLst>
                                          <p:attrName>style.opacity</p:attrName>
                                        </p:attrNameLst>
                                      </p:cBhvr>
                                      <p:to>
                                        <p:strVal val="0.25"/>
                                      </p:to>
                                    </p:set>
                                    <p:animEffect filter="image" prLst="opacity: 0.25">
                                      <p:cBhvr rctx="IE">
                                        <p:cTn id="67" dur="indefinite"/>
                                        <p:tgtEl>
                                          <p:spTgt spid="26"/>
                                        </p:tgtEl>
                                      </p:cBhvr>
                                    </p:animEffect>
                                  </p:childTnLst>
                                </p:cTn>
                              </p:par>
                              <p:par>
                                <p:cTn id="68" presetID="1" presetClass="entr" presetSubtype="0" fill="hold" grpId="0" nodeType="withEffect">
                                  <p:stCondLst>
                                    <p:cond delay="0"/>
                                  </p:stCondLst>
                                  <p:childTnLst>
                                    <p:set>
                                      <p:cBhvr>
                                        <p:cTn id="69" dur="1" fill="hold">
                                          <p:stCondLst>
                                            <p:cond delay="0"/>
                                          </p:stCondLst>
                                        </p:cTn>
                                        <p:tgtEl>
                                          <p:spTgt spid="2"/>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 grpId="0"/>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6" grpId="0" animBg="1"/>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4"/>
          <p:cNvSpPr>
            <a:spLocks noGrp="1"/>
          </p:cNvSpPr>
          <p:nvPr>
            <p:ph type="sldNum" sz="quarter" idx="11"/>
          </p:nvPr>
        </p:nvSpPr>
        <p:spPr/>
        <p:txBody>
          <a:bodyPr/>
          <a:lstStyle/>
          <a:p>
            <a:fld id="{02C5ECD1-F968-F54A-9D84-79178790DAFF}" type="slidenum">
              <a:rPr lang="en-GB"/>
              <a:pPr/>
              <a:t>19</a:t>
            </a:fld>
            <a:endParaRPr lang="en-GB"/>
          </a:p>
        </p:txBody>
      </p:sp>
      <p:sp>
        <p:nvSpPr>
          <p:cNvPr id="326658" name="Rectangle 2"/>
          <p:cNvSpPr>
            <a:spLocks noGrp="1" noChangeArrowheads="1"/>
          </p:cNvSpPr>
          <p:nvPr>
            <p:ph type="title"/>
          </p:nvPr>
        </p:nvSpPr>
        <p:spPr/>
        <p:txBody>
          <a:bodyPr/>
          <a:lstStyle/>
          <a:p>
            <a:r>
              <a:rPr lang="en-GB">
                <a:solidFill>
                  <a:schemeClr val="tx1"/>
                </a:solidFill>
              </a:rPr>
              <a:t>Disciplinary Differences</a:t>
            </a:r>
          </a:p>
        </p:txBody>
      </p:sp>
      <p:sp>
        <p:nvSpPr>
          <p:cNvPr id="326659" name="Line 3"/>
          <p:cNvSpPr>
            <a:spLocks noChangeShapeType="1"/>
          </p:cNvSpPr>
          <p:nvPr/>
        </p:nvSpPr>
        <p:spPr bwMode="auto">
          <a:xfrm>
            <a:off x="900113" y="3860800"/>
            <a:ext cx="7343775" cy="0"/>
          </a:xfrm>
          <a:prstGeom prst="line">
            <a:avLst/>
          </a:prstGeom>
          <a:noFill/>
          <a:ln w="508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GB"/>
          </a:p>
        </p:txBody>
      </p:sp>
      <p:sp>
        <p:nvSpPr>
          <p:cNvPr id="326660" name="Line 4"/>
          <p:cNvSpPr>
            <a:spLocks noChangeShapeType="1"/>
          </p:cNvSpPr>
          <p:nvPr/>
        </p:nvSpPr>
        <p:spPr bwMode="auto">
          <a:xfrm flipH="1" flipV="1">
            <a:off x="4427538" y="1989138"/>
            <a:ext cx="0" cy="3816350"/>
          </a:xfrm>
          <a:prstGeom prst="line">
            <a:avLst/>
          </a:prstGeom>
          <a:noFill/>
          <a:ln w="50800">
            <a:solidFill>
              <a:schemeClr val="tx1"/>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GB"/>
          </a:p>
        </p:txBody>
      </p:sp>
      <p:sp>
        <p:nvSpPr>
          <p:cNvPr id="326661" name="Text Box 5"/>
          <p:cNvSpPr txBox="1">
            <a:spLocks noChangeArrowheads="1"/>
          </p:cNvSpPr>
          <p:nvPr/>
        </p:nvSpPr>
        <p:spPr bwMode="auto">
          <a:xfrm>
            <a:off x="0" y="3644900"/>
            <a:ext cx="9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GB" sz="2400" b="1" dirty="0"/>
              <a:t>Hard</a:t>
            </a:r>
          </a:p>
        </p:txBody>
      </p:sp>
      <p:sp>
        <p:nvSpPr>
          <p:cNvPr id="326662" name="Text Box 6"/>
          <p:cNvSpPr txBox="1">
            <a:spLocks noChangeArrowheads="1"/>
          </p:cNvSpPr>
          <p:nvPr/>
        </p:nvSpPr>
        <p:spPr bwMode="auto">
          <a:xfrm>
            <a:off x="8172450" y="3644900"/>
            <a:ext cx="971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2400" b="1"/>
              <a:t>Soft</a:t>
            </a:r>
          </a:p>
        </p:txBody>
      </p:sp>
      <p:sp>
        <p:nvSpPr>
          <p:cNvPr id="326663" name="Text Box 7"/>
          <p:cNvSpPr txBox="1">
            <a:spLocks noChangeArrowheads="1"/>
          </p:cNvSpPr>
          <p:nvPr/>
        </p:nvSpPr>
        <p:spPr bwMode="auto">
          <a:xfrm>
            <a:off x="3708400" y="1557338"/>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2400" b="1"/>
              <a:t>Applied</a:t>
            </a:r>
          </a:p>
        </p:txBody>
      </p:sp>
      <p:sp>
        <p:nvSpPr>
          <p:cNvPr id="326664" name="Text Box 8"/>
          <p:cNvSpPr txBox="1">
            <a:spLocks noChangeArrowheads="1"/>
          </p:cNvSpPr>
          <p:nvPr/>
        </p:nvSpPr>
        <p:spPr bwMode="auto">
          <a:xfrm>
            <a:off x="3851275" y="5876925"/>
            <a:ext cx="1116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GB" sz="2400" b="1"/>
              <a:t>Pure</a:t>
            </a:r>
          </a:p>
        </p:txBody>
      </p:sp>
      <p:sp>
        <p:nvSpPr>
          <p:cNvPr id="326665" name="Rectangle 9"/>
          <p:cNvSpPr>
            <a:spLocks noChangeArrowheads="1"/>
          </p:cNvSpPr>
          <p:nvPr/>
        </p:nvSpPr>
        <p:spPr bwMode="auto">
          <a:xfrm>
            <a:off x="1835150" y="2479675"/>
            <a:ext cx="1403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GB"/>
              <a:t>Engineering</a:t>
            </a:r>
          </a:p>
        </p:txBody>
      </p:sp>
      <p:sp>
        <p:nvSpPr>
          <p:cNvPr id="326666" name="Rectangle 10"/>
          <p:cNvSpPr>
            <a:spLocks noChangeArrowheads="1"/>
          </p:cNvSpPr>
          <p:nvPr/>
        </p:nvSpPr>
        <p:spPr bwMode="auto">
          <a:xfrm>
            <a:off x="5435600" y="2205038"/>
            <a:ext cx="17970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GB"/>
              <a:t>Social Sciences</a:t>
            </a:r>
            <a:br>
              <a:rPr lang="en-GB"/>
            </a:br>
            <a:r>
              <a:rPr lang="en-GB"/>
              <a:t>and</a:t>
            </a:r>
            <a:br>
              <a:rPr lang="en-GB"/>
            </a:br>
            <a:r>
              <a:rPr lang="en-GB"/>
              <a:t>Humanities</a:t>
            </a:r>
          </a:p>
        </p:txBody>
      </p:sp>
      <p:sp>
        <p:nvSpPr>
          <p:cNvPr id="326667" name="Rectangle 11"/>
          <p:cNvSpPr>
            <a:spLocks noChangeArrowheads="1"/>
          </p:cNvSpPr>
          <p:nvPr/>
        </p:nvSpPr>
        <p:spPr bwMode="auto">
          <a:xfrm>
            <a:off x="5588000" y="4545013"/>
            <a:ext cx="14938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en-GB"/>
              <a:t>Nursing</a:t>
            </a:r>
            <a:br>
              <a:rPr lang="en-GB"/>
            </a:br>
            <a:r>
              <a:rPr lang="en-GB"/>
              <a:t>or</a:t>
            </a:r>
          </a:p>
          <a:p>
            <a:pPr algn="ctr"/>
            <a:r>
              <a:rPr lang="en-GB"/>
              <a:t>Education</a:t>
            </a:r>
          </a:p>
        </p:txBody>
      </p:sp>
      <p:sp>
        <p:nvSpPr>
          <p:cNvPr id="326668" name="Rectangle 12"/>
          <p:cNvSpPr>
            <a:spLocks noChangeArrowheads="1"/>
          </p:cNvSpPr>
          <p:nvPr/>
        </p:nvSpPr>
        <p:spPr bwMode="auto">
          <a:xfrm>
            <a:off x="1981200" y="4545013"/>
            <a:ext cx="11112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GB"/>
              <a:t/>
            </a:r>
            <a:br>
              <a:rPr lang="en-GB"/>
            </a:br>
            <a:r>
              <a:rPr lang="en-GB"/>
              <a:t>Natural</a:t>
            </a:r>
            <a:br>
              <a:rPr lang="en-GB"/>
            </a:br>
            <a:r>
              <a:rPr lang="en-GB"/>
              <a:t>Sciences</a:t>
            </a:r>
          </a:p>
        </p:txBody>
      </p:sp>
      <p:sp>
        <p:nvSpPr>
          <p:cNvPr id="326669" name="Text Box 13"/>
          <p:cNvSpPr txBox="1">
            <a:spLocks noChangeArrowheads="1"/>
          </p:cNvSpPr>
          <p:nvPr/>
        </p:nvSpPr>
        <p:spPr bwMode="auto">
          <a:xfrm>
            <a:off x="6516688" y="5876925"/>
            <a:ext cx="215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a:t>Biglan, 1973</a:t>
            </a:r>
          </a:p>
        </p:txBody>
      </p:sp>
    </p:spTree>
    <p:extLst>
      <p:ext uri="{BB962C8B-B14F-4D97-AF65-F5344CB8AC3E}">
        <p14:creationId xmlns:p14="http://schemas.microsoft.com/office/powerpoint/2010/main" val="35627918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4330635E-921B-E742-8083-12219C2D814A}" type="slidenum">
              <a:rPr lang="en-GB"/>
              <a:pPr/>
              <a:t>2</a:t>
            </a:fld>
            <a:endParaRPr lang="en-GB"/>
          </a:p>
        </p:txBody>
      </p:sp>
      <p:sp>
        <p:nvSpPr>
          <p:cNvPr id="315394" name="Rectangle 2"/>
          <p:cNvSpPr>
            <a:spLocks noGrp="1" noChangeArrowheads="1"/>
          </p:cNvSpPr>
          <p:nvPr>
            <p:ph type="title"/>
          </p:nvPr>
        </p:nvSpPr>
        <p:spPr/>
        <p:txBody>
          <a:bodyPr/>
          <a:lstStyle/>
          <a:p>
            <a:r>
              <a:rPr lang="en-GB" dirty="0"/>
              <a:t>The purpose of this </a:t>
            </a:r>
            <a:r>
              <a:rPr lang="en-GB" dirty="0" smtClean="0"/>
              <a:t>session</a:t>
            </a:r>
            <a:endParaRPr lang="en-GB" dirty="0"/>
          </a:p>
        </p:txBody>
      </p:sp>
      <p:sp>
        <p:nvSpPr>
          <p:cNvPr id="315395" name="Rectangle 3"/>
          <p:cNvSpPr>
            <a:spLocks noGrp="1" noChangeArrowheads="1"/>
          </p:cNvSpPr>
          <p:nvPr>
            <p:ph type="body" idx="1"/>
          </p:nvPr>
        </p:nvSpPr>
        <p:spPr/>
        <p:txBody>
          <a:bodyPr/>
          <a:lstStyle/>
          <a:p>
            <a:r>
              <a:rPr lang="en-GB" dirty="0"/>
              <a:t>You will  understand the Southampton perspective on </a:t>
            </a:r>
            <a:r>
              <a:rPr lang="en-GB" dirty="0" smtClean="0"/>
              <a:t>Technology Enhanced Learning (TEL)</a:t>
            </a:r>
            <a:endParaRPr lang="en-GB" dirty="0"/>
          </a:p>
          <a:p>
            <a:r>
              <a:rPr lang="en-GB" dirty="0"/>
              <a:t>You should know what systems and help are available at </a:t>
            </a:r>
            <a:r>
              <a:rPr lang="en-GB" dirty="0" smtClean="0"/>
              <a:t>Southampton via CITE</a:t>
            </a:r>
            <a:endParaRPr lang="en-GB" dirty="0"/>
          </a:p>
          <a:p>
            <a:r>
              <a:rPr lang="en-GB" dirty="0"/>
              <a:t>We will consider what one has to do introduce some e-learning </a:t>
            </a:r>
          </a:p>
          <a:p>
            <a:r>
              <a:rPr lang="en-GB" dirty="0"/>
              <a:t>We will consider the pros and cons of some applications of e-learning</a:t>
            </a:r>
          </a:p>
        </p:txBody>
      </p:sp>
    </p:spTree>
    <p:extLst>
      <p:ext uri="{BB962C8B-B14F-4D97-AF65-F5344CB8AC3E}">
        <p14:creationId xmlns:p14="http://schemas.microsoft.com/office/powerpoint/2010/main" val="15537877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8F566CA6-B9F9-A845-B46B-DD8FF507A033}" type="slidenum">
              <a:rPr lang="en-GB"/>
              <a:pPr/>
              <a:t>20</a:t>
            </a:fld>
            <a:endParaRPr lang="en-GB"/>
          </a:p>
        </p:txBody>
      </p:sp>
      <p:sp>
        <p:nvSpPr>
          <p:cNvPr id="319490" name="Rectangle 2"/>
          <p:cNvSpPr>
            <a:spLocks noGrp="1" noChangeArrowheads="1"/>
          </p:cNvSpPr>
          <p:nvPr>
            <p:ph type="title"/>
          </p:nvPr>
        </p:nvSpPr>
        <p:spPr/>
        <p:txBody>
          <a:bodyPr/>
          <a:lstStyle/>
          <a:p>
            <a:r>
              <a:rPr lang="en-GB"/>
              <a:t>What works in your discipline?</a:t>
            </a:r>
          </a:p>
        </p:txBody>
      </p:sp>
      <p:sp>
        <p:nvSpPr>
          <p:cNvPr id="319491" name="Rectangle 3"/>
          <p:cNvSpPr>
            <a:spLocks noGrp="1" noChangeArrowheads="1"/>
          </p:cNvSpPr>
          <p:nvPr>
            <p:ph type="body" idx="1"/>
          </p:nvPr>
        </p:nvSpPr>
        <p:spPr/>
        <p:txBody>
          <a:bodyPr/>
          <a:lstStyle/>
          <a:p>
            <a:pPr>
              <a:buFontTx/>
              <a:buNone/>
            </a:pPr>
            <a:endParaRPr lang="en-GB"/>
          </a:p>
          <a:p>
            <a:pPr>
              <a:buFontTx/>
              <a:buNone/>
            </a:pPr>
            <a:r>
              <a:rPr lang="en-GB"/>
              <a:t>In groups of 3 from different disciplines: </a:t>
            </a:r>
          </a:p>
          <a:p>
            <a:pPr lvl="1"/>
            <a:r>
              <a:rPr lang="en-GB"/>
              <a:t>Discuss applicability of Foundation Level in your subject</a:t>
            </a:r>
          </a:p>
          <a:p>
            <a:pPr lvl="1"/>
            <a:r>
              <a:rPr lang="en-GB"/>
              <a:t>List a few other higher level applications within your domain</a:t>
            </a:r>
          </a:p>
          <a:p>
            <a:pPr lvl="2"/>
            <a:r>
              <a:rPr lang="en-GB"/>
              <a:t>How does the technology enhance the learning?</a:t>
            </a:r>
          </a:p>
          <a:p>
            <a:pPr lvl="2"/>
            <a:r>
              <a:rPr lang="en-GB"/>
              <a:t>What are the sort of learning outcomes they are trying to get (e.g. using Blooms taxonomy?) </a:t>
            </a:r>
          </a:p>
        </p:txBody>
      </p:sp>
    </p:spTree>
    <p:extLst>
      <p:ext uri="{BB962C8B-B14F-4D97-AF65-F5344CB8AC3E}">
        <p14:creationId xmlns:p14="http://schemas.microsoft.com/office/powerpoint/2010/main" val="42346629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24481A94-EC64-F841-9CEC-9AE847DB5DCD}" type="slidenum">
              <a:rPr lang="en-GB"/>
              <a:pPr/>
              <a:t>21</a:t>
            </a:fld>
            <a:endParaRPr lang="en-GB"/>
          </a:p>
        </p:txBody>
      </p:sp>
      <p:sp>
        <p:nvSpPr>
          <p:cNvPr id="335874" name="Rectangle 2"/>
          <p:cNvSpPr>
            <a:spLocks noGrp="1" noChangeArrowheads="1"/>
          </p:cNvSpPr>
          <p:nvPr>
            <p:ph type="title"/>
          </p:nvPr>
        </p:nvSpPr>
        <p:spPr/>
        <p:txBody>
          <a:bodyPr/>
          <a:lstStyle/>
          <a:p>
            <a:r>
              <a:rPr lang="en-GB"/>
              <a:t>Student Survey - Major Findings</a:t>
            </a:r>
          </a:p>
        </p:txBody>
      </p:sp>
      <p:sp>
        <p:nvSpPr>
          <p:cNvPr id="335875" name="Rectangle 3"/>
          <p:cNvSpPr>
            <a:spLocks noGrp="1" noChangeArrowheads="1"/>
          </p:cNvSpPr>
          <p:nvPr>
            <p:ph type="body" sz="half" idx="1"/>
          </p:nvPr>
        </p:nvSpPr>
        <p:spPr>
          <a:xfrm>
            <a:off x="457200" y="2535238"/>
            <a:ext cx="4033838" cy="3590925"/>
          </a:xfrm>
        </p:spPr>
        <p:txBody>
          <a:bodyPr/>
          <a:lstStyle/>
          <a:p>
            <a:pPr>
              <a:lnSpc>
                <a:spcPct val="90000"/>
              </a:lnSpc>
              <a:buFontTx/>
              <a:buNone/>
            </a:pPr>
            <a:r>
              <a:rPr lang="en-GB" sz="1800"/>
              <a:t>Students in Hard areas valued</a:t>
            </a:r>
          </a:p>
          <a:p>
            <a:pPr>
              <a:lnSpc>
                <a:spcPct val="90000"/>
              </a:lnSpc>
            </a:pPr>
            <a:r>
              <a:rPr lang="en-GB" sz="1800"/>
              <a:t>online tutorials</a:t>
            </a:r>
          </a:p>
          <a:p>
            <a:pPr>
              <a:lnSpc>
                <a:spcPct val="90000"/>
              </a:lnSpc>
            </a:pPr>
            <a:r>
              <a:rPr lang="en-GB" sz="1800"/>
              <a:t>reference materials</a:t>
            </a:r>
          </a:p>
          <a:p>
            <a:pPr>
              <a:lnSpc>
                <a:spcPct val="90000"/>
              </a:lnSpc>
            </a:pPr>
            <a:r>
              <a:rPr lang="en-GB" sz="1800"/>
              <a:t>objective tests (also VLEs)</a:t>
            </a:r>
          </a:p>
          <a:p>
            <a:pPr>
              <a:lnSpc>
                <a:spcPct val="90000"/>
              </a:lnSpc>
              <a:buFontTx/>
              <a:buNone/>
            </a:pPr>
            <a:endParaRPr lang="en-GB" sz="1800"/>
          </a:p>
          <a:p>
            <a:pPr>
              <a:lnSpc>
                <a:spcPct val="90000"/>
              </a:lnSpc>
              <a:buFontTx/>
              <a:buNone/>
            </a:pPr>
            <a:endParaRPr lang="en-GB" sz="1800"/>
          </a:p>
          <a:p>
            <a:pPr>
              <a:lnSpc>
                <a:spcPct val="90000"/>
              </a:lnSpc>
              <a:buFontTx/>
              <a:buNone/>
            </a:pPr>
            <a:endParaRPr lang="en-GB" sz="1800"/>
          </a:p>
          <a:p>
            <a:pPr>
              <a:lnSpc>
                <a:spcPct val="90000"/>
              </a:lnSpc>
            </a:pPr>
            <a:r>
              <a:rPr lang="en-GB" sz="1800"/>
              <a:t>Support the mastery of  facts, principles and concepts. </a:t>
            </a:r>
          </a:p>
          <a:p>
            <a:pPr>
              <a:lnSpc>
                <a:spcPct val="90000"/>
              </a:lnSpc>
            </a:pPr>
            <a:r>
              <a:rPr lang="en-GB" sz="1800"/>
              <a:t>Quantitative, Closed</a:t>
            </a:r>
          </a:p>
        </p:txBody>
      </p:sp>
      <p:sp>
        <p:nvSpPr>
          <p:cNvPr id="335876" name="Rectangle 4"/>
          <p:cNvSpPr>
            <a:spLocks noGrp="1" noChangeArrowheads="1"/>
          </p:cNvSpPr>
          <p:nvPr>
            <p:ph type="body" sz="half" idx="2"/>
          </p:nvPr>
        </p:nvSpPr>
        <p:spPr>
          <a:xfrm>
            <a:off x="4652963" y="2535238"/>
            <a:ext cx="4033837" cy="3590925"/>
          </a:xfrm>
        </p:spPr>
        <p:txBody>
          <a:bodyPr/>
          <a:lstStyle/>
          <a:p>
            <a:pPr>
              <a:lnSpc>
                <a:spcPct val="90000"/>
              </a:lnSpc>
              <a:buFontTx/>
              <a:buNone/>
            </a:pPr>
            <a:r>
              <a:rPr lang="en-GB" sz="1800"/>
              <a:t>Students in Soft areas valued</a:t>
            </a:r>
          </a:p>
          <a:p>
            <a:pPr>
              <a:lnSpc>
                <a:spcPct val="90000"/>
              </a:lnSpc>
            </a:pPr>
            <a:r>
              <a:rPr lang="en-GB" sz="1800"/>
              <a:t>synchronous discussions</a:t>
            </a:r>
          </a:p>
          <a:p>
            <a:pPr>
              <a:lnSpc>
                <a:spcPct val="90000"/>
              </a:lnSpc>
            </a:pPr>
            <a:r>
              <a:rPr lang="en-GB" sz="1800"/>
              <a:t>role play and games</a:t>
            </a:r>
          </a:p>
          <a:p>
            <a:pPr>
              <a:lnSpc>
                <a:spcPct val="90000"/>
              </a:lnSpc>
            </a:pPr>
            <a:r>
              <a:rPr lang="en-GB" sz="1800"/>
              <a:t>access to open web</a:t>
            </a:r>
          </a:p>
          <a:p>
            <a:pPr>
              <a:lnSpc>
                <a:spcPct val="90000"/>
              </a:lnSpc>
            </a:pPr>
            <a:r>
              <a:rPr lang="en-GB" sz="1800"/>
              <a:t>Access to online journals </a:t>
            </a:r>
          </a:p>
          <a:p>
            <a:pPr>
              <a:lnSpc>
                <a:spcPct val="90000"/>
              </a:lnSpc>
              <a:buFontTx/>
              <a:buNone/>
            </a:pPr>
            <a:endParaRPr lang="en-GB" sz="1800"/>
          </a:p>
          <a:p>
            <a:pPr>
              <a:lnSpc>
                <a:spcPct val="90000"/>
              </a:lnSpc>
              <a:buFontTx/>
              <a:buNone/>
            </a:pPr>
            <a:endParaRPr lang="en-GB" sz="1800"/>
          </a:p>
          <a:p>
            <a:pPr>
              <a:lnSpc>
                <a:spcPct val="90000"/>
              </a:lnSpc>
            </a:pPr>
            <a:r>
              <a:rPr lang="en-GB" sz="1800"/>
              <a:t>Support the development of  argumentation skills and critical thinking</a:t>
            </a:r>
          </a:p>
          <a:p>
            <a:pPr>
              <a:lnSpc>
                <a:spcPct val="90000"/>
              </a:lnSpc>
            </a:pPr>
            <a:r>
              <a:rPr lang="en-GB" sz="1800"/>
              <a:t>Qualitative Open </a:t>
            </a:r>
          </a:p>
        </p:txBody>
      </p:sp>
      <p:sp>
        <p:nvSpPr>
          <p:cNvPr id="335877" name="Rectangle 5"/>
          <p:cNvSpPr>
            <a:spLocks noChangeArrowheads="1"/>
          </p:cNvSpPr>
          <p:nvPr/>
        </p:nvSpPr>
        <p:spPr bwMode="auto">
          <a:xfrm>
            <a:off x="250825" y="1773238"/>
            <a:ext cx="8520113"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chemeClr val="tx1"/>
                </a:solidFill>
                <a:miter lim="800000"/>
                <a:headEnd/>
                <a:tailEnd type="none" w="lg" len="lg"/>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GB" sz="2000">
                <a:solidFill>
                  <a:schemeClr val="bg2"/>
                </a:solidFill>
                <a:latin typeface="Arial Rounded MT Bold" charset="0"/>
              </a:rPr>
              <a:t>The responses were broadly consistent with knowledge framework.</a:t>
            </a:r>
          </a:p>
        </p:txBody>
      </p:sp>
    </p:spTree>
    <p:extLst>
      <p:ext uri="{BB962C8B-B14F-4D97-AF65-F5344CB8AC3E}">
        <p14:creationId xmlns:p14="http://schemas.microsoft.com/office/powerpoint/2010/main" val="34884784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useful Toolset </a:t>
            </a:r>
            <a:endParaRPr lang="en-US" dirty="0"/>
          </a:p>
        </p:txBody>
      </p:sp>
      <p:sp>
        <p:nvSpPr>
          <p:cNvPr id="3" name="Content Placeholder 2"/>
          <p:cNvSpPr>
            <a:spLocks noGrp="1"/>
          </p:cNvSpPr>
          <p:nvPr>
            <p:ph sz="half" idx="1"/>
          </p:nvPr>
        </p:nvSpPr>
        <p:spPr/>
        <p:txBody>
          <a:bodyPr/>
          <a:lstStyle/>
          <a:p>
            <a:pPr marL="0" indent="0">
              <a:buNone/>
            </a:pPr>
            <a:r>
              <a:rPr lang="en-US" sz="2000" b="1" dirty="0" smtClean="0"/>
              <a:t>Blackboard</a:t>
            </a:r>
          </a:p>
          <a:p>
            <a:pPr>
              <a:spcBef>
                <a:spcPts val="500"/>
              </a:spcBef>
            </a:pPr>
            <a:r>
              <a:rPr lang="en-US" sz="1600" dirty="0"/>
              <a:t>D</a:t>
            </a:r>
            <a:r>
              <a:rPr lang="en-US" sz="1600" dirty="0" smtClean="0"/>
              <a:t>escribe your course</a:t>
            </a:r>
          </a:p>
          <a:p>
            <a:pPr>
              <a:spcBef>
                <a:spcPts val="500"/>
              </a:spcBef>
            </a:pPr>
            <a:r>
              <a:rPr lang="en-US" sz="1600" dirty="0"/>
              <a:t>G</a:t>
            </a:r>
            <a:r>
              <a:rPr lang="en-US" sz="1600" dirty="0" smtClean="0"/>
              <a:t>uide the students through what they need to do to successfully complete  your course</a:t>
            </a:r>
          </a:p>
          <a:p>
            <a:pPr>
              <a:spcBef>
                <a:spcPts val="500"/>
              </a:spcBef>
            </a:pPr>
            <a:r>
              <a:rPr lang="en-US" sz="1600" dirty="0" smtClean="0"/>
              <a:t>What are the things they need to do (week-by week?), </a:t>
            </a:r>
          </a:p>
          <a:p>
            <a:pPr>
              <a:spcBef>
                <a:spcPts val="500"/>
              </a:spcBef>
            </a:pPr>
            <a:r>
              <a:rPr lang="en-US" sz="1600" dirty="0"/>
              <a:t>H</a:t>
            </a:r>
            <a:r>
              <a:rPr lang="en-US" sz="1600" dirty="0" smtClean="0"/>
              <a:t>ow do they check they are succeeding? (formative assessment – and how to ask questions) </a:t>
            </a:r>
          </a:p>
          <a:p>
            <a:pPr>
              <a:spcBef>
                <a:spcPts val="500"/>
              </a:spcBef>
            </a:pPr>
            <a:r>
              <a:rPr lang="en-US" sz="1600" dirty="0" smtClean="0"/>
              <a:t>What summative assessments they must complete</a:t>
            </a:r>
          </a:p>
          <a:p>
            <a:pPr marL="0" indent="0">
              <a:spcBef>
                <a:spcPts val="500"/>
              </a:spcBef>
              <a:buNone/>
            </a:pPr>
            <a:r>
              <a:rPr lang="en-US" sz="1600" dirty="0" smtClean="0"/>
              <a:t>Blackboard is not the best place to actually keep your resources</a:t>
            </a:r>
          </a:p>
        </p:txBody>
      </p:sp>
      <p:sp>
        <p:nvSpPr>
          <p:cNvPr id="4" name="Content Placeholder 3"/>
          <p:cNvSpPr>
            <a:spLocks noGrp="1"/>
          </p:cNvSpPr>
          <p:nvPr>
            <p:ph sz="half" idx="2"/>
          </p:nvPr>
        </p:nvSpPr>
        <p:spPr/>
        <p:txBody>
          <a:bodyPr/>
          <a:lstStyle/>
          <a:p>
            <a:pPr marL="0" indent="0">
              <a:spcBef>
                <a:spcPts val="500"/>
              </a:spcBef>
              <a:buNone/>
            </a:pPr>
            <a:r>
              <a:rPr lang="en-US" sz="2000" b="1" dirty="0" err="1"/>
              <a:t>EdShare</a:t>
            </a:r>
            <a:r>
              <a:rPr lang="en-US" sz="2000" b="1" dirty="0"/>
              <a:t> </a:t>
            </a:r>
          </a:p>
          <a:p>
            <a:pPr marL="0" indent="0">
              <a:spcBef>
                <a:spcPts val="500"/>
              </a:spcBef>
              <a:buNone/>
            </a:pPr>
            <a:r>
              <a:rPr lang="en-US" sz="1600" dirty="0"/>
              <a:t>The best place to keep resources. Link to them as appropriate form Blackboard</a:t>
            </a:r>
          </a:p>
          <a:p>
            <a:pPr marL="0" indent="0">
              <a:spcBef>
                <a:spcPts val="500"/>
              </a:spcBef>
              <a:buNone/>
            </a:pPr>
            <a:r>
              <a:rPr lang="en-US" sz="2000" b="1" dirty="0" smtClean="0"/>
              <a:t>Perception</a:t>
            </a:r>
          </a:p>
          <a:p>
            <a:pPr marL="0" indent="0">
              <a:spcBef>
                <a:spcPts val="500"/>
              </a:spcBef>
              <a:buNone/>
            </a:pPr>
            <a:r>
              <a:rPr lang="en-US" sz="1600" dirty="0" smtClean="0"/>
              <a:t>Objective Testing  for Summative assessment</a:t>
            </a:r>
          </a:p>
          <a:p>
            <a:pPr marL="0" indent="0">
              <a:spcBef>
                <a:spcPts val="500"/>
              </a:spcBef>
              <a:buNone/>
            </a:pPr>
            <a:r>
              <a:rPr lang="en-US" sz="1600" b="1" dirty="0" smtClean="0"/>
              <a:t>Group </a:t>
            </a:r>
            <a:r>
              <a:rPr lang="en-US" sz="1600" b="1" dirty="0" err="1" smtClean="0"/>
              <a:t>Workin</a:t>
            </a:r>
            <a:endParaRPr lang="en-US" sz="1600" b="1" dirty="0" smtClean="0"/>
          </a:p>
          <a:p>
            <a:pPr marL="0" indent="0">
              <a:spcBef>
                <a:spcPts val="500"/>
              </a:spcBef>
              <a:buNone/>
            </a:pPr>
            <a:r>
              <a:rPr lang="en-US" sz="1600" dirty="0" smtClean="0"/>
              <a:t>Wikis and Forums available in Bb, but cloud tools often better. Google Docs allows group editing. We have </a:t>
            </a:r>
            <a:r>
              <a:rPr lang="en-US" sz="1600" dirty="0" err="1" smtClean="0"/>
              <a:t>WebPA</a:t>
            </a:r>
            <a:endParaRPr lang="en-US" sz="1600" dirty="0" smtClean="0"/>
          </a:p>
          <a:p>
            <a:pPr marL="0" indent="0">
              <a:spcBef>
                <a:spcPts val="500"/>
              </a:spcBef>
              <a:buNone/>
            </a:pPr>
            <a:r>
              <a:rPr lang="en-US" sz="1600" b="1" dirty="0" err="1" smtClean="0"/>
              <a:t>eFolio</a:t>
            </a:r>
            <a:endParaRPr lang="en-US" sz="1600" b="1" dirty="0" smtClean="0"/>
          </a:p>
          <a:p>
            <a:pPr marL="0" indent="0">
              <a:spcBef>
                <a:spcPts val="500"/>
              </a:spcBef>
              <a:buNone/>
            </a:pPr>
            <a:r>
              <a:rPr lang="en-US" sz="1600" dirty="0" smtClean="0"/>
              <a:t>For keeping a portfolio which can be exported</a:t>
            </a:r>
            <a:endParaRPr lang="en-US" sz="1600" dirty="0"/>
          </a:p>
          <a:p>
            <a:pPr marL="0" indent="0">
              <a:spcBef>
                <a:spcPts val="500"/>
              </a:spcBef>
              <a:buNone/>
            </a:pPr>
            <a:r>
              <a:rPr lang="en-US" sz="1600" b="1" dirty="0" err="1" smtClean="0"/>
              <a:t>iSurvey</a:t>
            </a:r>
            <a:r>
              <a:rPr lang="en-US" sz="1600" b="1" dirty="0" smtClean="0"/>
              <a:t> – </a:t>
            </a:r>
            <a:r>
              <a:rPr lang="en-US" sz="1600" dirty="0" smtClean="0"/>
              <a:t>for you or students</a:t>
            </a:r>
          </a:p>
          <a:p>
            <a:pPr marL="0" indent="0">
              <a:spcBef>
                <a:spcPts val="500"/>
              </a:spcBef>
              <a:buNone/>
            </a:pPr>
            <a:r>
              <a:rPr lang="en-US" sz="1600" b="1" dirty="0" err="1" smtClean="0"/>
              <a:t>WordPress</a:t>
            </a:r>
            <a:r>
              <a:rPr lang="en-US" sz="1600" dirty="0" smtClean="0"/>
              <a:t> – for </a:t>
            </a:r>
            <a:r>
              <a:rPr lang="en-US" sz="1600" dirty="0" err="1" smtClean="0"/>
              <a:t>bloggs</a:t>
            </a:r>
            <a:r>
              <a:rPr lang="en-US" sz="1600" dirty="0" smtClean="0"/>
              <a:t> and Web Sites</a:t>
            </a:r>
          </a:p>
        </p:txBody>
      </p:sp>
      <p:sp>
        <p:nvSpPr>
          <p:cNvPr id="5" name="Slide Number Placeholder 4"/>
          <p:cNvSpPr>
            <a:spLocks noGrp="1"/>
          </p:cNvSpPr>
          <p:nvPr>
            <p:ph type="sldNum" sz="quarter" idx="11"/>
          </p:nvPr>
        </p:nvSpPr>
        <p:spPr/>
        <p:txBody>
          <a:bodyPr/>
          <a:lstStyle/>
          <a:p>
            <a:fld id="{3EC7BB8A-4505-4640-A409-A6E4732CDD90}" type="slidenum">
              <a:rPr lang="en-GB" smtClean="0"/>
              <a:pPr/>
              <a:t>22</a:t>
            </a:fld>
            <a:endParaRPr lang="en-GB"/>
          </a:p>
        </p:txBody>
      </p:sp>
    </p:spTree>
    <p:extLst>
      <p:ext uri="{BB962C8B-B14F-4D97-AF65-F5344CB8AC3E}">
        <p14:creationId xmlns:p14="http://schemas.microsoft.com/office/powerpoint/2010/main" val="8932770"/>
      </p:ext>
    </p:extLst>
  </p:cSld>
  <p:clrMapOvr>
    <a:masterClrMapping/>
  </p:clrMapOvr>
  <p:transition xmlns:p14="http://schemas.microsoft.com/office/powerpoint/2010/mai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8B077A66-ACF5-3348-805A-FD9CE3385D06}" type="slidenum">
              <a:rPr lang="en-GB"/>
              <a:pPr/>
              <a:t>23</a:t>
            </a:fld>
            <a:endParaRPr lang="en-GB"/>
          </a:p>
        </p:txBody>
      </p:sp>
      <p:sp>
        <p:nvSpPr>
          <p:cNvPr id="332802" name="Rectangle 2"/>
          <p:cNvSpPr>
            <a:spLocks noGrp="1" noChangeArrowheads="1"/>
          </p:cNvSpPr>
          <p:nvPr>
            <p:ph type="title"/>
          </p:nvPr>
        </p:nvSpPr>
        <p:spPr/>
        <p:txBody>
          <a:bodyPr/>
          <a:lstStyle/>
          <a:p>
            <a:r>
              <a:rPr lang="en-GB"/>
              <a:t>References</a:t>
            </a:r>
          </a:p>
        </p:txBody>
      </p:sp>
      <p:sp>
        <p:nvSpPr>
          <p:cNvPr id="332803" name="Rectangle 3"/>
          <p:cNvSpPr>
            <a:spLocks noGrp="1" noChangeArrowheads="1"/>
          </p:cNvSpPr>
          <p:nvPr>
            <p:ph type="body" idx="1"/>
          </p:nvPr>
        </p:nvSpPr>
        <p:spPr/>
        <p:txBody>
          <a:bodyPr/>
          <a:lstStyle/>
          <a:p>
            <a:pPr>
              <a:buFontTx/>
              <a:buNone/>
            </a:pPr>
            <a:endParaRPr lang="en-GB" sz="1200" dirty="0"/>
          </a:p>
          <a:p>
            <a:pPr>
              <a:spcBef>
                <a:spcPct val="40000"/>
              </a:spcBef>
            </a:pPr>
            <a:r>
              <a:rPr lang="en-GB" sz="1200" dirty="0" smtClean="0"/>
              <a:t>CITE Website. </a:t>
            </a:r>
            <a:r>
              <a:rPr lang="en-GB" sz="1200" dirty="0">
                <a:hlinkClick r:id="rId3"/>
              </a:rPr>
              <a:t>https://www.cite.soton.ac.uk</a:t>
            </a:r>
            <a:r>
              <a:rPr lang="en-GB" sz="1200" dirty="0" smtClean="0">
                <a:hlinkClick r:id="rId3"/>
              </a:rPr>
              <a:t>/</a:t>
            </a:r>
            <a:r>
              <a:rPr lang="en-GB" sz="1200" dirty="0"/>
              <a:t> </a:t>
            </a:r>
            <a:r>
              <a:rPr lang="en-GB" sz="1200" dirty="0" smtClean="0"/>
              <a:t>(</a:t>
            </a:r>
          </a:p>
          <a:p>
            <a:pPr marL="538162" lvl="1" indent="0">
              <a:spcBef>
                <a:spcPct val="40000"/>
              </a:spcBef>
              <a:buNone/>
            </a:pPr>
            <a:r>
              <a:rPr lang="en-GB" sz="1100" dirty="0" err="1" smtClean="0"/>
              <a:t>sEpecially</a:t>
            </a:r>
            <a:r>
              <a:rPr lang="en-GB" sz="1100" dirty="0" smtClean="0"/>
              <a:t> </a:t>
            </a:r>
            <a:r>
              <a:rPr lang="en-GB" sz="1100" dirty="0" smtClean="0">
                <a:hlinkClick r:id="rId4"/>
              </a:rPr>
              <a:t>https</a:t>
            </a:r>
            <a:r>
              <a:rPr lang="en-GB" sz="1100" dirty="0">
                <a:hlinkClick r:id="rId4"/>
              </a:rPr>
              <a:t>://www.cite.soton.ac.uk/</a:t>
            </a:r>
            <a:r>
              <a:rPr lang="en-GB" sz="1100" dirty="0" smtClean="0">
                <a:hlinkClick r:id="rId4"/>
              </a:rPr>
              <a:t>using_technology</a:t>
            </a:r>
            <a:r>
              <a:rPr lang="en-GB" sz="1100" dirty="0" smtClean="0"/>
              <a:t>) (information on using some technologies to support learning)</a:t>
            </a:r>
          </a:p>
          <a:p>
            <a:pPr marL="538162" lvl="1" indent="0">
              <a:spcBef>
                <a:spcPct val="40000"/>
              </a:spcBef>
              <a:buNone/>
            </a:pPr>
            <a:r>
              <a:rPr lang="en-GB" sz="1100" dirty="0" smtClean="0"/>
              <a:t>And </a:t>
            </a:r>
            <a:r>
              <a:rPr lang="en-GB" sz="1100" dirty="0">
                <a:hlinkClick r:id="rId5"/>
              </a:rPr>
              <a:t>https://www.cite.soton.ac.uk/tel-resources/</a:t>
            </a:r>
            <a:r>
              <a:rPr lang="en-GB" sz="1100" dirty="0" smtClean="0">
                <a:hlinkClick r:id="rId5"/>
              </a:rPr>
              <a:t>topics</a:t>
            </a:r>
            <a:r>
              <a:rPr lang="en-GB" sz="1100" dirty="0" smtClean="0"/>
              <a:t> (information on technologies available at Southampton)</a:t>
            </a:r>
          </a:p>
          <a:p>
            <a:pPr>
              <a:spcBef>
                <a:spcPct val="40000"/>
              </a:spcBef>
            </a:pPr>
            <a:r>
              <a:rPr lang="en-GB" sz="1200" dirty="0" smtClean="0"/>
              <a:t>V</a:t>
            </a:r>
            <a:r>
              <a:rPr lang="en-GB" sz="1200" dirty="0"/>
              <a:t>. Wright and S. White, "Technology and Language Learning," in </a:t>
            </a:r>
            <a:r>
              <a:rPr lang="en-GB" sz="1200" i="1" dirty="0"/>
              <a:t>Supporting Lifelong Language Learning. Theoretical and Practical Approaches</a:t>
            </a:r>
            <a:r>
              <a:rPr lang="en-GB" sz="1200" dirty="0"/>
              <a:t>, L. Arthur and S. </a:t>
            </a:r>
            <a:r>
              <a:rPr lang="en-GB" sz="1200" dirty="0" err="1"/>
              <a:t>Hurd</a:t>
            </a:r>
            <a:r>
              <a:rPr lang="en-GB" sz="1200" dirty="0"/>
              <a:t>, Eds.: Open University &amp; CILT, 2001.</a:t>
            </a:r>
          </a:p>
          <a:p>
            <a:pPr>
              <a:spcBef>
                <a:spcPct val="40000"/>
              </a:spcBef>
            </a:pPr>
            <a:r>
              <a:rPr lang="en-GB" sz="1200" dirty="0" smtClean="0"/>
              <a:t>The </a:t>
            </a:r>
            <a:r>
              <a:rPr lang="en-GB" sz="1200" dirty="0"/>
              <a:t>IMS Global Learning Consortium (e-learning specifications and standards) </a:t>
            </a:r>
            <a:r>
              <a:rPr lang="en-GB" sz="1200" dirty="0">
                <a:hlinkClick r:id="rId6"/>
              </a:rPr>
              <a:t>http://www.imsglobal.org/</a:t>
            </a:r>
            <a:endParaRPr lang="en-GB" sz="1200" dirty="0"/>
          </a:p>
          <a:p>
            <a:pPr>
              <a:spcBef>
                <a:spcPct val="40000"/>
              </a:spcBef>
            </a:pPr>
            <a:r>
              <a:rPr lang="en-GB" sz="1200" dirty="0"/>
              <a:t>Accessibility – Checkpoints and Bobby Tool. </a:t>
            </a:r>
            <a:r>
              <a:rPr lang="en-GB" sz="1200" dirty="0">
                <a:hlinkClick r:id="rId7"/>
              </a:rPr>
              <a:t>http://www.vordweb.co.uk/standards/bobby_approved_level_aaa.htm</a:t>
            </a:r>
            <a:endParaRPr lang="en-GB" sz="1200" dirty="0"/>
          </a:p>
          <a:p>
            <a:pPr>
              <a:spcBef>
                <a:spcPct val="40000"/>
              </a:spcBef>
            </a:pPr>
            <a:r>
              <a:rPr lang="en-GB" sz="1200" dirty="0"/>
              <a:t>HEA Page on the SENDA Act </a:t>
            </a:r>
            <a:r>
              <a:rPr lang="en-GB" sz="1200" dirty="0">
                <a:hlinkClick r:id="rId8"/>
              </a:rPr>
              <a:t>http://www.ukcle.ac.uk/directions/previous/issue4/senda.html</a:t>
            </a:r>
            <a:endParaRPr lang="en-GB" sz="1200" dirty="0"/>
          </a:p>
          <a:p>
            <a:pPr>
              <a:spcBef>
                <a:spcPct val="40000"/>
              </a:spcBef>
            </a:pPr>
            <a:r>
              <a:rPr lang="en-GB" sz="1200" dirty="0"/>
              <a:t>Why Make Web Sites Universally Accessible? </a:t>
            </a:r>
            <a:r>
              <a:rPr lang="en-GB" sz="1200" dirty="0">
                <a:hlinkClick r:id="rId9"/>
              </a:rPr>
              <a:t>http://www.mardiros.net/univ-accessible.html</a:t>
            </a:r>
            <a:endParaRPr lang="en-GB" sz="1200" dirty="0"/>
          </a:p>
          <a:p>
            <a:pPr>
              <a:spcBef>
                <a:spcPct val="40000"/>
              </a:spcBef>
            </a:pPr>
            <a:r>
              <a:rPr lang="en-GB" sz="1200" dirty="0" smtClean="0"/>
              <a:t>The Professional Development Unit http</a:t>
            </a:r>
            <a:r>
              <a:rPr lang="en-GB" sz="1200" dirty="0"/>
              <a:t>://</a:t>
            </a:r>
            <a:r>
              <a:rPr lang="en-GB" sz="1200" dirty="0" err="1"/>
              <a:t>www.southampton.ac.uk</a:t>
            </a:r>
            <a:r>
              <a:rPr lang="en-GB" sz="1200" dirty="0"/>
              <a:t>/</a:t>
            </a:r>
            <a:r>
              <a:rPr lang="en-GB" sz="1200" dirty="0" err="1"/>
              <a:t>pdu</a:t>
            </a:r>
            <a:r>
              <a:rPr lang="en-GB" sz="1200" dirty="0"/>
              <a:t>/</a:t>
            </a:r>
          </a:p>
          <a:p>
            <a:pPr>
              <a:spcBef>
                <a:spcPct val="40000"/>
              </a:spcBef>
            </a:pPr>
            <a:r>
              <a:rPr lang="en-GB" sz="1200" dirty="0"/>
              <a:t>Su White &amp; </a:t>
            </a:r>
            <a:r>
              <a:rPr lang="en-GB" sz="1200" dirty="0" err="1"/>
              <a:t>Ilaria</a:t>
            </a:r>
            <a:r>
              <a:rPr lang="en-GB" sz="1200" dirty="0"/>
              <a:t> </a:t>
            </a:r>
            <a:r>
              <a:rPr lang="en-GB" sz="1200" dirty="0" err="1"/>
              <a:t>Liccardi</a:t>
            </a:r>
            <a:r>
              <a:rPr lang="en-GB" sz="1200" dirty="0"/>
              <a:t>. Harnessing Insight into Disciplinary Differences to Refine e-learning Design. In Proceedings of  FIE 2006. San Diego, October 2006. </a:t>
            </a:r>
            <a:r>
              <a:rPr lang="en-GB" sz="1200" dirty="0">
                <a:hlinkClick r:id="rId10"/>
              </a:rPr>
              <a:t>http://fie.engrng.pitt.edu/fie2006/papers/1784.pdf</a:t>
            </a:r>
            <a:endParaRPr lang="en-GB" sz="1200" dirty="0"/>
          </a:p>
          <a:p>
            <a:pPr>
              <a:spcBef>
                <a:spcPct val="40000"/>
              </a:spcBef>
            </a:pPr>
            <a:r>
              <a:rPr lang="en-GB" sz="1200" dirty="0"/>
              <a:t>A. </a:t>
            </a:r>
            <a:r>
              <a:rPr lang="en-GB" sz="1200" dirty="0" err="1"/>
              <a:t>Biglan</a:t>
            </a:r>
            <a:r>
              <a:rPr lang="en-GB" sz="1200" dirty="0"/>
              <a:t>, "The Characteristics of Subject Matter in Different Academic Areas," </a:t>
            </a:r>
            <a:r>
              <a:rPr lang="en-GB" sz="1200" i="1" dirty="0"/>
              <a:t>Journal of Applied Psychology</a:t>
            </a:r>
            <a:r>
              <a:rPr lang="en-GB" sz="1200" dirty="0"/>
              <a:t>, vol. 57, pp. 195–203, 1973.</a:t>
            </a:r>
          </a:p>
          <a:p>
            <a:endParaRPr lang="en-GB" sz="1200" dirty="0">
              <a:solidFill>
                <a:schemeClr val="tx1"/>
              </a:solidFill>
            </a:endParaRPr>
          </a:p>
          <a:p>
            <a:endParaRPr lang="en-GB" sz="1200" dirty="0">
              <a:solidFill>
                <a:schemeClr val="tx1"/>
              </a:solidFill>
            </a:endParaRPr>
          </a:p>
        </p:txBody>
      </p:sp>
    </p:spTree>
    <p:extLst>
      <p:ext uri="{BB962C8B-B14F-4D97-AF65-F5344CB8AC3E}">
        <p14:creationId xmlns:p14="http://schemas.microsoft.com/office/powerpoint/2010/main" val="19519431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6588125" y="6381750"/>
            <a:ext cx="2133600" cy="476250"/>
          </a:xfrm>
          <a:prstGeom prst="rect">
            <a:avLst/>
          </a:prstGeom>
        </p:spPr>
        <p:txBody>
          <a:bodyPr/>
          <a:lstStyle/>
          <a:p>
            <a:fld id="{D3F21E32-87EC-C940-A57F-F4CF0E00EDA6}" type="slidenum">
              <a:rPr lang="en-GB"/>
              <a:pPr/>
              <a:t>3</a:t>
            </a:fld>
            <a:endParaRPr lang="en-GB"/>
          </a:p>
        </p:txBody>
      </p:sp>
      <p:sp>
        <p:nvSpPr>
          <p:cNvPr id="316418" name="Rectangle 2"/>
          <p:cNvSpPr>
            <a:spLocks noGrp="1" noChangeArrowheads="1"/>
          </p:cNvSpPr>
          <p:nvPr>
            <p:ph type="title"/>
          </p:nvPr>
        </p:nvSpPr>
        <p:spPr/>
        <p:txBody>
          <a:bodyPr/>
          <a:lstStyle/>
          <a:p>
            <a:r>
              <a:rPr lang="en-GB" dirty="0"/>
              <a:t>What is </a:t>
            </a:r>
            <a:r>
              <a:rPr lang="en-GB" dirty="0" smtClean="0"/>
              <a:t>TEL?</a:t>
            </a:r>
            <a:endParaRPr lang="en-GB" dirty="0"/>
          </a:p>
        </p:txBody>
      </p:sp>
      <p:sp>
        <p:nvSpPr>
          <p:cNvPr id="316419" name="Rectangle 3"/>
          <p:cNvSpPr>
            <a:spLocks noGrp="1" noChangeArrowheads="1"/>
          </p:cNvSpPr>
          <p:nvPr>
            <p:ph type="body" idx="1"/>
          </p:nvPr>
        </p:nvSpPr>
        <p:spPr/>
        <p:txBody>
          <a:bodyPr/>
          <a:lstStyle/>
          <a:p>
            <a:pPr>
              <a:buFontTx/>
              <a:buNone/>
            </a:pPr>
            <a:endParaRPr lang="en-GB" dirty="0"/>
          </a:p>
          <a:p>
            <a:endParaRPr lang="en-GB" dirty="0"/>
          </a:p>
          <a:p>
            <a:endParaRPr lang="en-GB" dirty="0"/>
          </a:p>
          <a:p>
            <a:endParaRPr lang="en-GB" dirty="0"/>
          </a:p>
          <a:p>
            <a:endParaRPr lang="en-GB" dirty="0"/>
          </a:p>
        </p:txBody>
      </p:sp>
      <p:pic>
        <p:nvPicPr>
          <p:cNvPr id="316420" name="Picture 4" descr="Prof_u_li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138" y="188913"/>
            <a:ext cx="3852862" cy="623728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75556" y="2024844"/>
            <a:ext cx="4572000" cy="1323439"/>
          </a:xfrm>
          <a:prstGeom prst="rect">
            <a:avLst/>
          </a:prstGeom>
        </p:spPr>
        <p:txBody>
          <a:bodyPr>
            <a:spAutoFit/>
          </a:bodyPr>
          <a:lstStyle/>
          <a:p>
            <a:pPr>
              <a:buFontTx/>
              <a:buNone/>
            </a:pPr>
            <a:r>
              <a:rPr lang="en-GB" sz="2000" dirty="0">
                <a:solidFill>
                  <a:srgbClr val="FF0000"/>
                </a:solidFill>
              </a:rPr>
              <a:t>Any learning which is enabled by the use of digital hardware, on-line resources or communication technologies</a:t>
            </a:r>
            <a:r>
              <a:rPr lang="en-GB" sz="2000" dirty="0"/>
              <a:t> </a:t>
            </a:r>
          </a:p>
        </p:txBody>
      </p:sp>
    </p:spTree>
    <p:extLst>
      <p:ext uri="{BB962C8B-B14F-4D97-AF65-F5344CB8AC3E}">
        <p14:creationId xmlns:p14="http://schemas.microsoft.com/office/powerpoint/2010/main" val="30953052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3A19ECAF-3ECE-B04C-93E8-62672C83BB11}" type="slidenum">
              <a:rPr lang="en-GB"/>
              <a:pPr/>
              <a:t>4</a:t>
            </a:fld>
            <a:endParaRPr lang="en-GB"/>
          </a:p>
        </p:txBody>
      </p:sp>
      <p:sp>
        <p:nvSpPr>
          <p:cNvPr id="339970" name="Rectangle 2"/>
          <p:cNvSpPr>
            <a:spLocks noGrp="1" noChangeArrowheads="1"/>
          </p:cNvSpPr>
          <p:nvPr>
            <p:ph type="title"/>
          </p:nvPr>
        </p:nvSpPr>
        <p:spPr/>
        <p:txBody>
          <a:bodyPr/>
          <a:lstStyle/>
          <a:p>
            <a:r>
              <a:rPr lang="en-GB"/>
              <a:t>Some Technologies</a:t>
            </a:r>
          </a:p>
        </p:txBody>
      </p:sp>
      <p:sp>
        <p:nvSpPr>
          <p:cNvPr id="339972" name="Rectangle 4"/>
          <p:cNvSpPr>
            <a:spLocks noGrp="1" noChangeArrowheads="1"/>
          </p:cNvSpPr>
          <p:nvPr>
            <p:ph type="body" sz="half" idx="1"/>
          </p:nvPr>
        </p:nvSpPr>
        <p:spPr/>
        <p:txBody>
          <a:bodyPr/>
          <a:lstStyle/>
          <a:p>
            <a:pPr>
              <a:lnSpc>
                <a:spcPct val="90000"/>
              </a:lnSpc>
              <a:spcBef>
                <a:spcPts val="800"/>
              </a:spcBef>
            </a:pPr>
            <a:r>
              <a:rPr lang="en-GB" sz="2000" dirty="0"/>
              <a:t>VLEs/MLEs    </a:t>
            </a:r>
          </a:p>
          <a:p>
            <a:pPr>
              <a:lnSpc>
                <a:spcPct val="90000"/>
              </a:lnSpc>
              <a:spcBef>
                <a:spcPts val="800"/>
              </a:spcBef>
            </a:pPr>
            <a:r>
              <a:rPr lang="en-GB" sz="2000" dirty="0"/>
              <a:t>web-based teaching materials</a:t>
            </a:r>
          </a:p>
          <a:p>
            <a:pPr>
              <a:lnSpc>
                <a:spcPct val="90000"/>
              </a:lnSpc>
              <a:spcBef>
                <a:spcPts val="800"/>
              </a:spcBef>
            </a:pPr>
            <a:r>
              <a:rPr lang="en-GB" sz="2000" dirty="0"/>
              <a:t>hypertext/hypermedia</a:t>
            </a:r>
          </a:p>
          <a:p>
            <a:pPr>
              <a:lnSpc>
                <a:spcPct val="90000"/>
              </a:lnSpc>
              <a:spcBef>
                <a:spcPts val="800"/>
              </a:spcBef>
            </a:pPr>
            <a:r>
              <a:rPr lang="en-GB" sz="2000" dirty="0"/>
              <a:t>multimedia CD-ROMs</a:t>
            </a:r>
          </a:p>
          <a:p>
            <a:pPr>
              <a:lnSpc>
                <a:spcPct val="90000"/>
              </a:lnSpc>
              <a:spcBef>
                <a:spcPts val="800"/>
              </a:spcBef>
            </a:pPr>
            <a:r>
              <a:rPr lang="en-GB" sz="2000" dirty="0"/>
              <a:t>web sites</a:t>
            </a:r>
          </a:p>
          <a:p>
            <a:pPr>
              <a:lnSpc>
                <a:spcPct val="90000"/>
              </a:lnSpc>
              <a:spcBef>
                <a:spcPts val="800"/>
              </a:spcBef>
            </a:pPr>
            <a:r>
              <a:rPr lang="en-GB" sz="2000" dirty="0" smtClean="0"/>
              <a:t>on </a:t>
            </a:r>
            <a:r>
              <a:rPr lang="en-GB" sz="2000" dirty="0"/>
              <a:t>line </a:t>
            </a:r>
            <a:r>
              <a:rPr lang="en-GB" sz="2000" dirty="0" smtClean="0"/>
              <a:t>journals</a:t>
            </a:r>
          </a:p>
          <a:p>
            <a:pPr>
              <a:lnSpc>
                <a:spcPct val="90000"/>
              </a:lnSpc>
              <a:spcBef>
                <a:spcPts val="800"/>
              </a:spcBef>
            </a:pPr>
            <a:r>
              <a:rPr lang="en-GB" sz="2000" dirty="0" smtClean="0"/>
              <a:t>eBooks</a:t>
            </a:r>
            <a:endParaRPr lang="en-GB" sz="2000" dirty="0"/>
          </a:p>
          <a:p>
            <a:pPr>
              <a:lnSpc>
                <a:spcPct val="90000"/>
              </a:lnSpc>
              <a:spcBef>
                <a:spcPts val="800"/>
              </a:spcBef>
            </a:pPr>
            <a:r>
              <a:rPr lang="en-GB" sz="2000" dirty="0" smtClean="0"/>
              <a:t>OER Repositories</a:t>
            </a:r>
            <a:endParaRPr lang="en-GB" sz="2000" dirty="0"/>
          </a:p>
          <a:p>
            <a:pPr>
              <a:lnSpc>
                <a:spcPct val="90000"/>
              </a:lnSpc>
              <a:spcBef>
                <a:spcPts val="800"/>
              </a:spcBef>
            </a:pPr>
            <a:r>
              <a:rPr lang="en-GB" sz="2000" dirty="0" err="1"/>
              <a:t>wikipedia</a:t>
            </a:r>
            <a:endParaRPr lang="en-GB" sz="2000" dirty="0"/>
          </a:p>
          <a:p>
            <a:pPr>
              <a:lnSpc>
                <a:spcPct val="90000"/>
              </a:lnSpc>
              <a:spcBef>
                <a:spcPts val="800"/>
              </a:spcBef>
            </a:pPr>
            <a:r>
              <a:rPr lang="en-GB" sz="2000" dirty="0" err="1"/>
              <a:t>google</a:t>
            </a:r>
            <a:endParaRPr lang="en-GB" sz="2000" dirty="0"/>
          </a:p>
          <a:p>
            <a:pPr>
              <a:lnSpc>
                <a:spcPct val="90000"/>
              </a:lnSpc>
              <a:spcBef>
                <a:spcPts val="800"/>
              </a:spcBef>
            </a:pPr>
            <a:r>
              <a:rPr lang="en-GB" sz="2000" dirty="0"/>
              <a:t>2nd Life</a:t>
            </a:r>
          </a:p>
          <a:p>
            <a:pPr>
              <a:lnSpc>
                <a:spcPct val="90000"/>
              </a:lnSpc>
              <a:spcBef>
                <a:spcPts val="800"/>
              </a:spcBef>
            </a:pPr>
            <a:r>
              <a:rPr lang="en-GB" sz="2000" dirty="0"/>
              <a:t>discussion boards /forums</a:t>
            </a:r>
          </a:p>
          <a:p>
            <a:pPr>
              <a:lnSpc>
                <a:spcPct val="90000"/>
              </a:lnSpc>
              <a:spcBef>
                <a:spcPts val="800"/>
              </a:spcBef>
            </a:pPr>
            <a:r>
              <a:rPr lang="en-GB" sz="2000" dirty="0"/>
              <a:t>collaborative software</a:t>
            </a:r>
          </a:p>
          <a:p>
            <a:pPr>
              <a:lnSpc>
                <a:spcPct val="90000"/>
              </a:lnSpc>
              <a:spcBef>
                <a:spcPts val="800"/>
              </a:spcBef>
            </a:pPr>
            <a:r>
              <a:rPr lang="en-GB" sz="2000" dirty="0"/>
              <a:t>Video conferencing</a:t>
            </a:r>
          </a:p>
        </p:txBody>
      </p:sp>
      <p:sp>
        <p:nvSpPr>
          <p:cNvPr id="339973" name="Rectangle 5"/>
          <p:cNvSpPr>
            <a:spLocks noGrp="1" noChangeArrowheads="1"/>
          </p:cNvSpPr>
          <p:nvPr>
            <p:ph type="body" sz="half" idx="2"/>
          </p:nvPr>
        </p:nvSpPr>
        <p:spPr/>
        <p:txBody>
          <a:bodyPr/>
          <a:lstStyle/>
          <a:p>
            <a:pPr>
              <a:spcBef>
                <a:spcPts val="800"/>
              </a:spcBef>
            </a:pPr>
            <a:r>
              <a:rPr lang="en-GB" sz="2000" dirty="0"/>
              <a:t>computer aided assessment</a:t>
            </a:r>
          </a:p>
          <a:p>
            <a:pPr>
              <a:spcBef>
                <a:spcPts val="800"/>
              </a:spcBef>
            </a:pPr>
            <a:r>
              <a:rPr lang="en-GB" sz="2000" dirty="0" err="1"/>
              <a:t>ePortfolios</a:t>
            </a:r>
            <a:endParaRPr lang="en-GB" sz="2000" dirty="0"/>
          </a:p>
          <a:p>
            <a:pPr>
              <a:spcBef>
                <a:spcPts val="800"/>
              </a:spcBef>
            </a:pPr>
            <a:r>
              <a:rPr lang="en-GB" sz="2000" dirty="0"/>
              <a:t>e-mail</a:t>
            </a:r>
          </a:p>
          <a:p>
            <a:pPr>
              <a:spcBef>
                <a:spcPts val="800"/>
              </a:spcBef>
            </a:pPr>
            <a:r>
              <a:rPr lang="en-GB" sz="2000" dirty="0"/>
              <a:t>blogs</a:t>
            </a:r>
          </a:p>
          <a:p>
            <a:pPr>
              <a:spcBef>
                <a:spcPts val="800"/>
              </a:spcBef>
            </a:pPr>
            <a:r>
              <a:rPr lang="en-GB" sz="2000" dirty="0"/>
              <a:t>wikis</a:t>
            </a:r>
          </a:p>
          <a:p>
            <a:pPr>
              <a:spcBef>
                <a:spcPts val="800"/>
              </a:spcBef>
            </a:pPr>
            <a:r>
              <a:rPr lang="en-GB" sz="2000" dirty="0"/>
              <a:t>text chat</a:t>
            </a:r>
          </a:p>
          <a:p>
            <a:pPr>
              <a:spcBef>
                <a:spcPts val="800"/>
              </a:spcBef>
            </a:pPr>
            <a:r>
              <a:rPr lang="en-GB" sz="2000" dirty="0"/>
              <a:t>animations</a:t>
            </a:r>
          </a:p>
          <a:p>
            <a:pPr>
              <a:spcBef>
                <a:spcPts val="800"/>
              </a:spcBef>
            </a:pPr>
            <a:r>
              <a:rPr lang="en-GB" sz="2000" dirty="0"/>
              <a:t>simulations</a:t>
            </a:r>
          </a:p>
          <a:p>
            <a:pPr>
              <a:spcBef>
                <a:spcPts val="800"/>
              </a:spcBef>
            </a:pPr>
            <a:r>
              <a:rPr lang="en-GB" sz="2000" dirty="0"/>
              <a:t>games</a:t>
            </a:r>
          </a:p>
          <a:p>
            <a:pPr>
              <a:spcBef>
                <a:spcPts val="800"/>
              </a:spcBef>
            </a:pPr>
            <a:r>
              <a:rPr lang="en-GB" sz="2000" dirty="0"/>
              <a:t>mobile </a:t>
            </a:r>
            <a:r>
              <a:rPr lang="en-GB" sz="2000" dirty="0" smtClean="0"/>
              <a:t>Learning</a:t>
            </a:r>
            <a:endParaRPr lang="en-GB" sz="2000" dirty="0"/>
          </a:p>
          <a:p>
            <a:pPr>
              <a:spcBef>
                <a:spcPts val="800"/>
              </a:spcBef>
            </a:pPr>
            <a:r>
              <a:rPr lang="en-GB" sz="2000" dirty="0" smtClean="0"/>
              <a:t>Podcasts</a:t>
            </a:r>
            <a:endParaRPr lang="en-GB" sz="2000" dirty="0"/>
          </a:p>
          <a:p>
            <a:pPr>
              <a:spcBef>
                <a:spcPts val="800"/>
              </a:spcBef>
            </a:pPr>
            <a:r>
              <a:rPr lang="en-GB" sz="2000" dirty="0"/>
              <a:t>electronic voting system (Zappers)</a:t>
            </a:r>
          </a:p>
        </p:txBody>
      </p:sp>
    </p:spTree>
    <p:extLst>
      <p:ext uri="{BB962C8B-B14F-4D97-AF65-F5344CB8AC3E}">
        <p14:creationId xmlns:p14="http://schemas.microsoft.com/office/powerpoint/2010/main" val="42799799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63F1CE2C-B6AB-0F4E-A432-68F7B758DCAE}" type="slidenum">
              <a:rPr lang="en-GB"/>
              <a:pPr/>
              <a:t>5</a:t>
            </a:fld>
            <a:endParaRPr lang="en-GB"/>
          </a:p>
        </p:txBody>
      </p:sp>
      <p:sp>
        <p:nvSpPr>
          <p:cNvPr id="338946" name="Rectangle 2"/>
          <p:cNvSpPr>
            <a:spLocks noGrp="1" noChangeArrowheads="1"/>
          </p:cNvSpPr>
          <p:nvPr>
            <p:ph type="title"/>
          </p:nvPr>
        </p:nvSpPr>
        <p:spPr/>
        <p:txBody>
          <a:bodyPr/>
          <a:lstStyle/>
          <a:p>
            <a:r>
              <a:rPr lang="en-GB"/>
              <a:t>Distance vs Blended</a:t>
            </a:r>
          </a:p>
        </p:txBody>
      </p:sp>
      <p:sp>
        <p:nvSpPr>
          <p:cNvPr id="338947" name="Rectangle 3"/>
          <p:cNvSpPr>
            <a:spLocks noGrp="1" noChangeArrowheads="1"/>
          </p:cNvSpPr>
          <p:nvPr>
            <p:ph type="body" idx="1"/>
          </p:nvPr>
        </p:nvSpPr>
        <p:spPr/>
        <p:txBody>
          <a:bodyPr/>
          <a:lstStyle/>
          <a:p>
            <a:r>
              <a:rPr lang="en-GB" sz="2400" dirty="0"/>
              <a:t>E-learning is clearly useful for distance learning but…..</a:t>
            </a:r>
          </a:p>
          <a:p>
            <a:r>
              <a:rPr lang="en-GB" sz="2400" dirty="0"/>
              <a:t>Blended Learning is about using </a:t>
            </a:r>
            <a:r>
              <a:rPr lang="en-GB" sz="2400" dirty="0" smtClean="0"/>
              <a:t>on-line activities </a:t>
            </a:r>
            <a:r>
              <a:rPr lang="en-GB" sz="2400" dirty="0"/>
              <a:t>blended with conventional f2f learning to:</a:t>
            </a:r>
          </a:p>
          <a:p>
            <a:pPr lvl="1"/>
            <a:r>
              <a:rPr lang="en-GB" sz="2000" dirty="0"/>
              <a:t>Allow students to solve authentic problems with authentic tools </a:t>
            </a:r>
          </a:p>
          <a:p>
            <a:pPr lvl="1"/>
            <a:r>
              <a:rPr lang="en-GB" sz="2000" dirty="0"/>
              <a:t>To improve student engagement – active learning</a:t>
            </a:r>
          </a:p>
          <a:p>
            <a:pPr lvl="1"/>
            <a:r>
              <a:rPr lang="en-GB" sz="2000" dirty="0"/>
              <a:t>Provide any time/any place learning</a:t>
            </a:r>
          </a:p>
          <a:p>
            <a:pPr lvl="1"/>
            <a:r>
              <a:rPr lang="en-GB" sz="2000" dirty="0"/>
              <a:t>Benefit learners with different learning </a:t>
            </a:r>
            <a:r>
              <a:rPr lang="en-GB" sz="2000" dirty="0" smtClean="0"/>
              <a:t>styles</a:t>
            </a:r>
            <a:endParaRPr lang="en-GB" sz="2000" dirty="0"/>
          </a:p>
          <a:p>
            <a:pPr>
              <a:buFontTx/>
              <a:buNone/>
            </a:pPr>
            <a:r>
              <a:rPr lang="en-GB" sz="2400" dirty="0"/>
              <a:t>	</a:t>
            </a:r>
            <a:r>
              <a:rPr lang="en-GB" sz="2400" dirty="0">
                <a:solidFill>
                  <a:srgbClr val="FF0000"/>
                </a:solidFill>
              </a:rPr>
              <a:t>The Question is how much of the learning should be at computers?</a:t>
            </a:r>
          </a:p>
          <a:p>
            <a:pPr lvl="1"/>
            <a:endParaRPr lang="en-GB" sz="2000" dirty="0">
              <a:solidFill>
                <a:srgbClr val="FF0000"/>
              </a:solidFill>
            </a:endParaRPr>
          </a:p>
        </p:txBody>
      </p:sp>
    </p:spTree>
    <p:extLst>
      <p:ext uri="{BB962C8B-B14F-4D97-AF65-F5344CB8AC3E}">
        <p14:creationId xmlns:p14="http://schemas.microsoft.com/office/powerpoint/2010/main" val="14483238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89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4294967295"/>
          </p:nvPr>
        </p:nvSpPr>
        <p:spPr>
          <a:xfrm>
            <a:off x="6588125" y="6381750"/>
            <a:ext cx="2133600" cy="476250"/>
          </a:xfrm>
          <a:prstGeom prst="rect">
            <a:avLst/>
          </a:prstGeom>
        </p:spPr>
        <p:txBody>
          <a:bodyPr/>
          <a:lstStyle/>
          <a:p>
            <a:fld id="{FAC5700B-6C5C-8C4C-9FA5-6894E7DBA530}" type="slidenum">
              <a:rPr lang="en-GB"/>
              <a:pPr/>
              <a:t>6</a:t>
            </a:fld>
            <a:endParaRPr lang="en-GB"/>
          </a:p>
        </p:txBody>
      </p:sp>
      <p:sp>
        <p:nvSpPr>
          <p:cNvPr id="328706" name="Rectangle 2"/>
          <p:cNvSpPr>
            <a:spLocks noGrp="1" noChangeArrowheads="1"/>
          </p:cNvSpPr>
          <p:nvPr>
            <p:ph type="title"/>
          </p:nvPr>
        </p:nvSpPr>
        <p:spPr/>
        <p:txBody>
          <a:bodyPr/>
          <a:lstStyle/>
          <a:p>
            <a:r>
              <a:rPr lang="en-GB"/>
              <a:t>Teaching approaches</a:t>
            </a:r>
          </a:p>
        </p:txBody>
      </p:sp>
      <p:grpSp>
        <p:nvGrpSpPr>
          <p:cNvPr id="328707" name="Group 3"/>
          <p:cNvGrpSpPr>
            <a:grpSpLocks/>
          </p:cNvGrpSpPr>
          <p:nvPr/>
        </p:nvGrpSpPr>
        <p:grpSpPr bwMode="auto">
          <a:xfrm>
            <a:off x="468313" y="1844675"/>
            <a:ext cx="7942262" cy="3832225"/>
            <a:chOff x="295" y="1162"/>
            <a:chExt cx="5184" cy="2596"/>
          </a:xfrm>
        </p:grpSpPr>
        <p:pic>
          <p:nvPicPr>
            <p:cNvPr id="3287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 y="1162"/>
              <a:ext cx="5184" cy="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28709" name="Line 5"/>
            <p:cNvSpPr>
              <a:spLocks noChangeShapeType="1"/>
            </p:cNvSpPr>
            <p:nvPr/>
          </p:nvSpPr>
          <p:spPr bwMode="auto">
            <a:xfrm>
              <a:off x="5465" y="1162"/>
              <a:ext cx="0" cy="258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GB"/>
            </a:p>
          </p:txBody>
        </p:sp>
      </p:grpSp>
      <p:sp>
        <p:nvSpPr>
          <p:cNvPr id="328710" name="Text Box 6"/>
          <p:cNvSpPr txBox="1">
            <a:spLocks noChangeArrowheads="1"/>
          </p:cNvSpPr>
          <p:nvPr/>
        </p:nvSpPr>
        <p:spPr bwMode="auto">
          <a:xfrm>
            <a:off x="5148263" y="5949950"/>
            <a:ext cx="37449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GB"/>
              <a:t>Wright and White, 2001</a:t>
            </a:r>
          </a:p>
        </p:txBody>
      </p:sp>
    </p:spTree>
    <p:extLst>
      <p:ext uri="{BB962C8B-B14F-4D97-AF65-F5344CB8AC3E}">
        <p14:creationId xmlns:p14="http://schemas.microsoft.com/office/powerpoint/2010/main" val="41759422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4"/>
          <p:cNvSpPr>
            <a:spLocks noGrp="1"/>
          </p:cNvSpPr>
          <p:nvPr>
            <p:ph type="sldNum" sz="quarter" idx="4294967295"/>
          </p:nvPr>
        </p:nvSpPr>
        <p:spPr>
          <a:xfrm>
            <a:off x="6588125" y="6381750"/>
            <a:ext cx="2133600" cy="476250"/>
          </a:xfrm>
          <a:prstGeom prst="rect">
            <a:avLst/>
          </a:prstGeom>
        </p:spPr>
        <p:txBody>
          <a:bodyPr/>
          <a:lstStyle/>
          <a:p>
            <a:fld id="{6ACAFA3C-11CC-0B46-8ADA-FB194483D86D}" type="slidenum">
              <a:rPr lang="en-GB"/>
              <a:pPr/>
              <a:t>7</a:t>
            </a:fld>
            <a:endParaRPr lang="en-GB"/>
          </a:p>
        </p:txBody>
      </p:sp>
      <p:sp>
        <p:nvSpPr>
          <p:cNvPr id="330754" name="Rectangle 2"/>
          <p:cNvSpPr>
            <a:spLocks noGrp="1" noChangeArrowheads="1"/>
          </p:cNvSpPr>
          <p:nvPr>
            <p:ph type="title"/>
          </p:nvPr>
        </p:nvSpPr>
        <p:spPr/>
        <p:txBody>
          <a:bodyPr/>
          <a:lstStyle/>
          <a:p>
            <a:r>
              <a:rPr lang="en-GB"/>
              <a:t>Learning activities</a:t>
            </a:r>
          </a:p>
        </p:txBody>
      </p:sp>
      <p:grpSp>
        <p:nvGrpSpPr>
          <p:cNvPr id="330755" name="Group 3"/>
          <p:cNvGrpSpPr>
            <a:grpSpLocks/>
          </p:cNvGrpSpPr>
          <p:nvPr/>
        </p:nvGrpSpPr>
        <p:grpSpPr bwMode="auto">
          <a:xfrm>
            <a:off x="611188" y="1739900"/>
            <a:ext cx="7891462" cy="4210050"/>
            <a:chOff x="385" y="1008"/>
            <a:chExt cx="4971" cy="2851"/>
          </a:xfrm>
        </p:grpSpPr>
        <p:grpSp>
          <p:nvGrpSpPr>
            <p:cNvPr id="330756" name="Group 4"/>
            <p:cNvGrpSpPr>
              <a:grpSpLocks/>
            </p:cNvGrpSpPr>
            <p:nvPr/>
          </p:nvGrpSpPr>
          <p:grpSpPr bwMode="auto">
            <a:xfrm>
              <a:off x="385" y="1008"/>
              <a:ext cx="4971" cy="2851"/>
              <a:chOff x="385" y="1008"/>
              <a:chExt cx="4971" cy="2851"/>
            </a:xfrm>
          </p:grpSpPr>
          <p:pic>
            <p:nvPicPr>
              <p:cNvPr id="330757" name="Picture 5"/>
              <p:cNvPicPr>
                <a:picLocks noChangeAspect="1" noChangeArrowheads="1"/>
              </p:cNvPicPr>
              <p:nvPr/>
            </p:nvPicPr>
            <p:blipFill>
              <a:blip r:embed="rId3">
                <a:alphaModFix amt="29000"/>
                <a:extLst>
                  <a:ext uri="{28A0092B-C50C-407E-A947-70E740481C1C}">
                    <a14:useLocalDpi xmlns:a14="http://schemas.microsoft.com/office/drawing/2010/main" val="0"/>
                  </a:ext>
                </a:extLst>
              </a:blip>
              <a:srcRect/>
              <a:stretch>
                <a:fillRect/>
              </a:stretch>
            </p:blipFill>
            <p:spPr bwMode="auto">
              <a:xfrm>
                <a:off x="404" y="1008"/>
                <a:ext cx="4952" cy="2851"/>
              </a:xfrm>
              <a:prstGeom prst="rect">
                <a:avLst/>
              </a:prstGeom>
              <a:noFill/>
              <a:ln>
                <a:noFill/>
              </a:ln>
              <a:effectLst/>
              <a:extLst>
                <a:ext uri="{909E8E84-426E-40dd-AFC4-6F175D3DCCD1}">
                  <a14:hiddenFill xmlns:a14="http://schemas.microsoft.com/office/drawing/2010/main">
                    <a:solidFill>
                      <a:schemeClr val="accent1">
                        <a:alpha val="28999"/>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30758" name="Line 6"/>
              <p:cNvSpPr>
                <a:spLocks noChangeShapeType="1"/>
              </p:cNvSpPr>
              <p:nvPr/>
            </p:nvSpPr>
            <p:spPr bwMode="auto">
              <a:xfrm>
                <a:off x="385" y="1026"/>
                <a:ext cx="49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GB"/>
              </a:p>
            </p:txBody>
          </p:sp>
        </p:grpSp>
        <p:sp>
          <p:nvSpPr>
            <p:cNvPr id="330759" name="Line 7"/>
            <p:cNvSpPr>
              <a:spLocks noChangeShapeType="1"/>
            </p:cNvSpPr>
            <p:nvPr/>
          </p:nvSpPr>
          <p:spPr bwMode="auto">
            <a:xfrm>
              <a:off x="385" y="3838"/>
              <a:ext cx="49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GB"/>
            </a:p>
          </p:txBody>
        </p:sp>
      </p:grpSp>
    </p:spTree>
    <p:extLst>
      <p:ext uri="{BB962C8B-B14F-4D97-AF65-F5344CB8AC3E}">
        <p14:creationId xmlns:p14="http://schemas.microsoft.com/office/powerpoint/2010/main" val="194929771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4294967295"/>
          </p:nvPr>
        </p:nvSpPr>
        <p:spPr>
          <a:xfrm>
            <a:off x="6588125" y="6381750"/>
            <a:ext cx="2133600" cy="476250"/>
          </a:xfrm>
          <a:prstGeom prst="rect">
            <a:avLst/>
          </a:prstGeom>
        </p:spPr>
        <p:txBody>
          <a:bodyPr/>
          <a:lstStyle/>
          <a:p>
            <a:fld id="{3922A3C7-4A98-B447-8D54-0892885F9F82}" type="slidenum">
              <a:rPr lang="en-GB"/>
              <a:pPr/>
              <a:t>8</a:t>
            </a:fld>
            <a:endParaRPr lang="en-GB"/>
          </a:p>
        </p:txBody>
      </p:sp>
      <p:sp>
        <p:nvSpPr>
          <p:cNvPr id="340994" name="Rectangle 2"/>
          <p:cNvSpPr>
            <a:spLocks noGrp="1" noChangeArrowheads="1"/>
          </p:cNvSpPr>
          <p:nvPr>
            <p:ph type="title"/>
          </p:nvPr>
        </p:nvSpPr>
        <p:spPr/>
        <p:txBody>
          <a:bodyPr/>
          <a:lstStyle/>
          <a:p>
            <a:r>
              <a:rPr lang="en-GB"/>
              <a:t>The Levels of engagement (is level 1 a given?)</a:t>
            </a:r>
          </a:p>
        </p:txBody>
      </p:sp>
      <p:sp>
        <p:nvSpPr>
          <p:cNvPr id="340995" name="Rectangle 3"/>
          <p:cNvSpPr>
            <a:spLocks noGrp="1" noChangeArrowheads="1"/>
          </p:cNvSpPr>
          <p:nvPr>
            <p:ph type="body" idx="1"/>
          </p:nvPr>
        </p:nvSpPr>
        <p:spPr/>
        <p:txBody>
          <a:bodyPr/>
          <a:lstStyle/>
          <a:p>
            <a:pPr>
              <a:lnSpc>
                <a:spcPct val="80000"/>
              </a:lnSpc>
            </a:pPr>
            <a:r>
              <a:rPr lang="en-GB" sz="1600" dirty="0"/>
              <a:t>Foundation – a web site provides</a:t>
            </a:r>
          </a:p>
          <a:p>
            <a:pPr lvl="1">
              <a:lnSpc>
                <a:spcPct val="80000"/>
              </a:lnSpc>
            </a:pPr>
            <a:r>
              <a:rPr lang="en-GB" sz="1400" dirty="0"/>
              <a:t>Syllabus / Course Handbook</a:t>
            </a:r>
          </a:p>
          <a:p>
            <a:pPr lvl="1">
              <a:lnSpc>
                <a:spcPct val="80000"/>
              </a:lnSpc>
            </a:pPr>
            <a:r>
              <a:rPr lang="en-GB" sz="1400" dirty="0"/>
              <a:t>Lecture notes (</a:t>
            </a:r>
            <a:r>
              <a:rPr lang="en-GB" sz="1400" dirty="0" err="1"/>
              <a:t>PowerPoints</a:t>
            </a:r>
            <a:r>
              <a:rPr lang="en-GB" sz="1400" dirty="0"/>
              <a:t>?</a:t>
            </a:r>
            <a:r>
              <a:rPr lang="en-GB" sz="1400" dirty="0" smtClean="0"/>
              <a:t>)</a:t>
            </a:r>
          </a:p>
          <a:p>
            <a:pPr lvl="1">
              <a:lnSpc>
                <a:spcPct val="80000"/>
              </a:lnSpc>
            </a:pPr>
            <a:r>
              <a:rPr lang="en-GB" sz="1400" dirty="0" smtClean="0"/>
              <a:t>Description (at a week by week level) of what students need to do</a:t>
            </a:r>
            <a:endParaRPr lang="en-GB" sz="1400" dirty="0"/>
          </a:p>
          <a:p>
            <a:pPr lvl="1">
              <a:lnSpc>
                <a:spcPct val="80000"/>
              </a:lnSpc>
            </a:pPr>
            <a:r>
              <a:rPr lang="en-GB" sz="1400" dirty="0"/>
              <a:t>Timetables </a:t>
            </a:r>
          </a:p>
          <a:p>
            <a:pPr lvl="1">
              <a:lnSpc>
                <a:spcPct val="80000"/>
              </a:lnSpc>
            </a:pPr>
            <a:r>
              <a:rPr lang="en-GB" sz="1400" dirty="0"/>
              <a:t>Announcements</a:t>
            </a:r>
          </a:p>
          <a:p>
            <a:pPr lvl="1">
              <a:lnSpc>
                <a:spcPct val="80000"/>
              </a:lnSpc>
            </a:pPr>
            <a:r>
              <a:rPr lang="en-GB" sz="1400" dirty="0"/>
              <a:t>Old exams and indicative answers/ examiners comments</a:t>
            </a:r>
          </a:p>
          <a:p>
            <a:pPr lvl="1">
              <a:lnSpc>
                <a:spcPct val="80000"/>
              </a:lnSpc>
            </a:pPr>
            <a:r>
              <a:rPr lang="en-GB" sz="1400" dirty="0"/>
              <a:t>Coursework Specifications</a:t>
            </a:r>
          </a:p>
          <a:p>
            <a:pPr lvl="1">
              <a:lnSpc>
                <a:spcPct val="80000"/>
              </a:lnSpc>
            </a:pPr>
            <a:r>
              <a:rPr lang="en-GB" sz="1400" dirty="0"/>
              <a:t>Reading Lists</a:t>
            </a:r>
          </a:p>
          <a:p>
            <a:pPr lvl="1">
              <a:lnSpc>
                <a:spcPct val="80000"/>
              </a:lnSpc>
            </a:pPr>
            <a:r>
              <a:rPr lang="en-GB" sz="1400" dirty="0"/>
              <a:t>Links to appropriate resources</a:t>
            </a:r>
          </a:p>
          <a:p>
            <a:pPr lvl="1">
              <a:lnSpc>
                <a:spcPct val="80000"/>
              </a:lnSpc>
            </a:pPr>
            <a:r>
              <a:rPr lang="en-GB" sz="1400" dirty="0"/>
              <a:t>Course Forum /Wiki</a:t>
            </a:r>
          </a:p>
          <a:p>
            <a:pPr lvl="1">
              <a:lnSpc>
                <a:spcPct val="80000"/>
              </a:lnSpc>
              <a:buFontTx/>
              <a:buNone/>
            </a:pPr>
            <a:r>
              <a:rPr lang="en-GB" sz="1400" dirty="0"/>
              <a:t>(In other words everything a student who had missed something, or was trying to follow at a distance,  would need to know what they should do)</a:t>
            </a:r>
          </a:p>
          <a:p>
            <a:pPr>
              <a:lnSpc>
                <a:spcPct val="80000"/>
              </a:lnSpc>
            </a:pPr>
            <a:r>
              <a:rPr lang="en-GB" sz="1600" dirty="0"/>
              <a:t>Higher levels of engagement will be concerned with interactive on-line learning </a:t>
            </a:r>
            <a:r>
              <a:rPr lang="en-GB" sz="1600" dirty="0" smtClean="0"/>
              <a:t>activities</a:t>
            </a:r>
            <a:endParaRPr lang="en-GB" sz="1600" dirty="0"/>
          </a:p>
          <a:p>
            <a:pPr>
              <a:lnSpc>
                <a:spcPct val="80000"/>
              </a:lnSpc>
              <a:buFontTx/>
              <a:buNone/>
            </a:pPr>
            <a:r>
              <a:rPr lang="en-GB" sz="1600" dirty="0">
                <a:solidFill>
                  <a:srgbClr val="FF0000"/>
                </a:solidFill>
              </a:rPr>
              <a:t>The Question is, in a university that is focussed on student centeredness,  should Foundation Level be part of student entitlement? </a:t>
            </a:r>
          </a:p>
          <a:p>
            <a:pPr lvl="1">
              <a:lnSpc>
                <a:spcPct val="80000"/>
              </a:lnSpc>
              <a:buFontTx/>
              <a:buNone/>
            </a:pPr>
            <a:endParaRPr lang="en-GB" sz="1600" dirty="0">
              <a:solidFill>
                <a:srgbClr val="FF0000"/>
              </a:solidFill>
            </a:endParaRPr>
          </a:p>
        </p:txBody>
      </p:sp>
    </p:spTree>
    <p:extLst>
      <p:ext uri="{BB962C8B-B14F-4D97-AF65-F5344CB8AC3E}">
        <p14:creationId xmlns:p14="http://schemas.microsoft.com/office/powerpoint/2010/main" val="13746054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099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fld id="{4E7355E7-46A4-1240-9722-2D080F764DA0}" type="slidenum">
              <a:rPr lang="en-GB"/>
              <a:pPr/>
              <a:t>9</a:t>
            </a:fld>
            <a:endParaRPr lang="en-GB"/>
          </a:p>
        </p:txBody>
      </p:sp>
      <p:sp>
        <p:nvSpPr>
          <p:cNvPr id="342018" name="Rectangle 2"/>
          <p:cNvSpPr>
            <a:spLocks noGrp="1" noChangeArrowheads="1"/>
          </p:cNvSpPr>
          <p:nvPr>
            <p:ph type="title"/>
          </p:nvPr>
        </p:nvSpPr>
        <p:spPr/>
        <p:txBody>
          <a:bodyPr/>
          <a:lstStyle/>
          <a:p>
            <a:r>
              <a:rPr lang="en-GB" dirty="0"/>
              <a:t>Drivers and </a:t>
            </a:r>
            <a:r>
              <a:rPr lang="en-GB" dirty="0" smtClean="0"/>
              <a:t>Benefits</a:t>
            </a:r>
            <a:endParaRPr lang="en-GB" dirty="0"/>
          </a:p>
        </p:txBody>
      </p:sp>
      <p:sp>
        <p:nvSpPr>
          <p:cNvPr id="342020" name="Rectangle 4"/>
          <p:cNvSpPr>
            <a:spLocks noGrp="1" noChangeArrowheads="1"/>
          </p:cNvSpPr>
          <p:nvPr>
            <p:ph type="body" sz="half" idx="1"/>
          </p:nvPr>
        </p:nvSpPr>
        <p:spPr/>
        <p:txBody>
          <a:bodyPr/>
          <a:lstStyle/>
          <a:p>
            <a:pPr marL="457200" indent="-457200">
              <a:lnSpc>
                <a:spcPct val="90000"/>
              </a:lnSpc>
            </a:pPr>
            <a:r>
              <a:rPr lang="en-GB" sz="2000"/>
              <a:t>excellent vehicle for enquiry/research led learning </a:t>
            </a:r>
          </a:p>
          <a:p>
            <a:pPr marL="457200" indent="-457200">
              <a:lnSpc>
                <a:spcPct val="90000"/>
              </a:lnSpc>
            </a:pPr>
            <a:r>
              <a:rPr lang="en-GB" sz="2000"/>
              <a:t>exciting, novel and authentic learning experiences</a:t>
            </a:r>
          </a:p>
          <a:p>
            <a:pPr marL="457200" indent="-457200">
              <a:lnSpc>
                <a:spcPct val="90000"/>
              </a:lnSpc>
            </a:pPr>
            <a:r>
              <a:rPr lang="en-GB" sz="2000"/>
              <a:t>e-learning can support student centred learning, providing flexibility in</a:t>
            </a:r>
          </a:p>
          <a:p>
            <a:pPr marL="838200" lvl="1" indent="-381000">
              <a:lnSpc>
                <a:spcPct val="90000"/>
              </a:lnSpc>
            </a:pPr>
            <a:r>
              <a:rPr lang="en-GB" sz="1800"/>
              <a:t>time</a:t>
            </a:r>
          </a:p>
          <a:p>
            <a:pPr marL="838200" lvl="1" indent="-381000">
              <a:lnSpc>
                <a:spcPct val="90000"/>
              </a:lnSpc>
            </a:pPr>
            <a:r>
              <a:rPr lang="en-GB" sz="1800"/>
              <a:t>place</a:t>
            </a:r>
          </a:p>
          <a:p>
            <a:pPr marL="838200" lvl="1" indent="-381000">
              <a:lnSpc>
                <a:spcPct val="90000"/>
              </a:lnSpc>
            </a:pPr>
            <a:r>
              <a:rPr lang="en-GB" sz="1800"/>
              <a:t>learning style</a:t>
            </a:r>
          </a:p>
          <a:p>
            <a:pPr marL="838200" lvl="1" indent="-381000">
              <a:lnSpc>
                <a:spcPct val="90000"/>
              </a:lnSpc>
            </a:pPr>
            <a:r>
              <a:rPr lang="en-GB" sz="1800"/>
              <a:t>pedagogic style</a:t>
            </a:r>
          </a:p>
          <a:p>
            <a:pPr marL="457200" indent="-457200">
              <a:lnSpc>
                <a:spcPct val="90000"/>
              </a:lnSpc>
            </a:pPr>
            <a:r>
              <a:rPr lang="en-GB" sz="2000"/>
              <a:t>allow us the opportunity to provide reliable and equitable student support;</a:t>
            </a:r>
          </a:p>
        </p:txBody>
      </p:sp>
      <p:sp>
        <p:nvSpPr>
          <p:cNvPr id="342021" name="Rectangle 5"/>
          <p:cNvSpPr>
            <a:spLocks noGrp="1" noChangeArrowheads="1"/>
          </p:cNvSpPr>
          <p:nvPr>
            <p:ph type="body" sz="half" idx="2"/>
          </p:nvPr>
        </p:nvSpPr>
        <p:spPr/>
        <p:txBody>
          <a:bodyPr/>
          <a:lstStyle/>
          <a:p>
            <a:pPr>
              <a:lnSpc>
                <a:spcPct val="90000"/>
              </a:lnSpc>
            </a:pPr>
            <a:r>
              <a:rPr lang="en-GB" sz="2000" dirty="0"/>
              <a:t>ideal for developing and supporting lifelong learners </a:t>
            </a:r>
          </a:p>
          <a:p>
            <a:pPr>
              <a:lnSpc>
                <a:spcPct val="90000"/>
              </a:lnSpc>
            </a:pPr>
            <a:r>
              <a:rPr lang="en-GB" sz="2000" dirty="0"/>
              <a:t>supplements and enhances accessibility of face-to-face learning </a:t>
            </a:r>
          </a:p>
          <a:p>
            <a:pPr>
              <a:lnSpc>
                <a:spcPct val="90000"/>
              </a:lnSpc>
            </a:pPr>
            <a:r>
              <a:rPr lang="en-GB" sz="2000" dirty="0"/>
              <a:t>support assessment and recording of student achievement </a:t>
            </a:r>
          </a:p>
          <a:p>
            <a:pPr>
              <a:lnSpc>
                <a:spcPct val="90000"/>
              </a:lnSpc>
            </a:pPr>
            <a:r>
              <a:rPr lang="en-GB" sz="2000" dirty="0"/>
              <a:t>the opportunity to develop new markets </a:t>
            </a:r>
          </a:p>
          <a:p>
            <a:pPr>
              <a:lnSpc>
                <a:spcPct val="90000"/>
              </a:lnSpc>
            </a:pPr>
            <a:r>
              <a:rPr lang="en-US" sz="2000" dirty="0"/>
              <a:t>after initial cost and effort, e-learning can provide financial and time savings </a:t>
            </a:r>
            <a:endParaRPr lang="en-GB" sz="2000" dirty="0"/>
          </a:p>
        </p:txBody>
      </p:sp>
    </p:spTree>
    <p:extLst>
      <p:ext uri="{BB962C8B-B14F-4D97-AF65-F5344CB8AC3E}">
        <p14:creationId xmlns:p14="http://schemas.microsoft.com/office/powerpoint/2010/main" val="2827289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OUNTDOWNSTYLE" val="-1"/>
  <p:tag name="INCLUDEPPT" val="True"/>
  <p:tag name="CUSTOMCELLFORECOLOR" val="-16777216"/>
  <p:tag name="PARTICIPANTSINLEADERBOARD" val="5"/>
  <p:tag name="AUTOSIZEGRID" val="True"/>
  <p:tag name="BULLETTYPE" val="3"/>
  <p:tag name="FIBINCLUDEOTHER" val="True"/>
  <p:tag name="DELIMITERS" val="3.1"/>
  <p:tag name="INCLUDESESSION" val="True"/>
  <p:tag name="ADVANCEDSETTINGSVIEW" val="True"/>
  <p:tag name="CHARTCOLORS" val="1"/>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ain presentation title goes here. &amp;#x0D;&amp;#x0A;&amp;quot;&quot;/&gt;&lt;property id=&quot;20307&quot; value=&quot;256&quot;/&gt;&lt;/object&gt;&lt;object type=&quot;3&quot; unique_id=&quot;10302&quot;&gt;&lt;property id=&quot;20148&quot; value=&quot;5&quot;/&gt;&lt;property id=&quot;20300&quot; value=&quot;Slide 3&quot;/&gt;&lt;property id=&quot;20307&quot; value=&quot;257&quot;/&gt;&lt;/object&gt;&lt;object type=&quot;3&quot; unique_id=&quot;10655&quot;&gt;&lt;property id=&quot;20148&quot; value=&quot;5&quot;/&gt;&lt;property id=&quot;20300&quot; value=&quot;Slide 13 - &amp;quot;Divider page title goes here&amp;quot;&quot;/&gt;&lt;property id=&quot;20307&quot; value=&quot;258&quot;/&gt;&lt;/object&gt;&lt;object type=&quot;3&quot; unique_id=&quot;10656&quot;&gt;&lt;property id=&quot;20148&quot; value=&quot;5&quot;/&gt;&lt;property id=&quot;20300&quot; value=&quot;Slide 2&quot;/&gt;&lt;property id=&quot;20307&quot; value=&quot;259&quot;/&gt;&lt;/object&gt;&lt;object type=&quot;3&quot; unique_id=&quot;10831&quot;&gt;&lt;property id=&quot;20148&quot; value=&quot;5&quot;/&gt;&lt;property id=&quot;20300&quot; value=&quot;Slide 9&quot;/&gt;&lt;property id=&quot;20307&quot; value=&quot;260&quot;/&gt;&lt;/object&gt;&lt;object type=&quot;3&quot; unique_id=&quot;10832&quot;&gt;&lt;property id=&quot;20148&quot; value=&quot;5&quot;/&gt;&lt;property id=&quot;20300&quot; value=&quot;Slide 10&quot;/&gt;&lt;property id=&quot;20307&quot; value=&quot;261&quot;/&gt;&lt;/object&gt;&lt;object type=&quot;3&quot; unique_id=&quot;10833&quot;&gt;&lt;property id=&quot;20148&quot; value=&quot;5&quot;/&gt;&lt;property id=&quot;20300&quot; value=&quot;Slide 4 - &amp;quot;Picture Caption&amp;quot;&quot;/&gt;&lt;property id=&quot;20307&quot; value=&quot;262&quot;/&gt;&lt;/object&gt;&lt;object type=&quot;3&quot; unique_id=&quot;10834&quot;&gt;&lt;property id=&quot;20148&quot; value=&quot;5&quot;/&gt;&lt;property id=&quot;20300&quot; value=&quot;Slide 5 - &amp;quot;Picture Caption&amp;quot;&quot;/&gt;&lt;property id=&quot;20307&quot; value=&quot;263&quot;/&gt;&lt;/object&gt;&lt;object type=&quot;3&quot; unique_id=&quot;10835&quot;&gt;&lt;property id=&quot;20148&quot; value=&quot;5&quot;/&gt;&lt;property id=&quot;20300&quot; value=&quot;Slide 6 - &amp;quot;Left: Image caption&amp;quot;&quot;/&gt;&lt;property id=&quot;20307&quot; value=&quot;264&quot;/&gt;&lt;/object&gt;&lt;object type=&quot;3&quot; unique_id=&quot;11056&quot;&gt;&lt;property id=&quot;20148&quot; value=&quot;5&quot;/&gt;&lt;property id=&quot;20300&quot; value=&quot;Slide 7 - &amp;quot;Caption for graph&amp;quot;&quot;/&gt;&lt;property id=&quot;20307&quot; value=&quot;265&quot;/&gt;&lt;/object&gt;&lt;object type=&quot;3&quot; unique_id=&quot;11057&quot;&gt;&lt;property id=&quot;20148&quot; value=&quot;5&quot;/&gt;&lt;property id=&quot;20300&quot; value=&quot;Slide 11&quot;/&gt;&lt;property id=&quot;20307&quot; value=&quot;266&quot;/&gt;&lt;/object&gt;&lt;object type=&quot;3&quot; unique_id=&quot;11574&quot;&gt;&lt;property id=&quot;20148&quot; value=&quot;5&quot;/&gt;&lt;property id=&quot;20300&quot; value=&quot;Slide 8&quot;/&gt;&lt;property id=&quot;20307&quot; value=&quot;269&quot;/&gt;&lt;/object&gt;&lt;object type=&quot;3&quot; unique_id=&quot;11995&quot;&gt;&lt;property id=&quot;20148&quot; value=&quot;5&quot;/&gt;&lt;property id=&quot;20300&quot; value=&quot;Slide 12&quot;/&gt;&lt;property id=&quot;20307&quot; value=&quot;271&quot;/&gt;&lt;/object&gt;&lt;object type=&quot;3&quot; unique_id=&quot;11996&quot;&gt;&lt;property id=&quot;20148&quot; value=&quot;5&quot;/&gt;&lt;property id=&quot;20300&quot; value=&quot;Slide 14&quot;/&gt;&lt;property id=&quot;20307&quot; value=&quot;272&quot;/&gt;&lt;/object&gt;&lt;object type=&quot;3&quot; unique_id=&quot;11997&quot;&gt;&lt;property id=&quot;20148&quot; value=&quot;5&quot;/&gt;&lt;property id=&quot;20300&quot; value=&quot;Slide 15 - &amp;quot;Picture Caption&amp;quot;&quot;/&gt;&lt;property id=&quot;20307&quot; value=&quot;276&quot;/&gt;&lt;/object&gt;&lt;object type=&quot;3&quot; unique_id=&quot;11998&quot;&gt;&lt;property id=&quot;20148&quot; value=&quot;5&quot;/&gt;&lt;property id=&quot;20300&quot; value=&quot;Slide 16 - &amp;quot;Picture Caption&amp;quot;&quot;/&gt;&lt;property id=&quot;20307&quot; value=&quot;275&quot;/&gt;&lt;/object&gt;&lt;object type=&quot;3&quot; unique_id=&quot;11999&quot;&gt;&lt;property id=&quot;20148&quot; value=&quot;5&quot;/&gt;&lt;property id=&quot;20300&quot; value=&quot;Slide 19&quot;/&gt;&lt;property id=&quot;20307&quot; value=&quot;273&quot;/&gt;&lt;/object&gt;&lt;object type=&quot;3&quot; unique_id=&quot;12000&quot;&gt;&lt;property id=&quot;20148&quot; value=&quot;5&quot;/&gt;&lt;property id=&quot;20300&quot; value=&quot;Slide 20&quot;/&gt;&lt;property id=&quot;20307&quot; value=&quot;274&quot;/&gt;&lt;/object&gt;&lt;object type=&quot;3&quot; unique_id=&quot;12001&quot;&gt;&lt;property id=&quot;20148&quot; value=&quot;5&quot;/&gt;&lt;property id=&quot;20300&quot; value=&quot;Slide 17 - &amp;quot;Left: Image caption&amp;quot;&quot;/&gt;&lt;property id=&quot;20307&quot; value=&quot;277&quot;/&gt;&lt;/object&gt;&lt;object type=&quot;3&quot; unique_id=&quot;12002&quot;&gt;&lt;property id=&quot;20148&quot; value=&quot;5&quot;/&gt;&lt;property id=&quot;20300&quot; value=&quot;Slide 18 - &amp;quot;Caption for graph&amp;quot;&quot;/&gt;&lt;property id=&quot;20307&quot; value=&quot;278&quot;/&gt;&lt;/object&gt;&lt;object type=&quot;3&quot; unique_id=&quot;12003&quot;&gt;&lt;property id=&quot;20148&quot; value=&quot;5&quot;/&gt;&lt;property id=&quot;20300&quot; value=&quot;Slide 21&quot;/&gt;&lt;property id=&quot;20307&quot; value=&quot;279&quot;/&gt;&lt;/object&gt;&lt;object type=&quot;3&quot; unique_id=&quot;12004&quot;&gt;&lt;property id=&quot;20148&quot; value=&quot;5&quot;/&gt;&lt;property id=&quot;20300&quot; value=&quot;Slide 22&quot;/&gt;&lt;property id=&quot;20307&quot; value=&quot;280&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cite">
  <a:themeElements>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fontScheme name="UoSnew3">
      <a:majorFont>
        <a:latin typeface="Lucida Sans"/>
        <a:ea typeface="ＭＳ Ｐゴシック"/>
        <a:cs typeface=""/>
      </a:majorFont>
      <a:minorFont>
        <a:latin typeface="Lucida Sans"/>
        <a:ea typeface="ＭＳ Ｐゴシック"/>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defRPr>
        </a:defPPr>
      </a:lstStyle>
    </a:lnDef>
    <a:txDef>
      <a:spPr>
        <a:noFill/>
      </a:spPr>
      <a:bodyPr wrap="square" rtlCol="0">
        <a:spAutoFit/>
      </a:bodyPr>
      <a:lstStyle>
        <a:defPPr>
          <a:defRPr sz="1600" dirty="0" err="1" smtClean="0"/>
        </a:defPPr>
      </a:lstStyle>
    </a:txDef>
  </a:objectDefaults>
  <a:extraClrSchemeLst>
    <a:extraClrScheme>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cite.potx</Template>
  <TotalTime>2182</TotalTime>
  <Words>2368</Words>
  <Application>Microsoft Macintosh PowerPoint</Application>
  <PresentationFormat>On-screen Show (4:3)</PresentationFormat>
  <Paragraphs>319</Paragraphs>
  <Slides>23</Slides>
  <Notes>15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cite</vt:lpstr>
      <vt:lpstr>Technology Enhanced Learning </vt:lpstr>
      <vt:lpstr>The purpose of this session</vt:lpstr>
      <vt:lpstr>What is TEL?</vt:lpstr>
      <vt:lpstr>Some Technologies</vt:lpstr>
      <vt:lpstr>Distance vs Blended</vt:lpstr>
      <vt:lpstr>Teaching approaches</vt:lpstr>
      <vt:lpstr>Learning activities</vt:lpstr>
      <vt:lpstr>The Levels of engagement (is level 1 a given?)</vt:lpstr>
      <vt:lpstr>Drivers and Benefits</vt:lpstr>
      <vt:lpstr>PowerPoint Presentation</vt:lpstr>
      <vt:lpstr>What are the barriers to progress?</vt:lpstr>
      <vt:lpstr>What Is CITE?</vt:lpstr>
      <vt:lpstr>PowerPoint Presentation</vt:lpstr>
      <vt:lpstr>  Developing and Supporting Community</vt:lpstr>
      <vt:lpstr>What does it take to set up Technology Enhanced Learning?</vt:lpstr>
      <vt:lpstr>Learning Design</vt:lpstr>
      <vt:lpstr>PowerPoint Presentation</vt:lpstr>
      <vt:lpstr>PowerPoint Presentation</vt:lpstr>
      <vt:lpstr>Disciplinary Differences</vt:lpstr>
      <vt:lpstr>What works in your discipline?</vt:lpstr>
      <vt:lpstr>Student Survey - Major Findings</vt:lpstr>
      <vt:lpstr>A useful Toolset </vt:lpstr>
      <vt:lpstr>References</vt:lpstr>
    </vt:vector>
  </TitlesOfParts>
  <Manager>M.S.Treagust@soton.ac.uk</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CITE PowerPoint template</dc:title>
  <dc:creator>ajdw;M.S.Treagust@soton.ac.uk</dc:creator>
  <dc:description>v1 of CITE PowerPoint tempate created 30/03/12</dc:description>
  <cp:lastModifiedBy>Hugh Davis</cp:lastModifiedBy>
  <cp:revision>326</cp:revision>
  <dcterms:created xsi:type="dcterms:W3CDTF">2008-04-22T13:46:56Z</dcterms:created>
  <dcterms:modified xsi:type="dcterms:W3CDTF">2012-11-28T14:31:09Z</dcterms:modified>
</cp:coreProperties>
</file>