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31" r:id="rId1"/>
  </p:sldMasterIdLst>
  <p:sldIdLst>
    <p:sldId id="262" r:id="rId2"/>
    <p:sldId id="256" r:id="rId3"/>
    <p:sldId id="261" r:id="rId4"/>
    <p:sldId id="258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24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13C23C-8949-F140-9F2C-758B88D0C905}" type="doc">
      <dgm:prSet loTypeId="urn:microsoft.com/office/officeart/2005/8/layout/lProcess3" loCatId="" qsTypeId="urn:microsoft.com/office/officeart/2005/8/quickstyle/simple4" qsCatId="simple" csTypeId="urn:microsoft.com/office/officeart/2005/8/colors/accent1_2" csCatId="accent1" phldr="1"/>
      <dgm:spPr/>
    </dgm:pt>
    <dgm:pt modelId="{7546755A-0569-B14F-A97F-B04A72DCE79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Resource</a:t>
          </a:r>
          <a:endParaRPr lang="en-GB" dirty="0">
            <a:solidFill>
              <a:schemeClr val="tx1"/>
            </a:solidFill>
          </a:endParaRPr>
        </a:p>
      </dgm:t>
    </dgm:pt>
    <dgm:pt modelId="{5F1B297D-6470-A14F-B8EF-71A44D1EE62E}" type="parTrans" cxnId="{990CF08F-B7AD-C84A-A7A8-50F9EBFFB6F8}">
      <dgm:prSet/>
      <dgm:spPr/>
      <dgm:t>
        <a:bodyPr/>
        <a:lstStyle/>
        <a:p>
          <a:endParaRPr lang="en-GB"/>
        </a:p>
      </dgm:t>
    </dgm:pt>
    <dgm:pt modelId="{60DD8F72-1985-DB4C-BCA1-5DEDBE408CA9}" type="sibTrans" cxnId="{990CF08F-B7AD-C84A-A7A8-50F9EBFFB6F8}">
      <dgm:prSet/>
      <dgm:spPr/>
      <dgm:t>
        <a:bodyPr/>
        <a:lstStyle/>
        <a:p>
          <a:endParaRPr lang="en-GB"/>
        </a:p>
      </dgm:t>
    </dgm:pt>
    <dgm:pt modelId="{CF9F821D-CA69-BA4F-8C96-E3C27B80550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Team Review</a:t>
          </a:r>
          <a:endParaRPr lang="en-GB" dirty="0">
            <a:solidFill>
              <a:schemeClr val="tx1"/>
            </a:solidFill>
          </a:endParaRPr>
        </a:p>
      </dgm:t>
    </dgm:pt>
    <dgm:pt modelId="{07D71F8C-057D-0D41-A54D-A35BFF33D8C8}" type="parTrans" cxnId="{4B92EE45-1805-D741-BCBA-993D8F18A633}">
      <dgm:prSet/>
      <dgm:spPr/>
      <dgm:t>
        <a:bodyPr/>
        <a:lstStyle/>
        <a:p>
          <a:endParaRPr lang="en-GB"/>
        </a:p>
      </dgm:t>
    </dgm:pt>
    <dgm:pt modelId="{72DA208D-708E-5340-97A8-F39F46224506}" type="sibTrans" cxnId="{4B92EE45-1805-D741-BCBA-993D8F18A633}">
      <dgm:prSet/>
      <dgm:spPr/>
      <dgm:t>
        <a:bodyPr/>
        <a:lstStyle/>
        <a:p>
          <a:endParaRPr lang="en-GB"/>
        </a:p>
      </dgm:t>
    </dgm:pt>
    <dgm:pt modelId="{7E1EA818-DB94-344F-9B6B-86AE93593F76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Describe:</a:t>
          </a:r>
          <a:endParaRPr lang="en-GB" dirty="0">
            <a:solidFill>
              <a:schemeClr val="tx1"/>
            </a:solidFill>
          </a:endParaRPr>
        </a:p>
      </dgm:t>
    </dgm:pt>
    <dgm:pt modelId="{B7BD59A6-E751-C544-8F58-8628CC520036}" type="parTrans" cxnId="{7143988F-BDD3-3543-8463-4E1BEBE44E5D}">
      <dgm:prSet/>
      <dgm:spPr/>
      <dgm:t>
        <a:bodyPr/>
        <a:lstStyle/>
        <a:p>
          <a:endParaRPr lang="en-GB"/>
        </a:p>
      </dgm:t>
    </dgm:pt>
    <dgm:pt modelId="{7CB0BF06-67C0-3F45-B80B-1AA9F86C3B6A}" type="sibTrans" cxnId="{7143988F-BDD3-3543-8463-4E1BEBE44E5D}">
      <dgm:prSet/>
      <dgm:spPr/>
      <dgm:t>
        <a:bodyPr/>
        <a:lstStyle/>
        <a:p>
          <a:endParaRPr lang="en-GB"/>
        </a:p>
      </dgm:t>
    </dgm:pt>
    <dgm:pt modelId="{BC673F19-6F05-6347-8C46-885754D0B92D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Individual Reflection</a:t>
          </a:r>
          <a:endParaRPr lang="en-GB" dirty="0">
            <a:solidFill>
              <a:schemeClr val="tx1"/>
            </a:solidFill>
          </a:endParaRPr>
        </a:p>
      </dgm:t>
    </dgm:pt>
    <dgm:pt modelId="{8BC6F9A1-7C0B-E44E-B4B1-3B63344A28A8}" type="parTrans" cxnId="{BD444930-E979-CA41-AFCE-FD7C029E70E4}">
      <dgm:prSet/>
      <dgm:spPr/>
      <dgm:t>
        <a:bodyPr/>
        <a:lstStyle/>
        <a:p>
          <a:endParaRPr lang="en-GB"/>
        </a:p>
      </dgm:t>
    </dgm:pt>
    <dgm:pt modelId="{FEC9A234-3648-2346-B197-203FC85526A5}" type="sibTrans" cxnId="{BD444930-E979-CA41-AFCE-FD7C029E70E4}">
      <dgm:prSet/>
      <dgm:spPr/>
      <dgm:t>
        <a:bodyPr/>
        <a:lstStyle/>
        <a:p>
          <a:endParaRPr lang="en-GB"/>
        </a:p>
      </dgm:t>
    </dgm:pt>
    <dgm:pt modelId="{A93CE5F5-3FCC-FD49-B64B-B33463837D74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Pitch</a:t>
          </a:r>
          <a:endParaRPr lang="en-GB" b="1" dirty="0">
            <a:solidFill>
              <a:schemeClr val="tx1"/>
            </a:solidFill>
          </a:endParaRPr>
        </a:p>
      </dgm:t>
    </dgm:pt>
    <dgm:pt modelId="{4E346081-5572-AA49-B60C-36DCDBD7D112}" type="parTrans" cxnId="{07008C8C-F0A1-8B4C-ABDB-F73A0479586C}">
      <dgm:prSet/>
      <dgm:spPr/>
      <dgm:t>
        <a:bodyPr/>
        <a:lstStyle/>
        <a:p>
          <a:endParaRPr lang="en-GB"/>
        </a:p>
      </dgm:t>
    </dgm:pt>
    <dgm:pt modelId="{68547596-E6F1-F947-9C82-DA8E65478ECC}" type="sibTrans" cxnId="{07008C8C-F0A1-8B4C-ABDB-F73A0479586C}">
      <dgm:prSet/>
      <dgm:spPr/>
      <dgm:t>
        <a:bodyPr/>
        <a:lstStyle/>
        <a:p>
          <a:endParaRPr lang="en-GB"/>
        </a:p>
      </dgm:t>
    </dgm:pt>
    <dgm:pt modelId="{D5E795D5-3A6A-7A43-8705-D040DE6EB860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Flyer</a:t>
          </a:r>
          <a:endParaRPr lang="en-GB" b="1" dirty="0">
            <a:solidFill>
              <a:schemeClr val="tx1"/>
            </a:solidFill>
          </a:endParaRPr>
        </a:p>
      </dgm:t>
    </dgm:pt>
    <dgm:pt modelId="{EC8BF8F3-6F74-9646-BF9F-445AFFDB99EF}" type="parTrans" cxnId="{3D0900A9-9F94-AB41-A8EB-366283401896}">
      <dgm:prSet/>
      <dgm:spPr/>
      <dgm:t>
        <a:bodyPr/>
        <a:lstStyle/>
        <a:p>
          <a:endParaRPr lang="en-GB"/>
        </a:p>
      </dgm:t>
    </dgm:pt>
    <dgm:pt modelId="{A0CC6B00-DC6C-A444-A5E1-90C3CDE9221F}" type="sibTrans" cxnId="{3D0900A9-9F94-AB41-A8EB-366283401896}">
      <dgm:prSet/>
      <dgm:spPr/>
      <dgm:t>
        <a:bodyPr/>
        <a:lstStyle/>
        <a:p>
          <a:endParaRPr lang="en-GB"/>
        </a:p>
      </dgm:t>
    </dgm:pt>
    <dgm:pt modelId="{9B94166D-FDB3-2142-9067-68F994616768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Selection</a:t>
          </a:r>
          <a:endParaRPr lang="en-GB" b="1" dirty="0">
            <a:solidFill>
              <a:schemeClr val="tx1"/>
            </a:solidFill>
          </a:endParaRPr>
        </a:p>
      </dgm:t>
    </dgm:pt>
    <dgm:pt modelId="{155545B4-AF60-BE44-B7E8-B5C903C910A1}" type="parTrans" cxnId="{78CD293F-D06B-C04D-89D9-E02A90B27119}">
      <dgm:prSet/>
      <dgm:spPr/>
      <dgm:t>
        <a:bodyPr/>
        <a:lstStyle/>
        <a:p>
          <a:endParaRPr lang="en-GB"/>
        </a:p>
      </dgm:t>
    </dgm:pt>
    <dgm:pt modelId="{BAE92BD8-534C-9E4E-BFAA-B60A62FBA163}" type="sibTrans" cxnId="{78CD293F-D06B-C04D-89D9-E02A90B27119}">
      <dgm:prSet/>
      <dgm:spPr/>
      <dgm:t>
        <a:bodyPr/>
        <a:lstStyle/>
        <a:p>
          <a:endParaRPr lang="en-GB"/>
        </a:p>
      </dgm:t>
    </dgm:pt>
    <dgm:pt modelId="{3F16485F-E7F8-A94F-808C-7FBFD3A4AE9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Planning</a:t>
          </a:r>
          <a:endParaRPr lang="en-GB" b="1" dirty="0">
            <a:solidFill>
              <a:schemeClr val="tx1"/>
            </a:solidFill>
          </a:endParaRPr>
        </a:p>
      </dgm:t>
    </dgm:pt>
    <dgm:pt modelId="{630C5F5C-D750-C04E-BE56-5A5800B9705E}" type="parTrans" cxnId="{0481B05B-2A74-F84B-A998-686513C76CF1}">
      <dgm:prSet/>
      <dgm:spPr/>
      <dgm:t>
        <a:bodyPr/>
        <a:lstStyle/>
        <a:p>
          <a:endParaRPr lang="en-GB"/>
        </a:p>
      </dgm:t>
    </dgm:pt>
    <dgm:pt modelId="{31A5E26B-75E0-DB42-84D1-2DFBF6F48ADD}" type="sibTrans" cxnId="{0481B05B-2A74-F84B-A998-686513C76CF1}">
      <dgm:prSet/>
      <dgm:spPr/>
      <dgm:t>
        <a:bodyPr/>
        <a:lstStyle/>
        <a:p>
          <a:endParaRPr lang="en-GB"/>
        </a:p>
      </dgm:t>
    </dgm:pt>
    <dgm:pt modelId="{4761FA43-812E-3D49-A221-F04BEE4F5F9E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Production</a:t>
          </a:r>
          <a:endParaRPr lang="en-GB" b="1" dirty="0">
            <a:solidFill>
              <a:schemeClr val="tx1"/>
            </a:solidFill>
          </a:endParaRPr>
        </a:p>
      </dgm:t>
    </dgm:pt>
    <dgm:pt modelId="{660A72DD-9F9C-B243-8109-E15CC09417CD}" type="parTrans" cxnId="{6B7649F6-4DA1-ED41-9AA2-C3ED32340188}">
      <dgm:prSet/>
      <dgm:spPr/>
      <dgm:t>
        <a:bodyPr/>
        <a:lstStyle/>
        <a:p>
          <a:endParaRPr lang="en-GB"/>
        </a:p>
      </dgm:t>
    </dgm:pt>
    <dgm:pt modelId="{47FD6943-7816-E546-B301-BAD249217332}" type="sibTrans" cxnId="{6B7649F6-4DA1-ED41-9AA2-C3ED32340188}">
      <dgm:prSet/>
      <dgm:spPr/>
      <dgm:t>
        <a:bodyPr/>
        <a:lstStyle/>
        <a:p>
          <a:endParaRPr lang="en-GB"/>
        </a:p>
      </dgm:t>
    </dgm:pt>
    <dgm:pt modelId="{6A467588-8900-614A-8AC9-DF37EDA1E47D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Learning</a:t>
          </a:r>
          <a:endParaRPr lang="en-GB" b="1" dirty="0">
            <a:solidFill>
              <a:schemeClr val="tx1"/>
            </a:solidFill>
          </a:endParaRPr>
        </a:p>
      </dgm:t>
    </dgm:pt>
    <dgm:pt modelId="{C332888F-91CE-1145-A811-43F8F30506B5}" type="parTrans" cxnId="{A0E82741-1F8C-8845-B94C-15DC90F4EA43}">
      <dgm:prSet/>
      <dgm:spPr/>
      <dgm:t>
        <a:bodyPr/>
        <a:lstStyle/>
        <a:p>
          <a:endParaRPr lang="en-GB"/>
        </a:p>
      </dgm:t>
    </dgm:pt>
    <dgm:pt modelId="{452ACE5E-8F99-804A-9F7E-8C34D82C501F}" type="sibTrans" cxnId="{A0E82741-1F8C-8845-B94C-15DC90F4EA43}">
      <dgm:prSet/>
      <dgm:spPr/>
      <dgm:t>
        <a:bodyPr/>
        <a:lstStyle/>
        <a:p>
          <a:endParaRPr lang="en-GB"/>
        </a:p>
      </dgm:t>
    </dgm:pt>
    <dgm:pt modelId="{619BFDD9-F39B-4145-AFD7-F437484BF306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Process</a:t>
          </a:r>
          <a:endParaRPr lang="en-GB" b="1" dirty="0">
            <a:solidFill>
              <a:schemeClr val="tx1"/>
            </a:solidFill>
          </a:endParaRPr>
        </a:p>
      </dgm:t>
    </dgm:pt>
    <dgm:pt modelId="{F1ECDCBB-3B69-DC41-986C-D8EC8CA0EA48}" type="parTrans" cxnId="{F61D5ECB-8150-004A-99F9-48FA57EA6A88}">
      <dgm:prSet/>
      <dgm:spPr/>
      <dgm:t>
        <a:bodyPr/>
        <a:lstStyle/>
        <a:p>
          <a:endParaRPr lang="en-GB"/>
        </a:p>
      </dgm:t>
    </dgm:pt>
    <dgm:pt modelId="{4FC9626E-F715-2649-9672-CE09C723C0AA}" type="sibTrans" cxnId="{F61D5ECB-8150-004A-99F9-48FA57EA6A88}">
      <dgm:prSet/>
      <dgm:spPr/>
      <dgm:t>
        <a:bodyPr/>
        <a:lstStyle/>
        <a:p>
          <a:endParaRPr lang="en-GB"/>
        </a:p>
      </dgm:t>
    </dgm:pt>
    <dgm:pt modelId="{64FDF75A-839B-DF40-A8AF-38FE25FC378A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Reflection</a:t>
          </a:r>
          <a:endParaRPr lang="en-GB" b="1" dirty="0">
            <a:solidFill>
              <a:schemeClr val="tx1"/>
            </a:solidFill>
          </a:endParaRPr>
        </a:p>
      </dgm:t>
    </dgm:pt>
    <dgm:pt modelId="{994A086D-D2DB-CD41-94F6-8B70781EC22C}" type="parTrans" cxnId="{5EE77067-01EB-B648-9225-771FD91314E8}">
      <dgm:prSet/>
      <dgm:spPr/>
      <dgm:t>
        <a:bodyPr/>
        <a:lstStyle/>
        <a:p>
          <a:endParaRPr lang="en-GB"/>
        </a:p>
      </dgm:t>
    </dgm:pt>
    <dgm:pt modelId="{AF3739CA-40C1-D949-8AE0-91882C27682F}" type="sibTrans" cxnId="{5EE77067-01EB-B648-9225-771FD91314E8}">
      <dgm:prSet/>
      <dgm:spPr/>
      <dgm:t>
        <a:bodyPr/>
        <a:lstStyle/>
        <a:p>
          <a:endParaRPr lang="en-GB"/>
        </a:p>
      </dgm:t>
    </dgm:pt>
    <dgm:pt modelId="{271ADE3B-56E5-3942-9931-085E94A3FDC4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Feedback</a:t>
          </a:r>
          <a:endParaRPr lang="en-GB" b="1" dirty="0">
            <a:solidFill>
              <a:schemeClr val="tx1"/>
            </a:solidFill>
          </a:endParaRPr>
        </a:p>
      </dgm:t>
    </dgm:pt>
    <dgm:pt modelId="{C1DF1AAA-6C2E-BF48-A3E7-3089A541EAB6}" type="parTrans" cxnId="{19C9C140-E0B0-CD4D-9AD8-7CDD6F02B8EF}">
      <dgm:prSet/>
      <dgm:spPr/>
      <dgm:t>
        <a:bodyPr/>
        <a:lstStyle/>
        <a:p>
          <a:endParaRPr lang="en-GB"/>
        </a:p>
      </dgm:t>
    </dgm:pt>
    <dgm:pt modelId="{0BEB6FBA-96DB-EB43-BD32-7068539BCD79}" type="sibTrans" cxnId="{19C9C140-E0B0-CD4D-9AD8-7CDD6F02B8EF}">
      <dgm:prSet/>
      <dgm:spPr/>
      <dgm:t>
        <a:bodyPr/>
        <a:lstStyle/>
        <a:p>
          <a:endParaRPr lang="en-GB"/>
        </a:p>
      </dgm:t>
    </dgm:pt>
    <dgm:pt modelId="{98D3564C-9D86-904B-8149-B41E863AE725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Refinement</a:t>
          </a:r>
          <a:endParaRPr lang="en-GB" b="1" dirty="0">
            <a:solidFill>
              <a:schemeClr val="tx1"/>
            </a:solidFill>
          </a:endParaRPr>
        </a:p>
      </dgm:t>
    </dgm:pt>
    <dgm:pt modelId="{0D5E9976-E594-534E-BEE3-F5C9041E53C4}" type="parTrans" cxnId="{D9F67491-2805-E640-AB01-8746CA91640B}">
      <dgm:prSet/>
      <dgm:spPr/>
      <dgm:t>
        <a:bodyPr/>
        <a:lstStyle/>
        <a:p>
          <a:endParaRPr lang="en-GB"/>
        </a:p>
      </dgm:t>
    </dgm:pt>
    <dgm:pt modelId="{DAF3B339-EA4A-DA4F-9CE5-F0A86FFEEAE5}" type="sibTrans" cxnId="{D9F67491-2805-E640-AB01-8746CA91640B}">
      <dgm:prSet/>
      <dgm:spPr/>
      <dgm:t>
        <a:bodyPr/>
        <a:lstStyle/>
        <a:p>
          <a:endParaRPr lang="en-GB"/>
        </a:p>
      </dgm:t>
    </dgm:pt>
    <dgm:pt modelId="{F7D376F6-43DC-334A-8860-F293EF48E698}" type="pres">
      <dgm:prSet presAssocID="{6A13C23C-8949-F140-9F2C-758B88D0C905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0D0A9B53-69CD-1A48-BC71-8CD17E4028DB}" type="pres">
      <dgm:prSet presAssocID="{7546755A-0569-B14F-A97F-B04A72DCE795}" presName="horFlow" presStyleCnt="0"/>
      <dgm:spPr/>
    </dgm:pt>
    <dgm:pt modelId="{DABE076E-6B69-0C41-9E24-A63BD149A30E}" type="pres">
      <dgm:prSet presAssocID="{7546755A-0569-B14F-A97F-B04A72DCE795}" presName="bigChev" presStyleLbl="node1" presStyleIdx="0" presStyleCnt="4"/>
      <dgm:spPr/>
    </dgm:pt>
    <dgm:pt modelId="{55DD695F-58AC-D143-8F87-01BE50410B22}" type="pres">
      <dgm:prSet presAssocID="{155545B4-AF60-BE44-B7E8-B5C903C910A1}" presName="parTrans" presStyleCnt="0"/>
      <dgm:spPr/>
    </dgm:pt>
    <dgm:pt modelId="{99A81216-FFA5-574E-B625-D02087FF8BB2}" type="pres">
      <dgm:prSet presAssocID="{9B94166D-FDB3-2142-9067-68F994616768}" presName="node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70B54D-FEF3-6740-BC39-8B735399638F}" type="pres">
      <dgm:prSet presAssocID="{BAE92BD8-534C-9E4E-BFAA-B60A62FBA163}" presName="sibTrans" presStyleCnt="0"/>
      <dgm:spPr/>
    </dgm:pt>
    <dgm:pt modelId="{CB125588-1627-4F4A-A0D3-1D5C7BDC1434}" type="pres">
      <dgm:prSet presAssocID="{3F16485F-E7F8-A94F-808C-7FBFD3A4AE9A}" presName="node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D8A331-F729-8143-B430-81A164EFD52B}" type="pres">
      <dgm:prSet presAssocID="{31A5E26B-75E0-DB42-84D1-2DFBF6F48ADD}" presName="sibTrans" presStyleCnt="0"/>
      <dgm:spPr/>
    </dgm:pt>
    <dgm:pt modelId="{A83FD240-108E-A844-B406-51E4D1CED250}" type="pres">
      <dgm:prSet presAssocID="{4761FA43-812E-3D49-A221-F04BEE4F5F9E}" presName="node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C92434-4235-224A-8147-893E5740007C}" type="pres">
      <dgm:prSet presAssocID="{7546755A-0569-B14F-A97F-B04A72DCE795}" presName="vSp" presStyleCnt="0"/>
      <dgm:spPr/>
    </dgm:pt>
    <dgm:pt modelId="{ADF7B4D7-AA0B-ED42-97D2-9E306523F02D}" type="pres">
      <dgm:prSet presAssocID="{CF9F821D-CA69-BA4F-8C96-E3C27B80550A}" presName="horFlow" presStyleCnt="0"/>
      <dgm:spPr/>
    </dgm:pt>
    <dgm:pt modelId="{55F3AF7C-004B-474D-A1D1-378F14E803DC}" type="pres">
      <dgm:prSet presAssocID="{CF9F821D-CA69-BA4F-8C96-E3C27B80550A}" presName="bigChev" presStyleLbl="node1" presStyleIdx="1" presStyleCnt="4"/>
      <dgm:spPr/>
    </dgm:pt>
    <dgm:pt modelId="{08C80D80-9DA4-1844-8E8A-9E1CB21207B0}" type="pres">
      <dgm:prSet presAssocID="{994A086D-D2DB-CD41-94F6-8B70781EC22C}" presName="parTrans" presStyleCnt="0"/>
      <dgm:spPr/>
    </dgm:pt>
    <dgm:pt modelId="{39543B85-2E6D-884D-9FA6-331CDA53E10B}" type="pres">
      <dgm:prSet presAssocID="{64FDF75A-839B-DF40-A8AF-38FE25FC378A}" presName="node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146A64-A16C-5842-8682-3BCDD430BFE3}" type="pres">
      <dgm:prSet presAssocID="{AF3739CA-40C1-D949-8AE0-91882C27682F}" presName="sibTrans" presStyleCnt="0"/>
      <dgm:spPr/>
    </dgm:pt>
    <dgm:pt modelId="{9A3C3332-DEC4-144D-B4BA-058242C2BFF2}" type="pres">
      <dgm:prSet presAssocID="{271ADE3B-56E5-3942-9931-085E94A3FDC4}" presName="node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E9662E-0DC3-194D-9E98-ECF555F95D54}" type="pres">
      <dgm:prSet presAssocID="{0BEB6FBA-96DB-EB43-BD32-7068539BCD79}" presName="sibTrans" presStyleCnt="0"/>
      <dgm:spPr/>
    </dgm:pt>
    <dgm:pt modelId="{A0E677B6-912C-8249-A9DD-185306F2E10F}" type="pres">
      <dgm:prSet presAssocID="{98D3564C-9D86-904B-8149-B41E863AE725}" presName="node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705C75-46F4-254C-BF2C-5C5BCE51163F}" type="pres">
      <dgm:prSet presAssocID="{CF9F821D-CA69-BA4F-8C96-E3C27B80550A}" presName="vSp" presStyleCnt="0"/>
      <dgm:spPr/>
    </dgm:pt>
    <dgm:pt modelId="{0333FB2C-1BA3-C048-8476-D92DC123DFA3}" type="pres">
      <dgm:prSet presAssocID="{7E1EA818-DB94-344F-9B6B-86AE93593F76}" presName="horFlow" presStyleCnt="0"/>
      <dgm:spPr/>
    </dgm:pt>
    <dgm:pt modelId="{5FCD82AA-3B33-C44D-8338-41D2C024C87C}" type="pres">
      <dgm:prSet presAssocID="{7E1EA818-DB94-344F-9B6B-86AE93593F76}" presName="bigChev" presStyleLbl="node1" presStyleIdx="2" presStyleCnt="4"/>
      <dgm:spPr/>
    </dgm:pt>
    <dgm:pt modelId="{0CE105F8-F2CC-FF4B-92BD-3985FE0768A0}" type="pres">
      <dgm:prSet presAssocID="{4E346081-5572-AA49-B60C-36DCDBD7D112}" presName="parTrans" presStyleCnt="0"/>
      <dgm:spPr/>
    </dgm:pt>
    <dgm:pt modelId="{3517678C-A3BF-1D42-833C-28ED97F4678B}" type="pres">
      <dgm:prSet presAssocID="{A93CE5F5-3FCC-FD49-B64B-B33463837D74}" presName="node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5107D5-29F6-6748-85D6-C12D7BD7F279}" type="pres">
      <dgm:prSet presAssocID="{68547596-E6F1-F947-9C82-DA8E65478ECC}" presName="sibTrans" presStyleCnt="0"/>
      <dgm:spPr/>
    </dgm:pt>
    <dgm:pt modelId="{B0689AD4-CE13-054D-88C5-186FF18A3ACD}" type="pres">
      <dgm:prSet presAssocID="{D5E795D5-3A6A-7A43-8705-D040DE6EB860}" presName="node" presStyleLbl="alignAccFollowNode1" presStyleIdx="7" presStyleCnt="10">
        <dgm:presLayoutVars>
          <dgm:bulletEnabled val="1"/>
        </dgm:presLayoutVars>
      </dgm:prSet>
      <dgm:spPr/>
    </dgm:pt>
    <dgm:pt modelId="{11ECA80E-71A7-704E-B96B-27DF26FA41E1}" type="pres">
      <dgm:prSet presAssocID="{7E1EA818-DB94-344F-9B6B-86AE93593F76}" presName="vSp" presStyleCnt="0"/>
      <dgm:spPr/>
    </dgm:pt>
    <dgm:pt modelId="{9DA5A616-04A1-FE4C-987E-A234B1C8A608}" type="pres">
      <dgm:prSet presAssocID="{BC673F19-6F05-6347-8C46-885754D0B92D}" presName="horFlow" presStyleCnt="0"/>
      <dgm:spPr/>
    </dgm:pt>
    <dgm:pt modelId="{6319C363-0E56-1946-B6EA-0D856CAF8233}" type="pres">
      <dgm:prSet presAssocID="{BC673F19-6F05-6347-8C46-885754D0B92D}" presName="bigChev" presStyleLbl="node1" presStyleIdx="3" presStyleCnt="4"/>
      <dgm:spPr/>
      <dgm:t>
        <a:bodyPr/>
        <a:lstStyle/>
        <a:p>
          <a:endParaRPr lang="en-GB"/>
        </a:p>
      </dgm:t>
    </dgm:pt>
    <dgm:pt modelId="{C99BFEC5-5C25-DF4B-ACA8-1116C5496BD5}" type="pres">
      <dgm:prSet presAssocID="{C332888F-91CE-1145-A811-43F8F30506B5}" presName="parTrans" presStyleCnt="0"/>
      <dgm:spPr/>
    </dgm:pt>
    <dgm:pt modelId="{54A8CAA1-251F-BC4F-9446-C11710AAEC17}" type="pres">
      <dgm:prSet presAssocID="{6A467588-8900-614A-8AC9-DF37EDA1E47D}" presName="node" presStyleLbl="alignAccFollowNode1" presStyleIdx="8" presStyleCnt="10">
        <dgm:presLayoutVars>
          <dgm:bulletEnabled val="1"/>
        </dgm:presLayoutVars>
      </dgm:prSet>
      <dgm:spPr/>
    </dgm:pt>
    <dgm:pt modelId="{D380F026-3D06-2B46-8F44-0E7AA47202CD}" type="pres">
      <dgm:prSet presAssocID="{452ACE5E-8F99-804A-9F7E-8C34D82C501F}" presName="sibTrans" presStyleCnt="0"/>
      <dgm:spPr/>
    </dgm:pt>
    <dgm:pt modelId="{8409E5EB-63E1-5746-94E4-EF24C4285BC5}" type="pres">
      <dgm:prSet presAssocID="{619BFDD9-F39B-4145-AFD7-F437484BF306}" presName="node" presStyleLbl="alignAccFollowNode1" presStyleIdx="9" presStyleCnt="10">
        <dgm:presLayoutVars>
          <dgm:bulletEnabled val="1"/>
        </dgm:presLayoutVars>
      </dgm:prSet>
      <dgm:spPr/>
    </dgm:pt>
  </dgm:ptLst>
  <dgm:cxnLst>
    <dgm:cxn modelId="{7143988F-BDD3-3543-8463-4E1BEBE44E5D}" srcId="{6A13C23C-8949-F140-9F2C-758B88D0C905}" destId="{7E1EA818-DB94-344F-9B6B-86AE93593F76}" srcOrd="2" destOrd="0" parTransId="{B7BD59A6-E751-C544-8F58-8628CC520036}" sibTransId="{7CB0BF06-67C0-3F45-B80B-1AA9F86C3B6A}"/>
    <dgm:cxn modelId="{3D0900A9-9F94-AB41-A8EB-366283401896}" srcId="{7E1EA818-DB94-344F-9B6B-86AE93593F76}" destId="{D5E795D5-3A6A-7A43-8705-D040DE6EB860}" srcOrd="1" destOrd="0" parTransId="{EC8BF8F3-6F74-9646-BF9F-445AFFDB99EF}" sibTransId="{A0CC6B00-DC6C-A444-A5E1-90C3CDE9221F}"/>
    <dgm:cxn modelId="{F61D5ECB-8150-004A-99F9-48FA57EA6A88}" srcId="{BC673F19-6F05-6347-8C46-885754D0B92D}" destId="{619BFDD9-F39B-4145-AFD7-F437484BF306}" srcOrd="1" destOrd="0" parTransId="{F1ECDCBB-3B69-DC41-986C-D8EC8CA0EA48}" sibTransId="{4FC9626E-F715-2649-9672-CE09C723C0AA}"/>
    <dgm:cxn modelId="{07008C8C-F0A1-8B4C-ABDB-F73A0479586C}" srcId="{7E1EA818-DB94-344F-9B6B-86AE93593F76}" destId="{A93CE5F5-3FCC-FD49-B64B-B33463837D74}" srcOrd="0" destOrd="0" parTransId="{4E346081-5572-AA49-B60C-36DCDBD7D112}" sibTransId="{68547596-E6F1-F947-9C82-DA8E65478ECC}"/>
    <dgm:cxn modelId="{FB18B805-034E-4B4A-9EB7-50BCA09F5221}" type="presOf" srcId="{619BFDD9-F39B-4145-AFD7-F437484BF306}" destId="{8409E5EB-63E1-5746-94E4-EF24C4285BC5}" srcOrd="0" destOrd="0" presId="urn:microsoft.com/office/officeart/2005/8/layout/lProcess3"/>
    <dgm:cxn modelId="{2C1A9350-0715-B74F-A2D6-753622B9343D}" type="presOf" srcId="{271ADE3B-56E5-3942-9931-085E94A3FDC4}" destId="{9A3C3332-DEC4-144D-B4BA-058242C2BFF2}" srcOrd="0" destOrd="0" presId="urn:microsoft.com/office/officeart/2005/8/layout/lProcess3"/>
    <dgm:cxn modelId="{157411A4-2515-DB4C-B2BC-A660FCAE2616}" type="presOf" srcId="{98D3564C-9D86-904B-8149-B41E863AE725}" destId="{A0E677B6-912C-8249-A9DD-185306F2E10F}" srcOrd="0" destOrd="0" presId="urn:microsoft.com/office/officeart/2005/8/layout/lProcess3"/>
    <dgm:cxn modelId="{0481B05B-2A74-F84B-A998-686513C76CF1}" srcId="{7546755A-0569-B14F-A97F-B04A72DCE795}" destId="{3F16485F-E7F8-A94F-808C-7FBFD3A4AE9A}" srcOrd="1" destOrd="0" parTransId="{630C5F5C-D750-C04E-BE56-5A5800B9705E}" sibTransId="{31A5E26B-75E0-DB42-84D1-2DFBF6F48ADD}"/>
    <dgm:cxn modelId="{990CF08F-B7AD-C84A-A7A8-50F9EBFFB6F8}" srcId="{6A13C23C-8949-F140-9F2C-758B88D0C905}" destId="{7546755A-0569-B14F-A97F-B04A72DCE795}" srcOrd="0" destOrd="0" parTransId="{5F1B297D-6470-A14F-B8EF-71A44D1EE62E}" sibTransId="{60DD8F72-1985-DB4C-BCA1-5DEDBE408CA9}"/>
    <dgm:cxn modelId="{6B7649F6-4DA1-ED41-9AA2-C3ED32340188}" srcId="{7546755A-0569-B14F-A97F-B04A72DCE795}" destId="{4761FA43-812E-3D49-A221-F04BEE4F5F9E}" srcOrd="2" destOrd="0" parTransId="{660A72DD-9F9C-B243-8109-E15CC09417CD}" sibTransId="{47FD6943-7816-E546-B301-BAD249217332}"/>
    <dgm:cxn modelId="{49F112E0-640D-E74A-A6DC-050F8FDF9FE0}" type="presOf" srcId="{3F16485F-E7F8-A94F-808C-7FBFD3A4AE9A}" destId="{CB125588-1627-4F4A-A0D3-1D5C7BDC1434}" srcOrd="0" destOrd="0" presId="urn:microsoft.com/office/officeart/2005/8/layout/lProcess3"/>
    <dgm:cxn modelId="{19C9C140-E0B0-CD4D-9AD8-7CDD6F02B8EF}" srcId="{CF9F821D-CA69-BA4F-8C96-E3C27B80550A}" destId="{271ADE3B-56E5-3942-9931-085E94A3FDC4}" srcOrd="1" destOrd="0" parTransId="{C1DF1AAA-6C2E-BF48-A3E7-3089A541EAB6}" sibTransId="{0BEB6FBA-96DB-EB43-BD32-7068539BCD79}"/>
    <dgm:cxn modelId="{6F77BE23-702A-804B-BF69-364AE3A8B37C}" type="presOf" srcId="{4761FA43-812E-3D49-A221-F04BEE4F5F9E}" destId="{A83FD240-108E-A844-B406-51E4D1CED250}" srcOrd="0" destOrd="0" presId="urn:microsoft.com/office/officeart/2005/8/layout/lProcess3"/>
    <dgm:cxn modelId="{A0E82741-1F8C-8845-B94C-15DC90F4EA43}" srcId="{BC673F19-6F05-6347-8C46-885754D0B92D}" destId="{6A467588-8900-614A-8AC9-DF37EDA1E47D}" srcOrd="0" destOrd="0" parTransId="{C332888F-91CE-1145-A811-43F8F30506B5}" sibTransId="{452ACE5E-8F99-804A-9F7E-8C34D82C501F}"/>
    <dgm:cxn modelId="{C9655164-3C30-4347-A57F-7DFE3C4D310F}" type="presOf" srcId="{A93CE5F5-3FCC-FD49-B64B-B33463837D74}" destId="{3517678C-A3BF-1D42-833C-28ED97F4678B}" srcOrd="0" destOrd="0" presId="urn:microsoft.com/office/officeart/2005/8/layout/lProcess3"/>
    <dgm:cxn modelId="{F982FFC8-F7F8-E644-BB0A-FD524E5AAD27}" type="presOf" srcId="{9B94166D-FDB3-2142-9067-68F994616768}" destId="{99A81216-FFA5-574E-B625-D02087FF8BB2}" srcOrd="0" destOrd="0" presId="urn:microsoft.com/office/officeart/2005/8/layout/lProcess3"/>
    <dgm:cxn modelId="{283B851C-3695-2E45-B552-77AA58B88EDB}" type="presOf" srcId="{BC673F19-6F05-6347-8C46-885754D0B92D}" destId="{6319C363-0E56-1946-B6EA-0D856CAF8233}" srcOrd="0" destOrd="0" presId="urn:microsoft.com/office/officeart/2005/8/layout/lProcess3"/>
    <dgm:cxn modelId="{421A40B8-4038-4A4F-964A-B11E6E5FE6C5}" type="presOf" srcId="{7546755A-0569-B14F-A97F-B04A72DCE795}" destId="{DABE076E-6B69-0C41-9E24-A63BD149A30E}" srcOrd="0" destOrd="0" presId="urn:microsoft.com/office/officeart/2005/8/layout/lProcess3"/>
    <dgm:cxn modelId="{D06B050D-69A1-C14D-9C5E-F5B5563E5F33}" type="presOf" srcId="{7E1EA818-DB94-344F-9B6B-86AE93593F76}" destId="{5FCD82AA-3B33-C44D-8338-41D2C024C87C}" srcOrd="0" destOrd="0" presId="urn:microsoft.com/office/officeart/2005/8/layout/lProcess3"/>
    <dgm:cxn modelId="{78CD293F-D06B-C04D-89D9-E02A90B27119}" srcId="{7546755A-0569-B14F-A97F-B04A72DCE795}" destId="{9B94166D-FDB3-2142-9067-68F994616768}" srcOrd="0" destOrd="0" parTransId="{155545B4-AF60-BE44-B7E8-B5C903C910A1}" sibTransId="{BAE92BD8-534C-9E4E-BFAA-B60A62FBA163}"/>
    <dgm:cxn modelId="{D9F67491-2805-E640-AB01-8746CA91640B}" srcId="{CF9F821D-CA69-BA4F-8C96-E3C27B80550A}" destId="{98D3564C-9D86-904B-8149-B41E863AE725}" srcOrd="2" destOrd="0" parTransId="{0D5E9976-E594-534E-BEE3-F5C9041E53C4}" sibTransId="{DAF3B339-EA4A-DA4F-9CE5-F0A86FFEEAE5}"/>
    <dgm:cxn modelId="{E219BA43-FF35-DD4A-9DFA-520564C53CC8}" type="presOf" srcId="{6A13C23C-8949-F140-9F2C-758B88D0C905}" destId="{F7D376F6-43DC-334A-8860-F293EF48E698}" srcOrd="0" destOrd="0" presId="urn:microsoft.com/office/officeart/2005/8/layout/lProcess3"/>
    <dgm:cxn modelId="{D7BB54A1-BBE7-8D4B-B675-DFB9BB299CCB}" type="presOf" srcId="{64FDF75A-839B-DF40-A8AF-38FE25FC378A}" destId="{39543B85-2E6D-884D-9FA6-331CDA53E10B}" srcOrd="0" destOrd="0" presId="urn:microsoft.com/office/officeart/2005/8/layout/lProcess3"/>
    <dgm:cxn modelId="{7019E11E-178E-B646-8E1D-8C0D8775DA06}" type="presOf" srcId="{6A467588-8900-614A-8AC9-DF37EDA1E47D}" destId="{54A8CAA1-251F-BC4F-9446-C11710AAEC17}" srcOrd="0" destOrd="0" presId="urn:microsoft.com/office/officeart/2005/8/layout/lProcess3"/>
    <dgm:cxn modelId="{5EE77067-01EB-B648-9225-771FD91314E8}" srcId="{CF9F821D-CA69-BA4F-8C96-E3C27B80550A}" destId="{64FDF75A-839B-DF40-A8AF-38FE25FC378A}" srcOrd="0" destOrd="0" parTransId="{994A086D-D2DB-CD41-94F6-8B70781EC22C}" sibTransId="{AF3739CA-40C1-D949-8AE0-91882C27682F}"/>
    <dgm:cxn modelId="{4B92EE45-1805-D741-BCBA-993D8F18A633}" srcId="{6A13C23C-8949-F140-9F2C-758B88D0C905}" destId="{CF9F821D-CA69-BA4F-8C96-E3C27B80550A}" srcOrd="1" destOrd="0" parTransId="{07D71F8C-057D-0D41-A54D-A35BFF33D8C8}" sibTransId="{72DA208D-708E-5340-97A8-F39F46224506}"/>
    <dgm:cxn modelId="{BD444930-E979-CA41-AFCE-FD7C029E70E4}" srcId="{6A13C23C-8949-F140-9F2C-758B88D0C905}" destId="{BC673F19-6F05-6347-8C46-885754D0B92D}" srcOrd="3" destOrd="0" parTransId="{8BC6F9A1-7C0B-E44E-B4B1-3B63344A28A8}" sibTransId="{FEC9A234-3648-2346-B197-203FC85526A5}"/>
    <dgm:cxn modelId="{510F632F-50E0-344A-8781-CB2EC91873F1}" type="presOf" srcId="{CF9F821D-CA69-BA4F-8C96-E3C27B80550A}" destId="{55F3AF7C-004B-474D-A1D1-378F14E803DC}" srcOrd="0" destOrd="0" presId="urn:microsoft.com/office/officeart/2005/8/layout/lProcess3"/>
    <dgm:cxn modelId="{9D94DFD0-75D4-4744-A2D5-231FDA94DEC6}" type="presOf" srcId="{D5E795D5-3A6A-7A43-8705-D040DE6EB860}" destId="{B0689AD4-CE13-054D-88C5-186FF18A3ACD}" srcOrd="0" destOrd="0" presId="urn:microsoft.com/office/officeart/2005/8/layout/lProcess3"/>
    <dgm:cxn modelId="{6809192B-74DB-CA40-A4FB-D20EEC111BA6}" type="presParOf" srcId="{F7D376F6-43DC-334A-8860-F293EF48E698}" destId="{0D0A9B53-69CD-1A48-BC71-8CD17E4028DB}" srcOrd="0" destOrd="0" presId="urn:microsoft.com/office/officeart/2005/8/layout/lProcess3"/>
    <dgm:cxn modelId="{C2291F28-12F0-BB4D-92B3-AD7274B1A70B}" type="presParOf" srcId="{0D0A9B53-69CD-1A48-BC71-8CD17E4028DB}" destId="{DABE076E-6B69-0C41-9E24-A63BD149A30E}" srcOrd="0" destOrd="0" presId="urn:microsoft.com/office/officeart/2005/8/layout/lProcess3"/>
    <dgm:cxn modelId="{A3E0F19E-1981-F945-AEB5-716581906CB9}" type="presParOf" srcId="{0D0A9B53-69CD-1A48-BC71-8CD17E4028DB}" destId="{55DD695F-58AC-D143-8F87-01BE50410B22}" srcOrd="1" destOrd="0" presId="urn:microsoft.com/office/officeart/2005/8/layout/lProcess3"/>
    <dgm:cxn modelId="{76D84E3D-86D2-0743-99E8-DA60DC99CDAD}" type="presParOf" srcId="{0D0A9B53-69CD-1A48-BC71-8CD17E4028DB}" destId="{99A81216-FFA5-574E-B625-D02087FF8BB2}" srcOrd="2" destOrd="0" presId="urn:microsoft.com/office/officeart/2005/8/layout/lProcess3"/>
    <dgm:cxn modelId="{DA2EE1D5-F69B-694B-BAB1-8BBDDA281D91}" type="presParOf" srcId="{0D0A9B53-69CD-1A48-BC71-8CD17E4028DB}" destId="{FE70B54D-FEF3-6740-BC39-8B735399638F}" srcOrd="3" destOrd="0" presId="urn:microsoft.com/office/officeart/2005/8/layout/lProcess3"/>
    <dgm:cxn modelId="{7DAEFE34-28D4-294E-84ED-8F4C1CEFA295}" type="presParOf" srcId="{0D0A9B53-69CD-1A48-BC71-8CD17E4028DB}" destId="{CB125588-1627-4F4A-A0D3-1D5C7BDC1434}" srcOrd="4" destOrd="0" presId="urn:microsoft.com/office/officeart/2005/8/layout/lProcess3"/>
    <dgm:cxn modelId="{EC5F3913-C381-3F40-8EE9-B5E76EB21674}" type="presParOf" srcId="{0D0A9B53-69CD-1A48-BC71-8CD17E4028DB}" destId="{E5D8A331-F729-8143-B430-81A164EFD52B}" srcOrd="5" destOrd="0" presId="urn:microsoft.com/office/officeart/2005/8/layout/lProcess3"/>
    <dgm:cxn modelId="{688F5404-ED78-824E-B61C-11EAF9A25073}" type="presParOf" srcId="{0D0A9B53-69CD-1A48-BC71-8CD17E4028DB}" destId="{A83FD240-108E-A844-B406-51E4D1CED250}" srcOrd="6" destOrd="0" presId="urn:microsoft.com/office/officeart/2005/8/layout/lProcess3"/>
    <dgm:cxn modelId="{1A1F0FFC-39D3-AF4C-B9BF-56DE8739F2B8}" type="presParOf" srcId="{F7D376F6-43DC-334A-8860-F293EF48E698}" destId="{8CC92434-4235-224A-8147-893E5740007C}" srcOrd="1" destOrd="0" presId="urn:microsoft.com/office/officeart/2005/8/layout/lProcess3"/>
    <dgm:cxn modelId="{10BD1D39-ED71-444B-BD4E-8989E8139A75}" type="presParOf" srcId="{F7D376F6-43DC-334A-8860-F293EF48E698}" destId="{ADF7B4D7-AA0B-ED42-97D2-9E306523F02D}" srcOrd="2" destOrd="0" presId="urn:microsoft.com/office/officeart/2005/8/layout/lProcess3"/>
    <dgm:cxn modelId="{239230B6-46A0-904F-9817-BBBA6FE896E8}" type="presParOf" srcId="{ADF7B4D7-AA0B-ED42-97D2-9E306523F02D}" destId="{55F3AF7C-004B-474D-A1D1-378F14E803DC}" srcOrd="0" destOrd="0" presId="urn:microsoft.com/office/officeart/2005/8/layout/lProcess3"/>
    <dgm:cxn modelId="{9D49D2DE-C312-C44E-B42D-5A20A20E3AAA}" type="presParOf" srcId="{ADF7B4D7-AA0B-ED42-97D2-9E306523F02D}" destId="{08C80D80-9DA4-1844-8E8A-9E1CB21207B0}" srcOrd="1" destOrd="0" presId="urn:microsoft.com/office/officeart/2005/8/layout/lProcess3"/>
    <dgm:cxn modelId="{FBA5DCFE-7E4C-2E46-AB2B-51B43197AE9C}" type="presParOf" srcId="{ADF7B4D7-AA0B-ED42-97D2-9E306523F02D}" destId="{39543B85-2E6D-884D-9FA6-331CDA53E10B}" srcOrd="2" destOrd="0" presId="urn:microsoft.com/office/officeart/2005/8/layout/lProcess3"/>
    <dgm:cxn modelId="{8AB70453-E4A8-6F47-BCD7-F64ECA67059A}" type="presParOf" srcId="{ADF7B4D7-AA0B-ED42-97D2-9E306523F02D}" destId="{97146A64-A16C-5842-8682-3BCDD430BFE3}" srcOrd="3" destOrd="0" presId="urn:microsoft.com/office/officeart/2005/8/layout/lProcess3"/>
    <dgm:cxn modelId="{44340E8D-0C29-A340-A852-4C2210F725FF}" type="presParOf" srcId="{ADF7B4D7-AA0B-ED42-97D2-9E306523F02D}" destId="{9A3C3332-DEC4-144D-B4BA-058242C2BFF2}" srcOrd="4" destOrd="0" presId="urn:microsoft.com/office/officeart/2005/8/layout/lProcess3"/>
    <dgm:cxn modelId="{D40E4259-240A-6847-86AE-0AF6A4C03FA6}" type="presParOf" srcId="{ADF7B4D7-AA0B-ED42-97D2-9E306523F02D}" destId="{98E9662E-0DC3-194D-9E98-ECF555F95D54}" srcOrd="5" destOrd="0" presId="urn:microsoft.com/office/officeart/2005/8/layout/lProcess3"/>
    <dgm:cxn modelId="{61795A2A-FF5B-E442-9C3C-D7F1AF48CF41}" type="presParOf" srcId="{ADF7B4D7-AA0B-ED42-97D2-9E306523F02D}" destId="{A0E677B6-912C-8249-A9DD-185306F2E10F}" srcOrd="6" destOrd="0" presId="urn:microsoft.com/office/officeart/2005/8/layout/lProcess3"/>
    <dgm:cxn modelId="{ED6A2247-2CE8-DE49-8071-652252FAD34D}" type="presParOf" srcId="{F7D376F6-43DC-334A-8860-F293EF48E698}" destId="{F1705C75-46F4-254C-BF2C-5C5BCE51163F}" srcOrd="3" destOrd="0" presId="urn:microsoft.com/office/officeart/2005/8/layout/lProcess3"/>
    <dgm:cxn modelId="{EAEA7777-5A53-0749-BF46-E707FCFCB859}" type="presParOf" srcId="{F7D376F6-43DC-334A-8860-F293EF48E698}" destId="{0333FB2C-1BA3-C048-8476-D92DC123DFA3}" srcOrd="4" destOrd="0" presId="urn:microsoft.com/office/officeart/2005/8/layout/lProcess3"/>
    <dgm:cxn modelId="{8363CE59-3229-464B-B7DA-3A41A688DAF4}" type="presParOf" srcId="{0333FB2C-1BA3-C048-8476-D92DC123DFA3}" destId="{5FCD82AA-3B33-C44D-8338-41D2C024C87C}" srcOrd="0" destOrd="0" presId="urn:microsoft.com/office/officeart/2005/8/layout/lProcess3"/>
    <dgm:cxn modelId="{C71948D2-6BAA-F949-B815-44F42A2A31F0}" type="presParOf" srcId="{0333FB2C-1BA3-C048-8476-D92DC123DFA3}" destId="{0CE105F8-F2CC-FF4B-92BD-3985FE0768A0}" srcOrd="1" destOrd="0" presId="urn:microsoft.com/office/officeart/2005/8/layout/lProcess3"/>
    <dgm:cxn modelId="{B68CD872-BD5C-1F4E-9313-38BF892D32F9}" type="presParOf" srcId="{0333FB2C-1BA3-C048-8476-D92DC123DFA3}" destId="{3517678C-A3BF-1D42-833C-28ED97F4678B}" srcOrd="2" destOrd="0" presId="urn:microsoft.com/office/officeart/2005/8/layout/lProcess3"/>
    <dgm:cxn modelId="{FFE23D48-3928-A646-9B44-885FA69925AC}" type="presParOf" srcId="{0333FB2C-1BA3-C048-8476-D92DC123DFA3}" destId="{485107D5-29F6-6748-85D6-C12D7BD7F279}" srcOrd="3" destOrd="0" presId="urn:microsoft.com/office/officeart/2005/8/layout/lProcess3"/>
    <dgm:cxn modelId="{84EF66C5-1F3D-B044-81D2-4FB227AC6722}" type="presParOf" srcId="{0333FB2C-1BA3-C048-8476-D92DC123DFA3}" destId="{B0689AD4-CE13-054D-88C5-186FF18A3ACD}" srcOrd="4" destOrd="0" presId="urn:microsoft.com/office/officeart/2005/8/layout/lProcess3"/>
    <dgm:cxn modelId="{742812E3-5A02-C14B-B8AD-E591419D66FE}" type="presParOf" srcId="{F7D376F6-43DC-334A-8860-F293EF48E698}" destId="{11ECA80E-71A7-704E-B96B-27DF26FA41E1}" srcOrd="5" destOrd="0" presId="urn:microsoft.com/office/officeart/2005/8/layout/lProcess3"/>
    <dgm:cxn modelId="{8AB516A0-7F21-D34E-B4C5-3C4AE4287C2B}" type="presParOf" srcId="{F7D376F6-43DC-334A-8860-F293EF48E698}" destId="{9DA5A616-04A1-FE4C-987E-A234B1C8A608}" srcOrd="6" destOrd="0" presId="urn:microsoft.com/office/officeart/2005/8/layout/lProcess3"/>
    <dgm:cxn modelId="{6CD54E6A-7872-D444-84C8-58775839C7D6}" type="presParOf" srcId="{9DA5A616-04A1-FE4C-987E-A234B1C8A608}" destId="{6319C363-0E56-1946-B6EA-0D856CAF8233}" srcOrd="0" destOrd="0" presId="urn:microsoft.com/office/officeart/2005/8/layout/lProcess3"/>
    <dgm:cxn modelId="{26EFA759-8142-384F-B317-7A7396E260D5}" type="presParOf" srcId="{9DA5A616-04A1-FE4C-987E-A234B1C8A608}" destId="{C99BFEC5-5C25-DF4B-ACA8-1116C5496BD5}" srcOrd="1" destOrd="0" presId="urn:microsoft.com/office/officeart/2005/8/layout/lProcess3"/>
    <dgm:cxn modelId="{9F8874B2-D45A-964E-9BF6-FBA88578F644}" type="presParOf" srcId="{9DA5A616-04A1-FE4C-987E-A234B1C8A608}" destId="{54A8CAA1-251F-BC4F-9446-C11710AAEC17}" srcOrd="2" destOrd="0" presId="urn:microsoft.com/office/officeart/2005/8/layout/lProcess3"/>
    <dgm:cxn modelId="{18567B18-EC4B-5F4E-815C-68B724614362}" type="presParOf" srcId="{9DA5A616-04A1-FE4C-987E-A234B1C8A608}" destId="{D380F026-3D06-2B46-8F44-0E7AA47202CD}" srcOrd="3" destOrd="0" presId="urn:microsoft.com/office/officeart/2005/8/layout/lProcess3"/>
    <dgm:cxn modelId="{8FD6D0EE-8751-8F47-990E-238C2B3AA4AE}" type="presParOf" srcId="{9DA5A616-04A1-FE4C-987E-A234B1C8A608}" destId="{8409E5EB-63E1-5746-94E4-EF24C4285BC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E076E-6B69-0C41-9E24-A63BD149A30E}">
      <dsp:nvSpPr>
        <dsp:cNvPr id="0" name=""/>
        <dsp:cNvSpPr/>
      </dsp:nvSpPr>
      <dsp:spPr>
        <a:xfrm>
          <a:off x="3794" y="311142"/>
          <a:ext cx="1946671" cy="7786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Resource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393128" y="311142"/>
        <a:ext cx="1168003" cy="778668"/>
      </dsp:txXfrm>
    </dsp:sp>
    <dsp:sp modelId="{99A81216-FFA5-574E-B625-D02087FF8BB2}">
      <dsp:nvSpPr>
        <dsp:cNvPr id="0" name=""/>
        <dsp:cNvSpPr/>
      </dsp:nvSpPr>
      <dsp:spPr>
        <a:xfrm>
          <a:off x="1697399" y="377328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Selection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2020547" y="377328"/>
        <a:ext cx="969442" cy="646295"/>
      </dsp:txXfrm>
    </dsp:sp>
    <dsp:sp modelId="{CB125588-1627-4F4A-A0D3-1D5C7BDC1434}">
      <dsp:nvSpPr>
        <dsp:cNvPr id="0" name=""/>
        <dsp:cNvSpPr/>
      </dsp:nvSpPr>
      <dsp:spPr>
        <a:xfrm>
          <a:off x="3086933" y="377328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Planning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3410081" y="377328"/>
        <a:ext cx="969442" cy="646295"/>
      </dsp:txXfrm>
    </dsp:sp>
    <dsp:sp modelId="{A83FD240-108E-A844-B406-51E4D1CED250}">
      <dsp:nvSpPr>
        <dsp:cNvPr id="0" name=""/>
        <dsp:cNvSpPr/>
      </dsp:nvSpPr>
      <dsp:spPr>
        <a:xfrm>
          <a:off x="4476467" y="377328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Production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4799615" y="377328"/>
        <a:ext cx="969442" cy="646295"/>
      </dsp:txXfrm>
    </dsp:sp>
    <dsp:sp modelId="{55F3AF7C-004B-474D-A1D1-378F14E803DC}">
      <dsp:nvSpPr>
        <dsp:cNvPr id="0" name=""/>
        <dsp:cNvSpPr/>
      </dsp:nvSpPr>
      <dsp:spPr>
        <a:xfrm>
          <a:off x="3794" y="1198824"/>
          <a:ext cx="1946671" cy="7786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Team Review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393128" y="1198824"/>
        <a:ext cx="1168003" cy="778668"/>
      </dsp:txXfrm>
    </dsp:sp>
    <dsp:sp modelId="{39543B85-2E6D-884D-9FA6-331CDA53E10B}">
      <dsp:nvSpPr>
        <dsp:cNvPr id="0" name=""/>
        <dsp:cNvSpPr/>
      </dsp:nvSpPr>
      <dsp:spPr>
        <a:xfrm>
          <a:off x="1697399" y="1265011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Reflection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2020547" y="1265011"/>
        <a:ext cx="969442" cy="646295"/>
      </dsp:txXfrm>
    </dsp:sp>
    <dsp:sp modelId="{9A3C3332-DEC4-144D-B4BA-058242C2BFF2}">
      <dsp:nvSpPr>
        <dsp:cNvPr id="0" name=""/>
        <dsp:cNvSpPr/>
      </dsp:nvSpPr>
      <dsp:spPr>
        <a:xfrm>
          <a:off x="3086933" y="1265011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Feedback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3410081" y="1265011"/>
        <a:ext cx="969442" cy="646295"/>
      </dsp:txXfrm>
    </dsp:sp>
    <dsp:sp modelId="{A0E677B6-912C-8249-A9DD-185306F2E10F}">
      <dsp:nvSpPr>
        <dsp:cNvPr id="0" name=""/>
        <dsp:cNvSpPr/>
      </dsp:nvSpPr>
      <dsp:spPr>
        <a:xfrm>
          <a:off x="4476467" y="1265011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Refinement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4799615" y="1265011"/>
        <a:ext cx="969442" cy="646295"/>
      </dsp:txXfrm>
    </dsp:sp>
    <dsp:sp modelId="{5FCD82AA-3B33-C44D-8338-41D2C024C87C}">
      <dsp:nvSpPr>
        <dsp:cNvPr id="0" name=""/>
        <dsp:cNvSpPr/>
      </dsp:nvSpPr>
      <dsp:spPr>
        <a:xfrm>
          <a:off x="3794" y="2086506"/>
          <a:ext cx="1946671" cy="7786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Describe: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393128" y="2086506"/>
        <a:ext cx="1168003" cy="778668"/>
      </dsp:txXfrm>
    </dsp:sp>
    <dsp:sp modelId="{3517678C-A3BF-1D42-833C-28ED97F4678B}">
      <dsp:nvSpPr>
        <dsp:cNvPr id="0" name=""/>
        <dsp:cNvSpPr/>
      </dsp:nvSpPr>
      <dsp:spPr>
        <a:xfrm>
          <a:off x="1697399" y="2152693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Pitch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2020547" y="2152693"/>
        <a:ext cx="969442" cy="646295"/>
      </dsp:txXfrm>
    </dsp:sp>
    <dsp:sp modelId="{B0689AD4-CE13-054D-88C5-186FF18A3ACD}">
      <dsp:nvSpPr>
        <dsp:cNvPr id="0" name=""/>
        <dsp:cNvSpPr/>
      </dsp:nvSpPr>
      <dsp:spPr>
        <a:xfrm>
          <a:off x="3086933" y="2152693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Flyer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3410081" y="2152693"/>
        <a:ext cx="969442" cy="646295"/>
      </dsp:txXfrm>
    </dsp:sp>
    <dsp:sp modelId="{6319C363-0E56-1946-B6EA-0D856CAF8233}">
      <dsp:nvSpPr>
        <dsp:cNvPr id="0" name=""/>
        <dsp:cNvSpPr/>
      </dsp:nvSpPr>
      <dsp:spPr>
        <a:xfrm>
          <a:off x="3794" y="2974189"/>
          <a:ext cx="1946671" cy="7786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Individual Reflection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393128" y="2974189"/>
        <a:ext cx="1168003" cy="778668"/>
      </dsp:txXfrm>
    </dsp:sp>
    <dsp:sp modelId="{54A8CAA1-251F-BC4F-9446-C11710AAEC17}">
      <dsp:nvSpPr>
        <dsp:cNvPr id="0" name=""/>
        <dsp:cNvSpPr/>
      </dsp:nvSpPr>
      <dsp:spPr>
        <a:xfrm>
          <a:off x="1697399" y="3040376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Learning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2020547" y="3040376"/>
        <a:ext cx="969442" cy="646295"/>
      </dsp:txXfrm>
    </dsp:sp>
    <dsp:sp modelId="{8409E5EB-63E1-5746-94E4-EF24C4285BC5}">
      <dsp:nvSpPr>
        <dsp:cNvPr id="0" name=""/>
        <dsp:cNvSpPr/>
      </dsp:nvSpPr>
      <dsp:spPr>
        <a:xfrm>
          <a:off x="3086933" y="3040376"/>
          <a:ext cx="1615737" cy="64629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Process</a:t>
          </a:r>
          <a:endParaRPr lang="en-GB" sz="1500" b="1" kern="1200" dirty="0">
            <a:solidFill>
              <a:schemeClr val="tx1"/>
            </a:solidFill>
          </a:endParaRPr>
        </a:p>
      </dsp:txBody>
      <dsp:txXfrm>
        <a:off x="3410081" y="3040376"/>
        <a:ext cx="969442" cy="646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54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50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87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4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59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0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6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94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16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66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6D53B-FC0B-784E-8D83-96CEF2C5CA8F}" type="datetimeFigureOut">
              <a:rPr lang="en-US" smtClean="0"/>
              <a:t>21/11/2012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5108-5F45-4C4A-8E4D-7D5087ABB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96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INFO2009 CW2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Draft guidance for critical friend team </a:t>
            </a:r>
            <a:r>
              <a:rPr lang="en-GB" smtClean="0"/>
              <a:t>review process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04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3743818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CW2 components</a:t>
            </a:r>
            <a:endParaRPr lang="en-GB" dirty="0"/>
          </a:p>
        </p:txBody>
      </p:sp>
      <p:sp>
        <p:nvSpPr>
          <p:cNvPr id="7" name="Curved Left Arrow 6"/>
          <p:cNvSpPr/>
          <p:nvPr/>
        </p:nvSpPr>
        <p:spPr>
          <a:xfrm>
            <a:off x="7756768" y="2911231"/>
            <a:ext cx="930031" cy="195384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28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of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Handin</a:t>
            </a:r>
            <a:r>
              <a:rPr lang="en-GB" dirty="0" smtClean="0"/>
              <a:t> specification</a:t>
            </a:r>
          </a:p>
          <a:p>
            <a:pPr lvl="1"/>
            <a:r>
              <a:rPr lang="en-GB" dirty="0" smtClean="0"/>
              <a:t>Module page</a:t>
            </a:r>
          </a:p>
          <a:p>
            <a:r>
              <a:rPr lang="en-GB" dirty="0" smtClean="0"/>
              <a:t>Framework for critical friends interaction</a:t>
            </a:r>
          </a:p>
          <a:p>
            <a:pPr lvl="1"/>
            <a:r>
              <a:rPr lang="en-GB" dirty="0" err="1" smtClean="0"/>
              <a:t>EdShare</a:t>
            </a:r>
            <a:endParaRPr lang="en-GB" dirty="0" smtClean="0"/>
          </a:p>
          <a:p>
            <a:r>
              <a:rPr lang="en-GB" dirty="0" smtClean="0"/>
              <a:t>List of critical friend team allocations</a:t>
            </a:r>
          </a:p>
          <a:p>
            <a:pPr lvl="1"/>
            <a:r>
              <a:rPr lang="en-GB" dirty="0" smtClean="0"/>
              <a:t>Email, </a:t>
            </a:r>
            <a:r>
              <a:rPr lang="en-GB" dirty="0" err="1" smtClean="0"/>
              <a:t>EdShare</a:t>
            </a:r>
            <a:endParaRPr lang="en-GB" dirty="0" smtClean="0"/>
          </a:p>
          <a:p>
            <a:r>
              <a:rPr lang="en-GB" dirty="0" smtClean="0"/>
              <a:t>Guidance notes</a:t>
            </a:r>
          </a:p>
          <a:p>
            <a:pPr lvl="1"/>
            <a:r>
              <a:rPr lang="en-GB" dirty="0" err="1" smtClean="0"/>
              <a:t>EdShare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2417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sort of feedback might you want?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about it…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30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you might ask for…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Critical </a:t>
            </a:r>
            <a:r>
              <a:rPr lang="en-GB" dirty="0"/>
              <a:t>evaluation questions</a:t>
            </a:r>
          </a:p>
          <a:p>
            <a:r>
              <a:rPr lang="en-GB" dirty="0"/>
              <a:t>To what </a:t>
            </a:r>
            <a:r>
              <a:rPr lang="en-GB" dirty="0" smtClean="0"/>
              <a:t>extent </a:t>
            </a:r>
            <a:r>
              <a:rPr lang="en-GB" dirty="0"/>
              <a:t>does the proposed resource match the chosen brief?</a:t>
            </a:r>
          </a:p>
          <a:p>
            <a:r>
              <a:rPr lang="en-GB" dirty="0"/>
              <a:t>What changes do you suggest would help make the resource fit the brief better?</a:t>
            </a:r>
          </a:p>
          <a:p>
            <a:r>
              <a:rPr lang="en-GB" dirty="0"/>
              <a:t>To what extent does the proposed resource address the needs of the selected audience?</a:t>
            </a:r>
          </a:p>
          <a:p>
            <a:r>
              <a:rPr lang="en-GB" dirty="0"/>
              <a:t>How </a:t>
            </a:r>
            <a:r>
              <a:rPr lang="en-GB" dirty="0" smtClean="0"/>
              <a:t>realistic is your plan</a:t>
            </a:r>
          </a:p>
          <a:p>
            <a:r>
              <a:rPr lang="en-GB" dirty="0" smtClean="0"/>
              <a:t>How can you get your team to work better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11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you might reply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Provide warm feedback</a:t>
            </a:r>
          </a:p>
          <a:p>
            <a:r>
              <a:rPr lang="en-GB" dirty="0" smtClean="0"/>
              <a:t>Positive points</a:t>
            </a:r>
          </a:p>
          <a:p>
            <a:pPr marL="0" indent="0">
              <a:buNone/>
            </a:pPr>
            <a:r>
              <a:rPr lang="en-GB" dirty="0" smtClean="0"/>
              <a:t>Cool feedback</a:t>
            </a:r>
          </a:p>
          <a:p>
            <a:r>
              <a:rPr lang="en-GB" dirty="0" smtClean="0"/>
              <a:t>Questions which occur to you</a:t>
            </a:r>
          </a:p>
          <a:p>
            <a:r>
              <a:rPr lang="en-GB" dirty="0" smtClean="0"/>
              <a:t>Doubts about the likely success of the plans, effectiveness of the communication</a:t>
            </a:r>
          </a:p>
          <a:p>
            <a:r>
              <a:rPr lang="en-GB" dirty="0" smtClean="0"/>
              <a:t>Missing aspects</a:t>
            </a:r>
          </a:p>
          <a:p>
            <a:pPr marL="0" indent="0">
              <a:buNone/>
            </a:pPr>
            <a:r>
              <a:rPr lang="en-GB" dirty="0" smtClean="0"/>
              <a:t>BUT – always in ref to the requested feedback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149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record the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Simple notes</a:t>
            </a:r>
          </a:p>
          <a:p>
            <a:pPr marL="0" indent="0">
              <a:buNone/>
            </a:pPr>
            <a:r>
              <a:rPr lang="en-GB" dirty="0" smtClean="0"/>
              <a:t>List of feedback requested</a:t>
            </a:r>
          </a:p>
          <a:p>
            <a:pPr marL="0" indent="0">
              <a:buNone/>
            </a:pPr>
            <a:r>
              <a:rPr lang="en-GB" dirty="0" smtClean="0"/>
              <a:t>Notes to prompt your response</a:t>
            </a:r>
          </a:p>
          <a:p>
            <a:pPr marL="0" indent="0">
              <a:buNone/>
            </a:pPr>
            <a:r>
              <a:rPr lang="en-GB" dirty="0" smtClean="0"/>
              <a:t>Subsequent </a:t>
            </a:r>
            <a:r>
              <a:rPr lang="en-GB" dirty="0" err="1" smtClean="0"/>
              <a:t>refelections</a:t>
            </a:r>
            <a:r>
              <a:rPr lang="en-GB" dirty="0" smtClean="0"/>
              <a:t> on the process</a:t>
            </a:r>
          </a:p>
          <a:p>
            <a:r>
              <a:rPr lang="en-GB" dirty="0" smtClean="0"/>
              <a:t>What went well</a:t>
            </a:r>
          </a:p>
          <a:p>
            <a:r>
              <a:rPr lang="en-GB" dirty="0" smtClean="0"/>
              <a:t>What could have been better</a:t>
            </a:r>
          </a:p>
          <a:p>
            <a:r>
              <a:rPr lang="en-GB" dirty="0" smtClean="0"/>
              <a:t>What did you learn/observer?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2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207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INFO2009 CW2 </vt:lpstr>
      <vt:lpstr>CW2 components</vt:lpstr>
      <vt:lpstr>Sources of information</vt:lpstr>
      <vt:lpstr>What sort of feedback might you want?</vt:lpstr>
      <vt:lpstr>What you might ask for… </vt:lpstr>
      <vt:lpstr>How you might reply</vt:lpstr>
      <vt:lpstr>How to record the session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 White</dc:creator>
  <cp:lastModifiedBy>Su White</cp:lastModifiedBy>
  <cp:revision>7</cp:revision>
  <dcterms:created xsi:type="dcterms:W3CDTF">2012-11-21T23:42:03Z</dcterms:created>
  <dcterms:modified xsi:type="dcterms:W3CDTF">2012-11-22T03:33:28Z</dcterms:modified>
</cp:coreProperties>
</file>