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335" r:id="rId1"/>
  </p:sldMasterIdLst>
  <p:notesMasterIdLst>
    <p:notesMasterId r:id="rId36"/>
  </p:notesMasterIdLst>
  <p:sldIdLst>
    <p:sldId id="256" r:id="rId2"/>
    <p:sldId id="257" r:id="rId3"/>
    <p:sldId id="303" r:id="rId4"/>
    <p:sldId id="312" r:id="rId5"/>
    <p:sldId id="311" r:id="rId6"/>
    <p:sldId id="309" r:id="rId7"/>
    <p:sldId id="340" r:id="rId8"/>
    <p:sldId id="341" r:id="rId9"/>
    <p:sldId id="304" r:id="rId10"/>
    <p:sldId id="319" r:id="rId11"/>
    <p:sldId id="318" r:id="rId12"/>
    <p:sldId id="321" r:id="rId13"/>
    <p:sldId id="323" r:id="rId14"/>
    <p:sldId id="322" r:id="rId15"/>
    <p:sldId id="324" r:id="rId16"/>
    <p:sldId id="325" r:id="rId17"/>
    <p:sldId id="329" r:id="rId18"/>
    <p:sldId id="326" r:id="rId19"/>
    <p:sldId id="328" r:id="rId20"/>
    <p:sldId id="327" r:id="rId21"/>
    <p:sldId id="330" r:id="rId22"/>
    <p:sldId id="333" r:id="rId23"/>
    <p:sldId id="332" r:id="rId24"/>
    <p:sldId id="336" r:id="rId25"/>
    <p:sldId id="337" r:id="rId26"/>
    <p:sldId id="335" r:id="rId27"/>
    <p:sldId id="334" r:id="rId28"/>
    <p:sldId id="339" r:id="rId29"/>
    <p:sldId id="306" r:id="rId30"/>
    <p:sldId id="313" r:id="rId31"/>
    <p:sldId id="314" r:id="rId32"/>
    <p:sldId id="315" r:id="rId33"/>
    <p:sldId id="316" r:id="rId34"/>
    <p:sldId id="338"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76" autoAdjust="0"/>
    <p:restoredTop sz="94660"/>
  </p:normalViewPr>
  <p:slideViewPr>
    <p:cSldViewPr snapToObjects="1">
      <p:cViewPr varScale="1">
        <p:scale>
          <a:sx n="79" d="100"/>
          <a:sy n="79" d="100"/>
        </p:scale>
        <p:origin x="-928"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notesMaster" Target="notesMasters/notes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interSettings" Target="printerSettings/printerSettings1.bin"/><Relationship Id="rId38" Type="http://schemas.openxmlformats.org/officeDocument/2006/relationships/presProps" Target="presProps.xml"/><Relationship Id="rId39" Type="http://schemas.openxmlformats.org/officeDocument/2006/relationships/viewProps" Target="viewProps.xml"/><Relationship Id="rId40" Type="http://schemas.openxmlformats.org/officeDocument/2006/relationships/theme" Target="theme/theme1.xml"/><Relationship Id="rId4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C7BAA0-EB7F-5E46-BF2F-59E593297F2D}" type="doc">
      <dgm:prSet loTypeId="urn:microsoft.com/office/officeart/2005/8/layout/process3" loCatId="process" qsTypeId="urn:microsoft.com/office/officeart/2005/8/quickstyle/simple4" qsCatId="simple" csTypeId="urn:microsoft.com/office/officeart/2005/8/colors/accent1_2" csCatId="accent1" phldr="1"/>
      <dgm:spPr/>
      <dgm:t>
        <a:bodyPr/>
        <a:lstStyle/>
        <a:p>
          <a:endParaRPr lang="en-US"/>
        </a:p>
      </dgm:t>
    </dgm:pt>
    <dgm:pt modelId="{2D4421DB-0DB2-E44A-9695-2A591A77B9B0}">
      <dgm:prSet phldrT="[Text]" custT="1"/>
      <dgm:spPr/>
      <dgm:t>
        <a:bodyPr/>
        <a:lstStyle/>
        <a:p>
          <a:r>
            <a:rPr lang="en-US" sz="1000" dirty="0" smtClean="0"/>
            <a:t>Requirements Gathering</a:t>
          </a:r>
          <a:endParaRPr lang="en-US" sz="1000" dirty="0"/>
        </a:p>
      </dgm:t>
    </dgm:pt>
    <dgm:pt modelId="{4E11347C-1B72-AA42-911B-2BA14FC39947}" type="parTrans" cxnId="{25D0D34A-182E-F543-8C4F-8A41423544A2}">
      <dgm:prSet/>
      <dgm:spPr/>
      <dgm:t>
        <a:bodyPr/>
        <a:lstStyle/>
        <a:p>
          <a:endParaRPr lang="en-US"/>
        </a:p>
      </dgm:t>
    </dgm:pt>
    <dgm:pt modelId="{2BF0C940-644A-5747-9A73-182C19975990}" type="sibTrans" cxnId="{25D0D34A-182E-F543-8C4F-8A41423544A2}">
      <dgm:prSet/>
      <dgm:spPr/>
      <dgm:t>
        <a:bodyPr/>
        <a:lstStyle/>
        <a:p>
          <a:endParaRPr lang="en-US"/>
        </a:p>
      </dgm:t>
    </dgm:pt>
    <dgm:pt modelId="{ABC28C82-25ED-7D41-A488-AACA856B19B3}">
      <dgm:prSet phldrT="[Text]" custT="1"/>
      <dgm:spPr/>
      <dgm:t>
        <a:bodyPr/>
        <a:lstStyle/>
        <a:p>
          <a:r>
            <a:rPr lang="en-US" sz="1000" dirty="0" smtClean="0"/>
            <a:t>Surveys</a:t>
          </a:r>
          <a:endParaRPr lang="en-US" sz="1000" dirty="0"/>
        </a:p>
      </dgm:t>
    </dgm:pt>
    <dgm:pt modelId="{2B4B0B0E-7161-454B-80BA-8494F8F37F2C}" type="parTrans" cxnId="{F466FBA4-A9AC-D340-AAE6-A8534C78F2B9}">
      <dgm:prSet/>
      <dgm:spPr/>
      <dgm:t>
        <a:bodyPr/>
        <a:lstStyle/>
        <a:p>
          <a:endParaRPr lang="en-US"/>
        </a:p>
      </dgm:t>
    </dgm:pt>
    <dgm:pt modelId="{D4ADABE4-A9E6-D94A-8614-D6D0C79935D1}" type="sibTrans" cxnId="{F466FBA4-A9AC-D340-AAE6-A8534C78F2B9}">
      <dgm:prSet/>
      <dgm:spPr/>
      <dgm:t>
        <a:bodyPr/>
        <a:lstStyle/>
        <a:p>
          <a:endParaRPr lang="en-US"/>
        </a:p>
      </dgm:t>
    </dgm:pt>
    <dgm:pt modelId="{4CC99247-6F06-0045-8B62-0016FE8BC071}">
      <dgm:prSet phldrT="[Text]" custT="1"/>
      <dgm:spPr/>
      <dgm:t>
        <a:bodyPr/>
        <a:lstStyle/>
        <a:p>
          <a:r>
            <a:rPr lang="en-US" sz="1000" dirty="0" smtClean="0"/>
            <a:t>Specification</a:t>
          </a:r>
          <a:endParaRPr lang="en-US" sz="1000" dirty="0"/>
        </a:p>
      </dgm:t>
    </dgm:pt>
    <dgm:pt modelId="{130418C5-15E5-AD48-96A9-BE6C94EEB0BD}" type="parTrans" cxnId="{761608D0-5688-FA45-B371-E8900C15F636}">
      <dgm:prSet/>
      <dgm:spPr/>
      <dgm:t>
        <a:bodyPr/>
        <a:lstStyle/>
        <a:p>
          <a:endParaRPr lang="en-US"/>
        </a:p>
      </dgm:t>
    </dgm:pt>
    <dgm:pt modelId="{67E7D2A4-4A26-1548-A5B1-442FAF2D2B0D}" type="sibTrans" cxnId="{761608D0-5688-FA45-B371-E8900C15F636}">
      <dgm:prSet/>
      <dgm:spPr/>
      <dgm:t>
        <a:bodyPr/>
        <a:lstStyle/>
        <a:p>
          <a:endParaRPr lang="en-US"/>
        </a:p>
      </dgm:t>
    </dgm:pt>
    <dgm:pt modelId="{44817909-A2D7-D74A-B726-7E9AA5767DC4}">
      <dgm:prSet phldrT="[Text]" custT="1"/>
      <dgm:spPr/>
      <dgm:t>
        <a:bodyPr/>
        <a:lstStyle/>
        <a:p>
          <a:r>
            <a:rPr lang="en-US" sz="1000" dirty="0" smtClean="0"/>
            <a:t>UML</a:t>
          </a:r>
          <a:endParaRPr lang="en-US" sz="1000" dirty="0"/>
        </a:p>
      </dgm:t>
    </dgm:pt>
    <dgm:pt modelId="{5ACF6AEC-AD27-C74C-834D-18169838BD84}" type="parTrans" cxnId="{451C3E5D-3695-3341-8385-4E695ED3617E}">
      <dgm:prSet/>
      <dgm:spPr/>
      <dgm:t>
        <a:bodyPr/>
        <a:lstStyle/>
        <a:p>
          <a:endParaRPr lang="en-US"/>
        </a:p>
      </dgm:t>
    </dgm:pt>
    <dgm:pt modelId="{716C2B3F-3F86-3345-88AE-F63A14725519}" type="sibTrans" cxnId="{451C3E5D-3695-3341-8385-4E695ED3617E}">
      <dgm:prSet/>
      <dgm:spPr/>
      <dgm:t>
        <a:bodyPr/>
        <a:lstStyle/>
        <a:p>
          <a:endParaRPr lang="en-US"/>
        </a:p>
      </dgm:t>
    </dgm:pt>
    <dgm:pt modelId="{541D7744-165E-1D41-B5E3-DE1E84D7E172}">
      <dgm:prSet phldrT="[Text]" custT="1"/>
      <dgm:spPr/>
      <dgm:t>
        <a:bodyPr/>
        <a:lstStyle/>
        <a:p>
          <a:r>
            <a:rPr lang="en-US" sz="1000" dirty="0" smtClean="0"/>
            <a:t>Implementation</a:t>
          </a:r>
          <a:endParaRPr lang="en-US" sz="1000" dirty="0"/>
        </a:p>
      </dgm:t>
    </dgm:pt>
    <dgm:pt modelId="{F56B0A83-6A47-3941-9EAB-7A2E474E341A}" type="parTrans" cxnId="{B8484F20-BBAF-5F45-9DCC-725F42451408}">
      <dgm:prSet/>
      <dgm:spPr/>
      <dgm:t>
        <a:bodyPr/>
        <a:lstStyle/>
        <a:p>
          <a:endParaRPr lang="en-US"/>
        </a:p>
      </dgm:t>
    </dgm:pt>
    <dgm:pt modelId="{9A7C7188-26BA-4E4C-A14E-9875345F212E}" type="sibTrans" cxnId="{B8484F20-BBAF-5F45-9DCC-725F42451408}">
      <dgm:prSet/>
      <dgm:spPr/>
      <dgm:t>
        <a:bodyPr/>
        <a:lstStyle/>
        <a:p>
          <a:endParaRPr lang="en-US"/>
        </a:p>
      </dgm:t>
    </dgm:pt>
    <dgm:pt modelId="{9E31AA6C-0541-9F4B-A907-C88B3061641F}">
      <dgm:prSet phldrT="[Text]" custT="1"/>
      <dgm:spPr/>
      <dgm:t>
        <a:bodyPr/>
        <a:lstStyle/>
        <a:p>
          <a:r>
            <a:rPr lang="en-US" sz="1000" dirty="0" smtClean="0"/>
            <a:t>Software code</a:t>
          </a:r>
          <a:endParaRPr lang="en-US" sz="1000" dirty="0"/>
        </a:p>
      </dgm:t>
    </dgm:pt>
    <dgm:pt modelId="{8991635B-9BFA-2E43-AC9F-733A0DC5BFAD}" type="parTrans" cxnId="{9A275BAB-EACC-E148-837A-AA4B5CD714F6}">
      <dgm:prSet/>
      <dgm:spPr/>
      <dgm:t>
        <a:bodyPr/>
        <a:lstStyle/>
        <a:p>
          <a:endParaRPr lang="en-US"/>
        </a:p>
      </dgm:t>
    </dgm:pt>
    <dgm:pt modelId="{3AB5602D-B5EE-CA41-832B-81D2342E609F}" type="sibTrans" cxnId="{9A275BAB-EACC-E148-837A-AA4B5CD714F6}">
      <dgm:prSet/>
      <dgm:spPr/>
      <dgm:t>
        <a:bodyPr/>
        <a:lstStyle/>
        <a:p>
          <a:endParaRPr lang="en-US"/>
        </a:p>
      </dgm:t>
    </dgm:pt>
    <dgm:pt modelId="{0A18F922-463B-DE4F-B7F1-307ED212215A}">
      <dgm:prSet phldrT="[Text]" custT="1"/>
      <dgm:spPr/>
      <dgm:t>
        <a:bodyPr/>
        <a:lstStyle/>
        <a:p>
          <a:r>
            <a:rPr lang="en-US" sz="1000" dirty="0" smtClean="0"/>
            <a:t>User studies</a:t>
          </a:r>
          <a:endParaRPr lang="en-US" sz="1000" dirty="0"/>
        </a:p>
      </dgm:t>
    </dgm:pt>
    <dgm:pt modelId="{9165C6B1-2B8D-D540-947A-078647A712E3}" type="parTrans" cxnId="{43F0B797-4E03-AE46-89B3-02CDC8A2B6B9}">
      <dgm:prSet/>
      <dgm:spPr/>
      <dgm:t>
        <a:bodyPr/>
        <a:lstStyle/>
        <a:p>
          <a:endParaRPr lang="en-US"/>
        </a:p>
      </dgm:t>
    </dgm:pt>
    <dgm:pt modelId="{C661D3DD-CC30-3944-A34A-B6D33FD19AAB}" type="sibTrans" cxnId="{43F0B797-4E03-AE46-89B3-02CDC8A2B6B9}">
      <dgm:prSet/>
      <dgm:spPr/>
      <dgm:t>
        <a:bodyPr/>
        <a:lstStyle/>
        <a:p>
          <a:endParaRPr lang="en-US"/>
        </a:p>
      </dgm:t>
    </dgm:pt>
    <dgm:pt modelId="{46B030A3-F9B2-A840-83B2-DBDA963E0DCE}">
      <dgm:prSet phldrT="[Text]" custT="1"/>
      <dgm:spPr/>
      <dgm:t>
        <a:bodyPr/>
        <a:lstStyle/>
        <a:p>
          <a:r>
            <a:rPr lang="en-US" sz="1000" dirty="0" smtClean="0"/>
            <a:t>Focus groups</a:t>
          </a:r>
          <a:endParaRPr lang="en-US" sz="1000" dirty="0"/>
        </a:p>
      </dgm:t>
    </dgm:pt>
    <dgm:pt modelId="{ABB60F22-9848-AB42-ABFF-06EC260D1CB3}" type="parTrans" cxnId="{C242A345-1739-CD41-B46A-87904AB132C3}">
      <dgm:prSet/>
      <dgm:spPr/>
      <dgm:t>
        <a:bodyPr/>
        <a:lstStyle/>
        <a:p>
          <a:endParaRPr lang="en-US"/>
        </a:p>
      </dgm:t>
    </dgm:pt>
    <dgm:pt modelId="{5F0AD634-32D0-704E-B408-91428C63172C}" type="sibTrans" cxnId="{C242A345-1739-CD41-B46A-87904AB132C3}">
      <dgm:prSet/>
      <dgm:spPr/>
      <dgm:t>
        <a:bodyPr/>
        <a:lstStyle/>
        <a:p>
          <a:endParaRPr lang="en-US"/>
        </a:p>
      </dgm:t>
    </dgm:pt>
    <dgm:pt modelId="{F7DC9F71-5269-3D4B-BBF3-97EFCEE40452}">
      <dgm:prSet phldrT="[Text]" custT="1"/>
      <dgm:spPr/>
      <dgm:t>
        <a:bodyPr/>
        <a:lstStyle/>
        <a:p>
          <a:r>
            <a:rPr lang="en-US" sz="1000" b="0" dirty="0" smtClean="0">
              <a:solidFill>
                <a:schemeClr val="tx1"/>
              </a:solidFill>
            </a:rPr>
            <a:t>Use Cases</a:t>
          </a:r>
          <a:endParaRPr lang="en-US" sz="1000" b="0" dirty="0">
            <a:solidFill>
              <a:schemeClr val="tx1"/>
            </a:solidFill>
          </a:endParaRPr>
        </a:p>
      </dgm:t>
    </dgm:pt>
    <dgm:pt modelId="{7C22D4CE-BE44-D742-B240-496271BBE29D}" type="parTrans" cxnId="{CC79F0A1-3241-E746-B5FC-5ECDE4D4F396}">
      <dgm:prSet/>
      <dgm:spPr/>
      <dgm:t>
        <a:bodyPr/>
        <a:lstStyle/>
        <a:p>
          <a:endParaRPr lang="en-US"/>
        </a:p>
      </dgm:t>
    </dgm:pt>
    <dgm:pt modelId="{EC2C2404-679F-D94B-A3A8-1B0D9820CB85}" type="sibTrans" cxnId="{CC79F0A1-3241-E746-B5FC-5ECDE4D4F396}">
      <dgm:prSet/>
      <dgm:spPr/>
      <dgm:t>
        <a:bodyPr/>
        <a:lstStyle/>
        <a:p>
          <a:endParaRPr lang="en-US"/>
        </a:p>
      </dgm:t>
    </dgm:pt>
    <dgm:pt modelId="{AF680D41-7BE2-BF4B-923E-9302A5FA737D}">
      <dgm:prSet phldrT="[Text]" custT="1"/>
      <dgm:spPr/>
      <dgm:t>
        <a:bodyPr/>
        <a:lstStyle/>
        <a:p>
          <a:r>
            <a:rPr lang="en-US" sz="1000" dirty="0" smtClean="0"/>
            <a:t>Scenarios</a:t>
          </a:r>
          <a:endParaRPr lang="en-US" sz="1000" dirty="0"/>
        </a:p>
      </dgm:t>
    </dgm:pt>
    <dgm:pt modelId="{6174E751-4CAB-7848-86BD-8971C7E3D1CA}" type="parTrans" cxnId="{11C1814E-4C0F-1E46-9780-9840484EB9A7}">
      <dgm:prSet/>
      <dgm:spPr/>
      <dgm:t>
        <a:bodyPr/>
        <a:lstStyle/>
        <a:p>
          <a:endParaRPr lang="en-US"/>
        </a:p>
      </dgm:t>
    </dgm:pt>
    <dgm:pt modelId="{73BD43B9-3858-5246-AA84-11036679B8BB}" type="sibTrans" cxnId="{11C1814E-4C0F-1E46-9780-9840484EB9A7}">
      <dgm:prSet/>
      <dgm:spPr/>
      <dgm:t>
        <a:bodyPr/>
        <a:lstStyle/>
        <a:p>
          <a:endParaRPr lang="en-US"/>
        </a:p>
      </dgm:t>
    </dgm:pt>
    <dgm:pt modelId="{69E4254F-A862-A945-BA40-E3E61E87EB08}">
      <dgm:prSet phldrT="[Text]" custT="1"/>
      <dgm:spPr/>
      <dgm:t>
        <a:bodyPr/>
        <a:lstStyle/>
        <a:p>
          <a:r>
            <a:rPr lang="en-US" sz="1000" dirty="0" smtClean="0"/>
            <a:t>Storyboards</a:t>
          </a:r>
          <a:endParaRPr lang="en-US" sz="1000" dirty="0"/>
        </a:p>
      </dgm:t>
    </dgm:pt>
    <dgm:pt modelId="{3A7CC3A6-AC8F-3344-AF85-1201D8742D08}" type="parTrans" cxnId="{CE191FA1-B7D4-8F4A-919B-57E4C3509BC3}">
      <dgm:prSet/>
      <dgm:spPr/>
      <dgm:t>
        <a:bodyPr/>
        <a:lstStyle/>
        <a:p>
          <a:endParaRPr lang="en-US"/>
        </a:p>
      </dgm:t>
    </dgm:pt>
    <dgm:pt modelId="{882B34A6-95F7-9246-8D58-EE190201A079}" type="sibTrans" cxnId="{CE191FA1-B7D4-8F4A-919B-57E4C3509BC3}">
      <dgm:prSet/>
      <dgm:spPr/>
      <dgm:t>
        <a:bodyPr/>
        <a:lstStyle/>
        <a:p>
          <a:endParaRPr lang="en-US"/>
        </a:p>
      </dgm:t>
    </dgm:pt>
    <dgm:pt modelId="{CD9D7FB4-5A2F-4648-979C-68CFF587DF1B}">
      <dgm:prSet phldrT="[Text]" custT="1"/>
      <dgm:spPr/>
      <dgm:t>
        <a:bodyPr/>
        <a:lstStyle/>
        <a:p>
          <a:r>
            <a:rPr lang="en-US" sz="1000" dirty="0" smtClean="0"/>
            <a:t>APIs</a:t>
          </a:r>
          <a:endParaRPr lang="en-US" sz="1000" dirty="0"/>
        </a:p>
      </dgm:t>
    </dgm:pt>
    <dgm:pt modelId="{6A4C7803-AB9C-4F48-BC1D-AC670EADA3F5}" type="parTrans" cxnId="{8E64596D-328A-0D4E-9F6C-70CC3086558A}">
      <dgm:prSet/>
      <dgm:spPr/>
      <dgm:t>
        <a:bodyPr/>
        <a:lstStyle/>
        <a:p>
          <a:endParaRPr lang="en-US"/>
        </a:p>
      </dgm:t>
    </dgm:pt>
    <dgm:pt modelId="{65F44901-2971-564B-865C-603C864DB96C}" type="sibTrans" cxnId="{8E64596D-328A-0D4E-9F6C-70CC3086558A}">
      <dgm:prSet/>
      <dgm:spPr/>
      <dgm:t>
        <a:bodyPr/>
        <a:lstStyle/>
        <a:p>
          <a:endParaRPr lang="en-US"/>
        </a:p>
      </dgm:t>
    </dgm:pt>
    <dgm:pt modelId="{A8BB1B89-FBC6-AA44-90ED-47278DEA42A9}">
      <dgm:prSet phldrT="[Text]" custT="1"/>
      <dgm:spPr/>
      <dgm:t>
        <a:bodyPr/>
        <a:lstStyle/>
        <a:p>
          <a:r>
            <a:rPr lang="en-US" sz="1000" dirty="0" smtClean="0"/>
            <a:t>Document formats</a:t>
          </a:r>
          <a:endParaRPr lang="en-US" sz="1000" dirty="0"/>
        </a:p>
      </dgm:t>
    </dgm:pt>
    <dgm:pt modelId="{401DE5E0-A6A2-8048-BCD8-CFA90674515C}" type="parTrans" cxnId="{19DD53F8-C881-8141-ABE2-FAC1AB3403E3}">
      <dgm:prSet/>
      <dgm:spPr/>
      <dgm:t>
        <a:bodyPr/>
        <a:lstStyle/>
        <a:p>
          <a:endParaRPr lang="en-US"/>
        </a:p>
      </dgm:t>
    </dgm:pt>
    <dgm:pt modelId="{B44F451E-912F-9D43-933E-8EB0E6C87737}" type="sibTrans" cxnId="{19DD53F8-C881-8141-ABE2-FAC1AB3403E3}">
      <dgm:prSet/>
      <dgm:spPr/>
      <dgm:t>
        <a:bodyPr/>
        <a:lstStyle/>
        <a:p>
          <a:endParaRPr lang="en-US"/>
        </a:p>
      </dgm:t>
    </dgm:pt>
    <dgm:pt modelId="{9A9F795A-2600-1441-9227-3CB8ABE0348A}">
      <dgm:prSet phldrT="[Text]" custT="1"/>
      <dgm:spPr/>
      <dgm:t>
        <a:bodyPr/>
        <a:lstStyle/>
        <a:p>
          <a:r>
            <a:rPr lang="en-US" sz="1000" dirty="0" smtClean="0"/>
            <a:t>Testing</a:t>
          </a:r>
          <a:endParaRPr lang="en-US" sz="1000" dirty="0"/>
        </a:p>
      </dgm:t>
    </dgm:pt>
    <dgm:pt modelId="{FC394745-8960-3C46-B0D6-1DBD2D21A360}" type="parTrans" cxnId="{BE218D14-83FE-0E4E-9AFF-2048A41E5A36}">
      <dgm:prSet/>
      <dgm:spPr/>
      <dgm:t>
        <a:bodyPr/>
        <a:lstStyle/>
        <a:p>
          <a:endParaRPr lang="en-US"/>
        </a:p>
      </dgm:t>
    </dgm:pt>
    <dgm:pt modelId="{46FE48E6-823B-6B49-ACE4-6EF8DCC725DC}" type="sibTrans" cxnId="{BE218D14-83FE-0E4E-9AFF-2048A41E5A36}">
      <dgm:prSet/>
      <dgm:spPr/>
      <dgm:t>
        <a:bodyPr/>
        <a:lstStyle/>
        <a:p>
          <a:endParaRPr lang="en-US"/>
        </a:p>
      </dgm:t>
    </dgm:pt>
    <dgm:pt modelId="{B7FCE63A-ED14-9D44-B4C7-FC9242C47FD2}">
      <dgm:prSet phldrT="[Text]" custT="1"/>
      <dgm:spPr/>
      <dgm:t>
        <a:bodyPr/>
        <a:lstStyle/>
        <a:p>
          <a:r>
            <a:rPr lang="en-US" sz="1000" dirty="0" smtClean="0"/>
            <a:t>Unit Tests</a:t>
          </a:r>
          <a:endParaRPr lang="en-US" sz="1000" dirty="0"/>
        </a:p>
      </dgm:t>
    </dgm:pt>
    <dgm:pt modelId="{D1E50576-B835-E744-86DF-7DBA95FB4B54}" type="parTrans" cxnId="{60BF312F-BCAE-2B4F-BD81-B3DCE1354DA1}">
      <dgm:prSet/>
      <dgm:spPr/>
      <dgm:t>
        <a:bodyPr/>
        <a:lstStyle/>
        <a:p>
          <a:endParaRPr lang="en-US"/>
        </a:p>
      </dgm:t>
    </dgm:pt>
    <dgm:pt modelId="{E2C71620-D00A-324C-ABB0-07873498F557}" type="sibTrans" cxnId="{60BF312F-BCAE-2B4F-BD81-B3DCE1354DA1}">
      <dgm:prSet/>
      <dgm:spPr/>
      <dgm:t>
        <a:bodyPr/>
        <a:lstStyle/>
        <a:p>
          <a:endParaRPr lang="en-US"/>
        </a:p>
      </dgm:t>
    </dgm:pt>
    <dgm:pt modelId="{47635119-C288-CE41-BEAC-7D0CEC2E09DF}">
      <dgm:prSet phldrT="[Text]" custT="1"/>
      <dgm:spPr/>
      <dgm:t>
        <a:bodyPr/>
        <a:lstStyle/>
        <a:p>
          <a:r>
            <a:rPr lang="en-US" sz="1000" dirty="0" smtClean="0"/>
            <a:t>Black Box Tests</a:t>
          </a:r>
          <a:endParaRPr lang="en-US" sz="1000" dirty="0"/>
        </a:p>
      </dgm:t>
    </dgm:pt>
    <dgm:pt modelId="{D5669935-9611-F044-9161-A4E736C0578A}" type="parTrans" cxnId="{5AAD77A7-120F-EA44-8926-A0FD5573BAFA}">
      <dgm:prSet/>
      <dgm:spPr/>
      <dgm:t>
        <a:bodyPr/>
        <a:lstStyle/>
        <a:p>
          <a:endParaRPr lang="en-US"/>
        </a:p>
      </dgm:t>
    </dgm:pt>
    <dgm:pt modelId="{4E7623AB-4FEF-ED4B-87D4-903CDBD9C44B}" type="sibTrans" cxnId="{5AAD77A7-120F-EA44-8926-A0FD5573BAFA}">
      <dgm:prSet/>
      <dgm:spPr/>
      <dgm:t>
        <a:bodyPr/>
        <a:lstStyle/>
        <a:p>
          <a:endParaRPr lang="en-US"/>
        </a:p>
      </dgm:t>
    </dgm:pt>
    <dgm:pt modelId="{B457AFF3-8E59-3C43-AC89-606B7394CB6B}">
      <dgm:prSet phldrT="[Text]" custT="1"/>
      <dgm:spPr/>
      <dgm:t>
        <a:bodyPr/>
        <a:lstStyle/>
        <a:p>
          <a:r>
            <a:rPr lang="en-US" sz="1000" dirty="0" smtClean="0"/>
            <a:t>Etc…</a:t>
          </a:r>
          <a:endParaRPr lang="en-US" sz="1000" dirty="0"/>
        </a:p>
      </dgm:t>
    </dgm:pt>
    <dgm:pt modelId="{4321F372-4266-6643-993F-2F857F1F312C}" type="parTrans" cxnId="{13E2F552-0E96-784E-977F-597BA2178906}">
      <dgm:prSet/>
      <dgm:spPr/>
      <dgm:t>
        <a:bodyPr/>
        <a:lstStyle/>
        <a:p>
          <a:endParaRPr lang="en-US"/>
        </a:p>
      </dgm:t>
    </dgm:pt>
    <dgm:pt modelId="{D1EC06E9-9891-7E46-94A0-E35280F8F7A0}" type="sibTrans" cxnId="{13E2F552-0E96-784E-977F-597BA2178906}">
      <dgm:prSet/>
      <dgm:spPr/>
      <dgm:t>
        <a:bodyPr/>
        <a:lstStyle/>
        <a:p>
          <a:endParaRPr lang="en-US"/>
        </a:p>
      </dgm:t>
    </dgm:pt>
    <dgm:pt modelId="{3BAEC650-6B47-CE4E-A1D4-F07389F7AC9F}">
      <dgm:prSet phldrT="[Text]" custT="1"/>
      <dgm:spPr/>
      <dgm:t>
        <a:bodyPr/>
        <a:lstStyle/>
        <a:p>
          <a:r>
            <a:rPr lang="en-US" sz="1000" dirty="0" smtClean="0"/>
            <a:t>Deployment</a:t>
          </a:r>
          <a:endParaRPr lang="en-US" sz="1000" dirty="0"/>
        </a:p>
      </dgm:t>
    </dgm:pt>
    <dgm:pt modelId="{ABCD1947-E0F4-4C4C-8A9B-B09B58412660}" type="parTrans" cxnId="{AAD0763E-F540-634A-94D5-A421B7509091}">
      <dgm:prSet/>
      <dgm:spPr/>
      <dgm:t>
        <a:bodyPr/>
        <a:lstStyle/>
        <a:p>
          <a:endParaRPr lang="en-US"/>
        </a:p>
      </dgm:t>
    </dgm:pt>
    <dgm:pt modelId="{D42FDB5E-F3CC-514F-9443-3A974F1A8EA5}" type="sibTrans" cxnId="{AAD0763E-F540-634A-94D5-A421B7509091}">
      <dgm:prSet/>
      <dgm:spPr/>
      <dgm:t>
        <a:bodyPr/>
        <a:lstStyle/>
        <a:p>
          <a:endParaRPr lang="en-US"/>
        </a:p>
      </dgm:t>
    </dgm:pt>
    <dgm:pt modelId="{CD26406B-80D9-E040-AFA1-C03AD3C615A3}">
      <dgm:prSet phldrT="[Text]" custT="1"/>
      <dgm:spPr/>
      <dgm:t>
        <a:bodyPr/>
        <a:lstStyle/>
        <a:p>
          <a:r>
            <a:rPr lang="en-US" sz="1000" dirty="0" smtClean="0"/>
            <a:t>Configuration</a:t>
          </a:r>
          <a:endParaRPr lang="en-US" sz="1000" dirty="0"/>
        </a:p>
      </dgm:t>
    </dgm:pt>
    <dgm:pt modelId="{DBC15738-3DF0-454C-B1C2-3CE02D51BB40}" type="parTrans" cxnId="{CBFF316C-71BD-0745-A543-6D20F4893A99}">
      <dgm:prSet/>
      <dgm:spPr/>
      <dgm:t>
        <a:bodyPr/>
        <a:lstStyle/>
        <a:p>
          <a:endParaRPr lang="en-US"/>
        </a:p>
      </dgm:t>
    </dgm:pt>
    <dgm:pt modelId="{C67AA5AE-0CA0-5040-8F9B-65F3C8C81037}" type="sibTrans" cxnId="{CBFF316C-71BD-0745-A543-6D20F4893A99}">
      <dgm:prSet/>
      <dgm:spPr/>
      <dgm:t>
        <a:bodyPr/>
        <a:lstStyle/>
        <a:p>
          <a:endParaRPr lang="en-US"/>
        </a:p>
      </dgm:t>
    </dgm:pt>
    <dgm:pt modelId="{702556F6-8D97-7346-A9D3-41E9FB4A2C66}">
      <dgm:prSet phldrT="[Text]" custT="1"/>
      <dgm:spPr/>
      <dgm:t>
        <a:bodyPr/>
        <a:lstStyle/>
        <a:p>
          <a:r>
            <a:rPr lang="en-US" sz="1000" dirty="0" smtClean="0"/>
            <a:t>Bug Tracking</a:t>
          </a:r>
          <a:endParaRPr lang="en-US" sz="1000" dirty="0"/>
        </a:p>
      </dgm:t>
    </dgm:pt>
    <dgm:pt modelId="{A0791AFC-19B4-BB48-A8DA-B6037D6E7E23}" type="parTrans" cxnId="{9831B07B-DE50-B243-A149-62F53D7A9074}">
      <dgm:prSet/>
      <dgm:spPr/>
      <dgm:t>
        <a:bodyPr/>
        <a:lstStyle/>
        <a:p>
          <a:endParaRPr lang="en-US"/>
        </a:p>
      </dgm:t>
    </dgm:pt>
    <dgm:pt modelId="{4F8FA5A7-1893-9844-9F97-3C77F11FEC24}" type="sibTrans" cxnId="{9831B07B-DE50-B243-A149-62F53D7A9074}">
      <dgm:prSet/>
      <dgm:spPr/>
      <dgm:t>
        <a:bodyPr/>
        <a:lstStyle/>
        <a:p>
          <a:endParaRPr lang="en-US"/>
        </a:p>
      </dgm:t>
    </dgm:pt>
    <dgm:pt modelId="{43FBB833-FB5F-5649-B610-35820E5E7767}">
      <dgm:prSet phldrT="[Text]" custT="1"/>
      <dgm:spPr/>
      <dgm:t>
        <a:bodyPr/>
        <a:lstStyle/>
        <a:p>
          <a:r>
            <a:rPr lang="en-US" sz="1000" dirty="0" smtClean="0"/>
            <a:t>User Support</a:t>
          </a:r>
          <a:endParaRPr lang="en-US" sz="1000" dirty="0"/>
        </a:p>
      </dgm:t>
    </dgm:pt>
    <dgm:pt modelId="{A591329D-C3C4-2A4A-A8FB-4BA305287A7D}" type="parTrans" cxnId="{7E293948-F6D8-434A-9025-AFAFC333FE80}">
      <dgm:prSet/>
      <dgm:spPr/>
      <dgm:t>
        <a:bodyPr/>
        <a:lstStyle/>
        <a:p>
          <a:endParaRPr lang="en-US"/>
        </a:p>
      </dgm:t>
    </dgm:pt>
    <dgm:pt modelId="{40040595-98FA-CA4B-8722-B0DB563A6690}" type="sibTrans" cxnId="{7E293948-F6D8-434A-9025-AFAFC333FE80}">
      <dgm:prSet/>
      <dgm:spPr/>
      <dgm:t>
        <a:bodyPr/>
        <a:lstStyle/>
        <a:p>
          <a:endParaRPr lang="en-US"/>
        </a:p>
      </dgm:t>
    </dgm:pt>
    <dgm:pt modelId="{A15DF09A-8FDE-1C48-9C2B-680B7916171C}">
      <dgm:prSet phldrT="[Text]" custT="1"/>
      <dgm:spPr/>
      <dgm:t>
        <a:bodyPr/>
        <a:lstStyle/>
        <a:p>
          <a:r>
            <a:rPr lang="en-US" sz="1000" dirty="0" smtClean="0"/>
            <a:t>Design</a:t>
          </a:r>
          <a:endParaRPr lang="en-US" sz="1000" dirty="0"/>
        </a:p>
      </dgm:t>
    </dgm:pt>
    <dgm:pt modelId="{485D0819-317F-A849-B46F-3B37BB0609C4}" type="parTrans" cxnId="{0A126912-F034-D04F-B766-31E843ACCDA7}">
      <dgm:prSet/>
      <dgm:spPr/>
      <dgm:t>
        <a:bodyPr/>
        <a:lstStyle/>
        <a:p>
          <a:endParaRPr lang="en-US"/>
        </a:p>
      </dgm:t>
    </dgm:pt>
    <dgm:pt modelId="{6795AACE-BBBA-124F-80A8-F9098FFCF3B6}" type="sibTrans" cxnId="{0A126912-F034-D04F-B766-31E843ACCDA7}">
      <dgm:prSet/>
      <dgm:spPr/>
      <dgm:t>
        <a:bodyPr/>
        <a:lstStyle/>
        <a:p>
          <a:endParaRPr lang="en-US"/>
        </a:p>
      </dgm:t>
    </dgm:pt>
    <dgm:pt modelId="{1F682CA9-84CB-ED40-8FCE-707807549908}">
      <dgm:prSet phldrT="[Text]" custT="1"/>
      <dgm:spPr/>
      <dgm:t>
        <a:bodyPr/>
        <a:lstStyle/>
        <a:p>
          <a:r>
            <a:rPr lang="en-US" sz="1000" dirty="0" smtClean="0"/>
            <a:t>UML</a:t>
          </a:r>
          <a:endParaRPr lang="en-US" sz="1000" dirty="0"/>
        </a:p>
      </dgm:t>
    </dgm:pt>
    <dgm:pt modelId="{FE500605-9C1A-8748-B6BD-5F7574A093DB}" type="parTrans" cxnId="{05BEABA9-53A1-C74B-BA9D-29E1C99903CE}">
      <dgm:prSet/>
      <dgm:spPr/>
      <dgm:t>
        <a:bodyPr/>
        <a:lstStyle/>
        <a:p>
          <a:endParaRPr lang="en-US"/>
        </a:p>
      </dgm:t>
    </dgm:pt>
    <dgm:pt modelId="{86AAE68C-E8F0-274B-893F-9F762E08E050}" type="sibTrans" cxnId="{05BEABA9-53A1-C74B-BA9D-29E1C99903CE}">
      <dgm:prSet/>
      <dgm:spPr/>
      <dgm:t>
        <a:bodyPr/>
        <a:lstStyle/>
        <a:p>
          <a:endParaRPr lang="en-US"/>
        </a:p>
      </dgm:t>
    </dgm:pt>
    <dgm:pt modelId="{896ED465-09D6-1042-BCAB-30337B741872}">
      <dgm:prSet phldrT="[Text]" custT="1"/>
      <dgm:spPr/>
      <dgm:t>
        <a:bodyPr/>
        <a:lstStyle/>
        <a:p>
          <a:r>
            <a:rPr lang="en-US" sz="1000" dirty="0" smtClean="0"/>
            <a:t>Class Diagrams</a:t>
          </a:r>
          <a:endParaRPr lang="en-US" sz="1000" dirty="0"/>
        </a:p>
      </dgm:t>
    </dgm:pt>
    <dgm:pt modelId="{AF83797E-25F8-5340-BC0F-FA8549CFCD3C}" type="parTrans" cxnId="{13E78071-52BB-8F45-A4E7-CB1F16874C11}">
      <dgm:prSet/>
      <dgm:spPr/>
      <dgm:t>
        <a:bodyPr/>
        <a:lstStyle/>
        <a:p>
          <a:endParaRPr lang="en-US"/>
        </a:p>
      </dgm:t>
    </dgm:pt>
    <dgm:pt modelId="{A280F9CC-B3AC-294B-8DAD-53F25AEC7E3A}" type="sibTrans" cxnId="{13E78071-52BB-8F45-A4E7-CB1F16874C11}">
      <dgm:prSet/>
      <dgm:spPr/>
      <dgm:t>
        <a:bodyPr/>
        <a:lstStyle/>
        <a:p>
          <a:endParaRPr lang="en-US"/>
        </a:p>
      </dgm:t>
    </dgm:pt>
    <dgm:pt modelId="{898B758C-C3FA-CF4C-940C-7F042F61B5D8}">
      <dgm:prSet phldrT="[Text]" custT="1"/>
      <dgm:spPr/>
      <dgm:t>
        <a:bodyPr/>
        <a:lstStyle/>
        <a:p>
          <a:r>
            <a:rPr lang="en-US" sz="1000" dirty="0" smtClean="0"/>
            <a:t>Activity Diagrams</a:t>
          </a:r>
          <a:endParaRPr lang="en-US" sz="1000" dirty="0"/>
        </a:p>
      </dgm:t>
    </dgm:pt>
    <dgm:pt modelId="{10662798-17A3-824A-A6BA-669D71A0B610}" type="parTrans" cxnId="{BE24B0C2-C487-4C45-8D28-427545222FAC}">
      <dgm:prSet/>
      <dgm:spPr/>
      <dgm:t>
        <a:bodyPr/>
        <a:lstStyle/>
        <a:p>
          <a:endParaRPr lang="en-US"/>
        </a:p>
      </dgm:t>
    </dgm:pt>
    <dgm:pt modelId="{4A800998-00C2-044D-A089-5EEB015A8ADB}" type="sibTrans" cxnId="{BE24B0C2-C487-4C45-8D28-427545222FAC}">
      <dgm:prSet/>
      <dgm:spPr/>
      <dgm:t>
        <a:bodyPr/>
        <a:lstStyle/>
        <a:p>
          <a:endParaRPr lang="en-US"/>
        </a:p>
      </dgm:t>
    </dgm:pt>
    <dgm:pt modelId="{DE5E9EE1-FB99-BD49-B6BB-3A0E29DC0067}">
      <dgm:prSet phldrT="[Text]" custT="1"/>
      <dgm:spPr/>
      <dgm:t>
        <a:bodyPr/>
        <a:lstStyle/>
        <a:p>
          <a:r>
            <a:rPr lang="en-US" sz="1000" dirty="0" smtClean="0"/>
            <a:t>Sequence Diagrams</a:t>
          </a:r>
          <a:endParaRPr lang="en-US" sz="1000" dirty="0"/>
        </a:p>
      </dgm:t>
    </dgm:pt>
    <dgm:pt modelId="{F268412E-A829-6047-94ED-3A478E549DDA}" type="parTrans" cxnId="{ABC97B86-422D-6A4F-A62B-C5CE510E7749}">
      <dgm:prSet/>
      <dgm:spPr/>
      <dgm:t>
        <a:bodyPr/>
        <a:lstStyle/>
        <a:p>
          <a:endParaRPr lang="en-US"/>
        </a:p>
      </dgm:t>
    </dgm:pt>
    <dgm:pt modelId="{B00DC8D6-5694-EE4D-9241-7820C33AFB1C}" type="sibTrans" cxnId="{ABC97B86-422D-6A4F-A62B-C5CE510E7749}">
      <dgm:prSet/>
      <dgm:spPr/>
      <dgm:t>
        <a:bodyPr/>
        <a:lstStyle/>
        <a:p>
          <a:endParaRPr lang="en-US"/>
        </a:p>
      </dgm:t>
    </dgm:pt>
    <dgm:pt modelId="{7F999D65-F2D4-6946-88DD-5C9135481364}">
      <dgm:prSet phldrT="[Text]" custT="1"/>
      <dgm:spPr/>
      <dgm:t>
        <a:bodyPr/>
        <a:lstStyle/>
        <a:p>
          <a:r>
            <a:rPr lang="en-US" sz="1000" dirty="0" smtClean="0"/>
            <a:t>Etc…	</a:t>
          </a:r>
          <a:endParaRPr lang="en-US" sz="1000" dirty="0"/>
        </a:p>
      </dgm:t>
    </dgm:pt>
    <dgm:pt modelId="{57FB4A05-B507-1F4A-8838-23FECFE74A1B}" type="parTrans" cxnId="{83F93688-7D6F-564A-A416-3B819A7F60A5}">
      <dgm:prSet/>
      <dgm:spPr/>
      <dgm:t>
        <a:bodyPr/>
        <a:lstStyle/>
        <a:p>
          <a:endParaRPr lang="en-US"/>
        </a:p>
      </dgm:t>
    </dgm:pt>
    <dgm:pt modelId="{253E0894-7A9D-A549-8AB4-FF5FC5B2B5F1}" type="sibTrans" cxnId="{83F93688-7D6F-564A-A416-3B819A7F60A5}">
      <dgm:prSet/>
      <dgm:spPr/>
      <dgm:t>
        <a:bodyPr/>
        <a:lstStyle/>
        <a:p>
          <a:endParaRPr lang="en-US"/>
        </a:p>
      </dgm:t>
    </dgm:pt>
    <dgm:pt modelId="{2FE8627A-AC73-4442-9EA2-B8571F1415C4}">
      <dgm:prSet phldrT="[Text]" custT="1"/>
      <dgm:spPr/>
      <dgm:t>
        <a:bodyPr/>
        <a:lstStyle/>
        <a:p>
          <a:r>
            <a:rPr lang="en-US" sz="1000" dirty="0" smtClean="0"/>
            <a:t>SSM</a:t>
          </a:r>
          <a:endParaRPr lang="en-US" sz="1000" dirty="0"/>
        </a:p>
      </dgm:t>
    </dgm:pt>
    <dgm:pt modelId="{B2F0034E-3DE0-3744-85C5-7D6C3549AE6B}" type="parTrans" cxnId="{4F295F7D-F253-A349-8A41-B8D93A29721B}">
      <dgm:prSet/>
      <dgm:spPr/>
      <dgm:t>
        <a:bodyPr/>
        <a:lstStyle/>
        <a:p>
          <a:endParaRPr lang="en-US"/>
        </a:p>
      </dgm:t>
    </dgm:pt>
    <dgm:pt modelId="{C94CA2D7-4C70-964B-A63F-E8AD996938FF}" type="sibTrans" cxnId="{4F295F7D-F253-A349-8A41-B8D93A29721B}">
      <dgm:prSet/>
      <dgm:spPr/>
      <dgm:t>
        <a:bodyPr/>
        <a:lstStyle/>
        <a:p>
          <a:endParaRPr lang="en-US"/>
        </a:p>
      </dgm:t>
    </dgm:pt>
    <dgm:pt modelId="{D5612E12-0FD2-3A45-8617-9171454A15DA}" type="pres">
      <dgm:prSet presAssocID="{E4C7BAA0-EB7F-5E46-BF2F-59E593297F2D}" presName="linearFlow" presStyleCnt="0">
        <dgm:presLayoutVars>
          <dgm:dir/>
          <dgm:animLvl val="lvl"/>
          <dgm:resizeHandles val="exact"/>
        </dgm:presLayoutVars>
      </dgm:prSet>
      <dgm:spPr/>
      <dgm:t>
        <a:bodyPr/>
        <a:lstStyle/>
        <a:p>
          <a:endParaRPr lang="en-US"/>
        </a:p>
      </dgm:t>
    </dgm:pt>
    <dgm:pt modelId="{FE0F33B1-3563-4042-8D4C-B7DE04D30636}" type="pres">
      <dgm:prSet presAssocID="{2D4421DB-0DB2-E44A-9695-2A591A77B9B0}" presName="composite" presStyleCnt="0"/>
      <dgm:spPr/>
    </dgm:pt>
    <dgm:pt modelId="{CFBB4CDB-430A-D344-A058-E41BCD08A183}" type="pres">
      <dgm:prSet presAssocID="{2D4421DB-0DB2-E44A-9695-2A591A77B9B0}" presName="parTx" presStyleLbl="node1" presStyleIdx="0" presStyleCnt="6">
        <dgm:presLayoutVars>
          <dgm:chMax val="0"/>
          <dgm:chPref val="0"/>
          <dgm:bulletEnabled val="1"/>
        </dgm:presLayoutVars>
      </dgm:prSet>
      <dgm:spPr/>
      <dgm:t>
        <a:bodyPr/>
        <a:lstStyle/>
        <a:p>
          <a:endParaRPr lang="en-US"/>
        </a:p>
      </dgm:t>
    </dgm:pt>
    <dgm:pt modelId="{165D7D5A-113E-6249-AA8B-D7B3394C5D56}" type="pres">
      <dgm:prSet presAssocID="{2D4421DB-0DB2-E44A-9695-2A591A77B9B0}" presName="parSh" presStyleLbl="node1" presStyleIdx="0" presStyleCnt="6" custScaleX="127306"/>
      <dgm:spPr/>
      <dgm:t>
        <a:bodyPr/>
        <a:lstStyle/>
        <a:p>
          <a:endParaRPr lang="en-US"/>
        </a:p>
      </dgm:t>
    </dgm:pt>
    <dgm:pt modelId="{0C7D6DEB-DE49-BE43-8E61-CDFF20321D1B}" type="pres">
      <dgm:prSet presAssocID="{2D4421DB-0DB2-E44A-9695-2A591A77B9B0}" presName="desTx" presStyleLbl="fgAcc1" presStyleIdx="0" presStyleCnt="6">
        <dgm:presLayoutVars>
          <dgm:bulletEnabled val="1"/>
        </dgm:presLayoutVars>
      </dgm:prSet>
      <dgm:spPr/>
      <dgm:t>
        <a:bodyPr/>
        <a:lstStyle/>
        <a:p>
          <a:endParaRPr lang="en-US"/>
        </a:p>
      </dgm:t>
    </dgm:pt>
    <dgm:pt modelId="{1E5FDF49-2336-684E-87E2-8F69D563BDBC}" type="pres">
      <dgm:prSet presAssocID="{2BF0C940-644A-5747-9A73-182C19975990}" presName="sibTrans" presStyleLbl="sibTrans2D1" presStyleIdx="0" presStyleCnt="5"/>
      <dgm:spPr/>
      <dgm:t>
        <a:bodyPr/>
        <a:lstStyle/>
        <a:p>
          <a:endParaRPr lang="en-US"/>
        </a:p>
      </dgm:t>
    </dgm:pt>
    <dgm:pt modelId="{A5BF58E2-450E-B74E-B646-1C8E7835DFEE}" type="pres">
      <dgm:prSet presAssocID="{2BF0C940-644A-5747-9A73-182C19975990}" presName="connTx" presStyleLbl="sibTrans2D1" presStyleIdx="0" presStyleCnt="5"/>
      <dgm:spPr/>
      <dgm:t>
        <a:bodyPr/>
        <a:lstStyle/>
        <a:p>
          <a:endParaRPr lang="en-US"/>
        </a:p>
      </dgm:t>
    </dgm:pt>
    <dgm:pt modelId="{BF857E6D-7872-1847-8FBD-9A4468916F6B}" type="pres">
      <dgm:prSet presAssocID="{4CC99247-6F06-0045-8B62-0016FE8BC071}" presName="composite" presStyleCnt="0"/>
      <dgm:spPr/>
    </dgm:pt>
    <dgm:pt modelId="{F367FBA4-D57A-F04E-A1F7-09E1BF21226C}" type="pres">
      <dgm:prSet presAssocID="{4CC99247-6F06-0045-8B62-0016FE8BC071}" presName="parTx" presStyleLbl="node1" presStyleIdx="0" presStyleCnt="6">
        <dgm:presLayoutVars>
          <dgm:chMax val="0"/>
          <dgm:chPref val="0"/>
          <dgm:bulletEnabled val="1"/>
        </dgm:presLayoutVars>
      </dgm:prSet>
      <dgm:spPr/>
      <dgm:t>
        <a:bodyPr/>
        <a:lstStyle/>
        <a:p>
          <a:endParaRPr lang="en-US"/>
        </a:p>
      </dgm:t>
    </dgm:pt>
    <dgm:pt modelId="{0F592E9F-34C8-9747-A75A-00431A9A8527}" type="pres">
      <dgm:prSet presAssocID="{4CC99247-6F06-0045-8B62-0016FE8BC071}" presName="parSh" presStyleLbl="node1" presStyleIdx="1" presStyleCnt="6"/>
      <dgm:spPr/>
      <dgm:t>
        <a:bodyPr/>
        <a:lstStyle/>
        <a:p>
          <a:endParaRPr lang="en-US"/>
        </a:p>
      </dgm:t>
    </dgm:pt>
    <dgm:pt modelId="{0938EE19-09E4-F643-ADD0-FC70552F707A}" type="pres">
      <dgm:prSet presAssocID="{4CC99247-6F06-0045-8B62-0016FE8BC071}" presName="desTx" presStyleLbl="fgAcc1" presStyleIdx="1" presStyleCnt="6" custScaleX="109016">
        <dgm:presLayoutVars>
          <dgm:bulletEnabled val="1"/>
        </dgm:presLayoutVars>
      </dgm:prSet>
      <dgm:spPr/>
      <dgm:t>
        <a:bodyPr/>
        <a:lstStyle/>
        <a:p>
          <a:endParaRPr lang="en-US"/>
        </a:p>
      </dgm:t>
    </dgm:pt>
    <dgm:pt modelId="{DAC1B2F6-2D3C-9245-AD3F-5BCDE4A6A483}" type="pres">
      <dgm:prSet presAssocID="{67E7D2A4-4A26-1548-A5B1-442FAF2D2B0D}" presName="sibTrans" presStyleLbl="sibTrans2D1" presStyleIdx="1" presStyleCnt="5"/>
      <dgm:spPr/>
      <dgm:t>
        <a:bodyPr/>
        <a:lstStyle/>
        <a:p>
          <a:endParaRPr lang="en-US"/>
        </a:p>
      </dgm:t>
    </dgm:pt>
    <dgm:pt modelId="{595E1862-FC23-634F-B8D3-A3AA22091424}" type="pres">
      <dgm:prSet presAssocID="{67E7D2A4-4A26-1548-A5B1-442FAF2D2B0D}" presName="connTx" presStyleLbl="sibTrans2D1" presStyleIdx="1" presStyleCnt="5"/>
      <dgm:spPr/>
      <dgm:t>
        <a:bodyPr/>
        <a:lstStyle/>
        <a:p>
          <a:endParaRPr lang="en-US"/>
        </a:p>
      </dgm:t>
    </dgm:pt>
    <dgm:pt modelId="{A0B48DB2-3864-E34A-A11E-5DD00A79EF0A}" type="pres">
      <dgm:prSet presAssocID="{A15DF09A-8FDE-1C48-9C2B-680B7916171C}" presName="composite" presStyleCnt="0"/>
      <dgm:spPr/>
    </dgm:pt>
    <dgm:pt modelId="{183165A0-BC42-C043-A8E1-5BAA00291921}" type="pres">
      <dgm:prSet presAssocID="{A15DF09A-8FDE-1C48-9C2B-680B7916171C}" presName="parTx" presStyleLbl="node1" presStyleIdx="1" presStyleCnt="6">
        <dgm:presLayoutVars>
          <dgm:chMax val="0"/>
          <dgm:chPref val="0"/>
          <dgm:bulletEnabled val="1"/>
        </dgm:presLayoutVars>
      </dgm:prSet>
      <dgm:spPr/>
      <dgm:t>
        <a:bodyPr/>
        <a:lstStyle/>
        <a:p>
          <a:endParaRPr lang="en-US"/>
        </a:p>
      </dgm:t>
    </dgm:pt>
    <dgm:pt modelId="{79348AC1-6892-4E4B-8CBD-A4EC41BCD68D}" type="pres">
      <dgm:prSet presAssocID="{A15DF09A-8FDE-1C48-9C2B-680B7916171C}" presName="parSh" presStyleLbl="node1" presStyleIdx="2" presStyleCnt="6"/>
      <dgm:spPr/>
      <dgm:t>
        <a:bodyPr/>
        <a:lstStyle/>
        <a:p>
          <a:endParaRPr lang="en-US"/>
        </a:p>
      </dgm:t>
    </dgm:pt>
    <dgm:pt modelId="{2874B571-E826-C541-BC80-74D59101CA97}" type="pres">
      <dgm:prSet presAssocID="{A15DF09A-8FDE-1C48-9C2B-680B7916171C}" presName="desTx" presStyleLbl="fgAcc1" presStyleIdx="2" presStyleCnt="6">
        <dgm:presLayoutVars>
          <dgm:bulletEnabled val="1"/>
        </dgm:presLayoutVars>
      </dgm:prSet>
      <dgm:spPr/>
      <dgm:t>
        <a:bodyPr/>
        <a:lstStyle/>
        <a:p>
          <a:endParaRPr lang="en-US"/>
        </a:p>
      </dgm:t>
    </dgm:pt>
    <dgm:pt modelId="{BCBB4FEB-18D5-6C4E-B23D-D9166FE176C5}" type="pres">
      <dgm:prSet presAssocID="{6795AACE-BBBA-124F-80A8-F9098FFCF3B6}" presName="sibTrans" presStyleLbl="sibTrans2D1" presStyleIdx="2" presStyleCnt="5"/>
      <dgm:spPr/>
      <dgm:t>
        <a:bodyPr/>
        <a:lstStyle/>
        <a:p>
          <a:endParaRPr lang="en-US"/>
        </a:p>
      </dgm:t>
    </dgm:pt>
    <dgm:pt modelId="{20368595-CC96-794F-A66C-8D8A4EF4FEDE}" type="pres">
      <dgm:prSet presAssocID="{6795AACE-BBBA-124F-80A8-F9098FFCF3B6}" presName="connTx" presStyleLbl="sibTrans2D1" presStyleIdx="2" presStyleCnt="5"/>
      <dgm:spPr/>
      <dgm:t>
        <a:bodyPr/>
        <a:lstStyle/>
        <a:p>
          <a:endParaRPr lang="en-US"/>
        </a:p>
      </dgm:t>
    </dgm:pt>
    <dgm:pt modelId="{BE373EFA-01C1-514F-9E1E-AC94411841E9}" type="pres">
      <dgm:prSet presAssocID="{541D7744-165E-1D41-B5E3-DE1E84D7E172}" presName="composite" presStyleCnt="0"/>
      <dgm:spPr/>
    </dgm:pt>
    <dgm:pt modelId="{1E0D3ABE-C8E0-4B4D-B7D0-BA6B54D711F9}" type="pres">
      <dgm:prSet presAssocID="{541D7744-165E-1D41-B5E3-DE1E84D7E172}" presName="parTx" presStyleLbl="node1" presStyleIdx="2" presStyleCnt="6">
        <dgm:presLayoutVars>
          <dgm:chMax val="0"/>
          <dgm:chPref val="0"/>
          <dgm:bulletEnabled val="1"/>
        </dgm:presLayoutVars>
      </dgm:prSet>
      <dgm:spPr/>
      <dgm:t>
        <a:bodyPr/>
        <a:lstStyle/>
        <a:p>
          <a:endParaRPr lang="en-US"/>
        </a:p>
      </dgm:t>
    </dgm:pt>
    <dgm:pt modelId="{3E885B4F-9E8A-1648-B353-9BC1076873A7}" type="pres">
      <dgm:prSet presAssocID="{541D7744-165E-1D41-B5E3-DE1E84D7E172}" presName="parSh" presStyleLbl="node1" presStyleIdx="3" presStyleCnt="6" custScaleX="121758"/>
      <dgm:spPr/>
      <dgm:t>
        <a:bodyPr/>
        <a:lstStyle/>
        <a:p>
          <a:endParaRPr lang="en-US"/>
        </a:p>
      </dgm:t>
    </dgm:pt>
    <dgm:pt modelId="{9F14B316-707A-654C-9BA5-0AD01B5CED01}" type="pres">
      <dgm:prSet presAssocID="{541D7744-165E-1D41-B5E3-DE1E84D7E172}" presName="desTx" presStyleLbl="fgAcc1" presStyleIdx="3" presStyleCnt="6">
        <dgm:presLayoutVars>
          <dgm:bulletEnabled val="1"/>
        </dgm:presLayoutVars>
      </dgm:prSet>
      <dgm:spPr/>
      <dgm:t>
        <a:bodyPr/>
        <a:lstStyle/>
        <a:p>
          <a:endParaRPr lang="en-US"/>
        </a:p>
      </dgm:t>
    </dgm:pt>
    <dgm:pt modelId="{A57663AA-AA7F-3245-AFF6-0BDB5D407787}" type="pres">
      <dgm:prSet presAssocID="{9A7C7188-26BA-4E4C-A14E-9875345F212E}" presName="sibTrans" presStyleLbl="sibTrans2D1" presStyleIdx="3" presStyleCnt="5"/>
      <dgm:spPr/>
      <dgm:t>
        <a:bodyPr/>
        <a:lstStyle/>
        <a:p>
          <a:endParaRPr lang="en-US"/>
        </a:p>
      </dgm:t>
    </dgm:pt>
    <dgm:pt modelId="{9E884EA9-1D69-0847-8D52-A32F4F4E15CA}" type="pres">
      <dgm:prSet presAssocID="{9A7C7188-26BA-4E4C-A14E-9875345F212E}" presName="connTx" presStyleLbl="sibTrans2D1" presStyleIdx="3" presStyleCnt="5"/>
      <dgm:spPr/>
      <dgm:t>
        <a:bodyPr/>
        <a:lstStyle/>
        <a:p>
          <a:endParaRPr lang="en-US"/>
        </a:p>
      </dgm:t>
    </dgm:pt>
    <dgm:pt modelId="{01D85C02-B573-FF48-8A14-A78DD377F45E}" type="pres">
      <dgm:prSet presAssocID="{9A9F795A-2600-1441-9227-3CB8ABE0348A}" presName="composite" presStyleCnt="0"/>
      <dgm:spPr/>
    </dgm:pt>
    <dgm:pt modelId="{F87AA0E8-3680-D742-9CFC-C8C003A27ECF}" type="pres">
      <dgm:prSet presAssocID="{9A9F795A-2600-1441-9227-3CB8ABE0348A}" presName="parTx" presStyleLbl="node1" presStyleIdx="3" presStyleCnt="6">
        <dgm:presLayoutVars>
          <dgm:chMax val="0"/>
          <dgm:chPref val="0"/>
          <dgm:bulletEnabled val="1"/>
        </dgm:presLayoutVars>
      </dgm:prSet>
      <dgm:spPr/>
      <dgm:t>
        <a:bodyPr/>
        <a:lstStyle/>
        <a:p>
          <a:endParaRPr lang="en-US"/>
        </a:p>
      </dgm:t>
    </dgm:pt>
    <dgm:pt modelId="{35F5B83B-0C17-5F43-A22C-64516EE7CEC9}" type="pres">
      <dgm:prSet presAssocID="{9A9F795A-2600-1441-9227-3CB8ABE0348A}" presName="parSh" presStyleLbl="node1" presStyleIdx="4" presStyleCnt="6"/>
      <dgm:spPr/>
      <dgm:t>
        <a:bodyPr/>
        <a:lstStyle/>
        <a:p>
          <a:endParaRPr lang="en-US"/>
        </a:p>
      </dgm:t>
    </dgm:pt>
    <dgm:pt modelId="{8AEACF5B-B5C2-524C-947C-FDA6F812F675}" type="pres">
      <dgm:prSet presAssocID="{9A9F795A-2600-1441-9227-3CB8ABE0348A}" presName="desTx" presStyleLbl="fgAcc1" presStyleIdx="4" presStyleCnt="6">
        <dgm:presLayoutVars>
          <dgm:bulletEnabled val="1"/>
        </dgm:presLayoutVars>
      </dgm:prSet>
      <dgm:spPr/>
      <dgm:t>
        <a:bodyPr/>
        <a:lstStyle/>
        <a:p>
          <a:endParaRPr lang="en-US"/>
        </a:p>
      </dgm:t>
    </dgm:pt>
    <dgm:pt modelId="{A4AB9C76-2BF4-504E-B846-163524AB0649}" type="pres">
      <dgm:prSet presAssocID="{46FE48E6-823B-6B49-ACE4-6EF8DCC725DC}" presName="sibTrans" presStyleLbl="sibTrans2D1" presStyleIdx="4" presStyleCnt="5"/>
      <dgm:spPr/>
      <dgm:t>
        <a:bodyPr/>
        <a:lstStyle/>
        <a:p>
          <a:endParaRPr lang="en-US"/>
        </a:p>
      </dgm:t>
    </dgm:pt>
    <dgm:pt modelId="{DA158928-D2F5-454F-8182-B4C1191D7C09}" type="pres">
      <dgm:prSet presAssocID="{46FE48E6-823B-6B49-ACE4-6EF8DCC725DC}" presName="connTx" presStyleLbl="sibTrans2D1" presStyleIdx="4" presStyleCnt="5"/>
      <dgm:spPr/>
      <dgm:t>
        <a:bodyPr/>
        <a:lstStyle/>
        <a:p>
          <a:endParaRPr lang="en-US"/>
        </a:p>
      </dgm:t>
    </dgm:pt>
    <dgm:pt modelId="{733F27E4-047A-2647-A811-848020CA75E1}" type="pres">
      <dgm:prSet presAssocID="{3BAEC650-6B47-CE4E-A1D4-F07389F7AC9F}" presName="composite" presStyleCnt="0"/>
      <dgm:spPr/>
    </dgm:pt>
    <dgm:pt modelId="{802B1F88-7055-8147-9C6D-51D16A894E86}" type="pres">
      <dgm:prSet presAssocID="{3BAEC650-6B47-CE4E-A1D4-F07389F7AC9F}" presName="parTx" presStyleLbl="node1" presStyleIdx="4" presStyleCnt="6">
        <dgm:presLayoutVars>
          <dgm:chMax val="0"/>
          <dgm:chPref val="0"/>
          <dgm:bulletEnabled val="1"/>
        </dgm:presLayoutVars>
      </dgm:prSet>
      <dgm:spPr/>
      <dgm:t>
        <a:bodyPr/>
        <a:lstStyle/>
        <a:p>
          <a:endParaRPr lang="en-US"/>
        </a:p>
      </dgm:t>
    </dgm:pt>
    <dgm:pt modelId="{D1AFA1BB-C068-8D4C-B16A-99268C93EDD8}" type="pres">
      <dgm:prSet presAssocID="{3BAEC650-6B47-CE4E-A1D4-F07389F7AC9F}" presName="parSh" presStyleLbl="node1" presStyleIdx="5" presStyleCnt="6"/>
      <dgm:spPr/>
      <dgm:t>
        <a:bodyPr/>
        <a:lstStyle/>
        <a:p>
          <a:endParaRPr lang="en-US"/>
        </a:p>
      </dgm:t>
    </dgm:pt>
    <dgm:pt modelId="{3561509C-B4AA-5C49-B743-77ECF2685385}" type="pres">
      <dgm:prSet presAssocID="{3BAEC650-6B47-CE4E-A1D4-F07389F7AC9F}" presName="desTx" presStyleLbl="fgAcc1" presStyleIdx="5" presStyleCnt="6" custScaleX="118626">
        <dgm:presLayoutVars>
          <dgm:bulletEnabled val="1"/>
        </dgm:presLayoutVars>
      </dgm:prSet>
      <dgm:spPr/>
      <dgm:t>
        <a:bodyPr/>
        <a:lstStyle/>
        <a:p>
          <a:endParaRPr lang="en-US"/>
        </a:p>
      </dgm:t>
    </dgm:pt>
  </dgm:ptLst>
  <dgm:cxnLst>
    <dgm:cxn modelId="{C4DBEB18-DDD7-8D43-BE20-3256BBB7367F}" type="presOf" srcId="{6795AACE-BBBA-124F-80A8-F9098FFCF3B6}" destId="{BCBB4FEB-18D5-6C4E-B23D-D9166FE176C5}" srcOrd="0" destOrd="0" presId="urn:microsoft.com/office/officeart/2005/8/layout/process3"/>
    <dgm:cxn modelId="{19DD53F8-C881-8141-ABE2-FAC1AB3403E3}" srcId="{541D7744-165E-1D41-B5E3-DE1E84D7E172}" destId="{A8BB1B89-FBC6-AA44-90ED-47278DEA42A9}" srcOrd="2" destOrd="0" parTransId="{401DE5E0-A6A2-8048-BCD8-CFA90674515C}" sibTransId="{B44F451E-912F-9D43-933E-8EB0E6C87737}"/>
    <dgm:cxn modelId="{451C3E5D-3695-3341-8385-4E695ED3617E}" srcId="{4CC99247-6F06-0045-8B62-0016FE8BC071}" destId="{44817909-A2D7-D74A-B726-7E9AA5767DC4}" srcOrd="0" destOrd="0" parTransId="{5ACF6AEC-AD27-C74C-834D-18169838BD84}" sibTransId="{716C2B3F-3F86-3345-88AE-F63A14725519}"/>
    <dgm:cxn modelId="{6F30B3F0-3D3A-A043-80E0-7052EB51801D}" type="presOf" srcId="{3BAEC650-6B47-CE4E-A1D4-F07389F7AC9F}" destId="{802B1F88-7055-8147-9C6D-51D16A894E86}" srcOrd="0" destOrd="0" presId="urn:microsoft.com/office/officeart/2005/8/layout/process3"/>
    <dgm:cxn modelId="{4F7834E0-527C-6249-81B8-0F27586EC3D5}" type="presOf" srcId="{67E7D2A4-4A26-1548-A5B1-442FAF2D2B0D}" destId="{595E1862-FC23-634F-B8D3-A3AA22091424}" srcOrd="1" destOrd="0" presId="urn:microsoft.com/office/officeart/2005/8/layout/process3"/>
    <dgm:cxn modelId="{9A275BAB-EACC-E148-837A-AA4B5CD714F6}" srcId="{541D7744-165E-1D41-B5E3-DE1E84D7E172}" destId="{9E31AA6C-0541-9F4B-A907-C88B3061641F}" srcOrd="0" destOrd="0" parTransId="{8991635B-9BFA-2E43-AC9F-733A0DC5BFAD}" sibTransId="{3AB5602D-B5EE-CA41-832B-81D2342E609F}"/>
    <dgm:cxn modelId="{A128765F-F466-3D4B-BE29-1CF9B16CD704}" type="presOf" srcId="{B457AFF3-8E59-3C43-AC89-606B7394CB6B}" destId="{8AEACF5B-B5C2-524C-947C-FDA6F812F675}" srcOrd="0" destOrd="2" presId="urn:microsoft.com/office/officeart/2005/8/layout/process3"/>
    <dgm:cxn modelId="{EE46E595-F008-AE4C-B885-1362D7F44F0E}" type="presOf" srcId="{A8BB1B89-FBC6-AA44-90ED-47278DEA42A9}" destId="{9F14B316-707A-654C-9BA5-0AD01B5CED01}" srcOrd="0" destOrd="2" presId="urn:microsoft.com/office/officeart/2005/8/layout/process3"/>
    <dgm:cxn modelId="{04ED41C2-940F-5D4A-AEA6-8F20B8CF2B26}" type="presOf" srcId="{CD9D7FB4-5A2F-4648-979C-68CFF587DF1B}" destId="{9F14B316-707A-654C-9BA5-0AD01B5CED01}" srcOrd="0" destOrd="1" presId="urn:microsoft.com/office/officeart/2005/8/layout/process3"/>
    <dgm:cxn modelId="{5500E024-E2DB-EE4E-A454-B086043A4ABF}" type="presOf" srcId="{ABC28C82-25ED-7D41-A488-AACA856B19B3}" destId="{0C7D6DEB-DE49-BE43-8E61-CDFF20321D1B}" srcOrd="0" destOrd="0" presId="urn:microsoft.com/office/officeart/2005/8/layout/process3"/>
    <dgm:cxn modelId="{13E78071-52BB-8F45-A4E7-CB1F16874C11}" srcId="{1F682CA9-84CB-ED40-8FCE-707807549908}" destId="{896ED465-09D6-1042-BCAB-30337B741872}" srcOrd="0" destOrd="0" parTransId="{AF83797E-25F8-5340-BC0F-FA8549CFCD3C}" sibTransId="{A280F9CC-B3AC-294B-8DAD-53F25AEC7E3A}"/>
    <dgm:cxn modelId="{9831B07B-DE50-B243-A149-62F53D7A9074}" srcId="{3BAEC650-6B47-CE4E-A1D4-F07389F7AC9F}" destId="{702556F6-8D97-7346-A9D3-41E9FB4A2C66}" srcOrd="1" destOrd="0" parTransId="{A0791AFC-19B4-BB48-A8DA-B6037D6E7E23}" sibTransId="{4F8FA5A7-1893-9844-9F97-3C77F11FEC24}"/>
    <dgm:cxn modelId="{856A7A07-083F-9E41-89C4-2E73E9D6910F}" type="presOf" srcId="{1F682CA9-84CB-ED40-8FCE-707807549908}" destId="{2874B571-E826-C541-BC80-74D59101CA97}" srcOrd="0" destOrd="0" presId="urn:microsoft.com/office/officeart/2005/8/layout/process3"/>
    <dgm:cxn modelId="{CC79F0A1-3241-E746-B5FC-5ECDE4D4F396}" srcId="{44817909-A2D7-D74A-B726-7E9AA5767DC4}" destId="{F7DC9F71-5269-3D4B-BBF3-97EFCEE40452}" srcOrd="0" destOrd="0" parTransId="{7C22D4CE-BE44-D742-B240-496271BBE29D}" sibTransId="{EC2C2404-679F-D94B-A3A8-1B0D9820CB85}"/>
    <dgm:cxn modelId="{0A126912-F034-D04F-B766-31E843ACCDA7}" srcId="{E4C7BAA0-EB7F-5E46-BF2F-59E593297F2D}" destId="{A15DF09A-8FDE-1C48-9C2B-680B7916171C}" srcOrd="2" destOrd="0" parTransId="{485D0819-317F-A849-B46F-3B37BB0609C4}" sibTransId="{6795AACE-BBBA-124F-80A8-F9098FFCF3B6}"/>
    <dgm:cxn modelId="{DD7047A3-ADAD-6647-B7D4-9427A7D09282}" type="presOf" srcId="{4CC99247-6F06-0045-8B62-0016FE8BC071}" destId="{F367FBA4-D57A-F04E-A1F7-09E1BF21226C}" srcOrd="0" destOrd="0" presId="urn:microsoft.com/office/officeart/2005/8/layout/process3"/>
    <dgm:cxn modelId="{4F295F7D-F253-A349-8A41-B8D93A29721B}" srcId="{2D4421DB-0DB2-E44A-9695-2A591A77B9B0}" destId="{2FE8627A-AC73-4442-9EA2-B8571F1415C4}" srcOrd="3" destOrd="0" parTransId="{B2F0034E-3DE0-3744-85C5-7D6C3549AE6B}" sibTransId="{C94CA2D7-4C70-964B-A63F-E8AD996938FF}"/>
    <dgm:cxn modelId="{84B43D8D-A1DC-944E-9093-2FACD637C5AD}" type="presOf" srcId="{9E31AA6C-0541-9F4B-A907-C88B3061641F}" destId="{9F14B316-707A-654C-9BA5-0AD01B5CED01}" srcOrd="0" destOrd="0" presId="urn:microsoft.com/office/officeart/2005/8/layout/process3"/>
    <dgm:cxn modelId="{F466FBA4-A9AC-D340-AAE6-A8534C78F2B9}" srcId="{2D4421DB-0DB2-E44A-9695-2A591A77B9B0}" destId="{ABC28C82-25ED-7D41-A488-AACA856B19B3}" srcOrd="0" destOrd="0" parTransId="{2B4B0B0E-7161-454B-80BA-8494F8F37F2C}" sibTransId="{D4ADABE4-A9E6-D94A-8614-D6D0C79935D1}"/>
    <dgm:cxn modelId="{5AAD77A7-120F-EA44-8926-A0FD5573BAFA}" srcId="{9A9F795A-2600-1441-9227-3CB8ABE0348A}" destId="{47635119-C288-CE41-BEAC-7D0CEC2E09DF}" srcOrd="1" destOrd="0" parTransId="{D5669935-9611-F044-9161-A4E736C0578A}" sibTransId="{4E7623AB-4FEF-ED4B-87D4-903CDBD9C44B}"/>
    <dgm:cxn modelId="{128A3E34-5D06-3E4A-8091-52E6456717D3}" type="presOf" srcId="{F7DC9F71-5269-3D4B-BBF3-97EFCEE40452}" destId="{0938EE19-09E4-F643-ADD0-FC70552F707A}" srcOrd="0" destOrd="1" presId="urn:microsoft.com/office/officeart/2005/8/layout/process3"/>
    <dgm:cxn modelId="{13E2F552-0E96-784E-977F-597BA2178906}" srcId="{9A9F795A-2600-1441-9227-3CB8ABE0348A}" destId="{B457AFF3-8E59-3C43-AC89-606B7394CB6B}" srcOrd="2" destOrd="0" parTransId="{4321F372-4266-6643-993F-2F857F1F312C}" sibTransId="{D1EC06E9-9891-7E46-94A0-E35280F8F7A0}"/>
    <dgm:cxn modelId="{761608D0-5688-FA45-B371-E8900C15F636}" srcId="{E4C7BAA0-EB7F-5E46-BF2F-59E593297F2D}" destId="{4CC99247-6F06-0045-8B62-0016FE8BC071}" srcOrd="1" destOrd="0" parTransId="{130418C5-15E5-AD48-96A9-BE6C94EEB0BD}" sibTransId="{67E7D2A4-4A26-1548-A5B1-442FAF2D2B0D}"/>
    <dgm:cxn modelId="{FB14F4CA-9E3A-4942-9EAC-E39EBD525479}" type="presOf" srcId="{46FE48E6-823B-6B49-ACE4-6EF8DCC725DC}" destId="{DA158928-D2F5-454F-8182-B4C1191D7C09}" srcOrd="1" destOrd="0" presId="urn:microsoft.com/office/officeart/2005/8/layout/process3"/>
    <dgm:cxn modelId="{8CAA96A6-83C2-684B-9292-50A30A41F3B0}" type="presOf" srcId="{0A18F922-463B-DE4F-B7F1-307ED212215A}" destId="{0C7D6DEB-DE49-BE43-8E61-CDFF20321D1B}" srcOrd="0" destOrd="1" presId="urn:microsoft.com/office/officeart/2005/8/layout/process3"/>
    <dgm:cxn modelId="{3B42858F-1F32-A443-877B-84458CB119FA}" type="presOf" srcId="{CD26406B-80D9-E040-AFA1-C03AD3C615A3}" destId="{3561509C-B4AA-5C49-B743-77ECF2685385}" srcOrd="0" destOrd="0" presId="urn:microsoft.com/office/officeart/2005/8/layout/process3"/>
    <dgm:cxn modelId="{8186464F-C6A7-0E44-BF1C-4AAA3FEF4C53}" type="presOf" srcId="{44817909-A2D7-D74A-B726-7E9AA5767DC4}" destId="{0938EE19-09E4-F643-ADD0-FC70552F707A}" srcOrd="0" destOrd="0" presId="urn:microsoft.com/office/officeart/2005/8/layout/process3"/>
    <dgm:cxn modelId="{BE24B0C2-C487-4C45-8D28-427545222FAC}" srcId="{1F682CA9-84CB-ED40-8FCE-707807549908}" destId="{898B758C-C3FA-CF4C-940C-7F042F61B5D8}" srcOrd="1" destOrd="0" parTransId="{10662798-17A3-824A-A6BA-669D71A0B610}" sibTransId="{4A800998-00C2-044D-A089-5EEB015A8ADB}"/>
    <dgm:cxn modelId="{207C9D0C-E12F-6C44-8D42-162A0C716E91}" type="presOf" srcId="{A15DF09A-8FDE-1C48-9C2B-680B7916171C}" destId="{183165A0-BC42-C043-A8E1-5BAA00291921}" srcOrd="0" destOrd="0" presId="urn:microsoft.com/office/officeart/2005/8/layout/process3"/>
    <dgm:cxn modelId="{11C1814E-4C0F-1E46-9780-9840484EB9A7}" srcId="{4CC99247-6F06-0045-8B62-0016FE8BC071}" destId="{AF680D41-7BE2-BF4B-923E-9302A5FA737D}" srcOrd="1" destOrd="0" parTransId="{6174E751-4CAB-7848-86BD-8971C7E3D1CA}" sibTransId="{73BD43B9-3858-5246-AA84-11036679B8BB}"/>
    <dgm:cxn modelId="{8E64596D-328A-0D4E-9F6C-70CC3086558A}" srcId="{541D7744-165E-1D41-B5E3-DE1E84D7E172}" destId="{CD9D7FB4-5A2F-4648-979C-68CFF587DF1B}" srcOrd="1" destOrd="0" parTransId="{6A4C7803-AB9C-4F48-BC1D-AC670EADA3F5}" sibTransId="{65F44901-2971-564B-865C-603C864DB96C}"/>
    <dgm:cxn modelId="{60BF312F-BCAE-2B4F-BD81-B3DCE1354DA1}" srcId="{9A9F795A-2600-1441-9227-3CB8ABE0348A}" destId="{B7FCE63A-ED14-9D44-B4C7-FC9242C47FD2}" srcOrd="0" destOrd="0" parTransId="{D1E50576-B835-E744-86DF-7DBA95FB4B54}" sibTransId="{E2C71620-D00A-324C-ABB0-07873498F557}"/>
    <dgm:cxn modelId="{25D0D34A-182E-F543-8C4F-8A41423544A2}" srcId="{E4C7BAA0-EB7F-5E46-BF2F-59E593297F2D}" destId="{2D4421DB-0DB2-E44A-9695-2A591A77B9B0}" srcOrd="0" destOrd="0" parTransId="{4E11347C-1B72-AA42-911B-2BA14FC39947}" sibTransId="{2BF0C940-644A-5747-9A73-182C19975990}"/>
    <dgm:cxn modelId="{6CBEB0C9-6587-A441-86D2-DC340843DE6B}" type="presOf" srcId="{3BAEC650-6B47-CE4E-A1D4-F07389F7AC9F}" destId="{D1AFA1BB-C068-8D4C-B16A-99268C93EDD8}" srcOrd="1" destOrd="0" presId="urn:microsoft.com/office/officeart/2005/8/layout/process3"/>
    <dgm:cxn modelId="{CE191FA1-B7D4-8F4A-919B-57E4C3509BC3}" srcId="{4CC99247-6F06-0045-8B62-0016FE8BC071}" destId="{69E4254F-A862-A945-BA40-E3E61E87EB08}" srcOrd="2" destOrd="0" parTransId="{3A7CC3A6-AC8F-3344-AF85-1201D8742D08}" sibTransId="{882B34A6-95F7-9246-8D58-EE190201A079}"/>
    <dgm:cxn modelId="{FB168BD8-12EC-F440-956C-B28BE68B661D}" type="presOf" srcId="{9A9F795A-2600-1441-9227-3CB8ABE0348A}" destId="{35F5B83B-0C17-5F43-A22C-64516EE7CEC9}" srcOrd="1" destOrd="0" presId="urn:microsoft.com/office/officeart/2005/8/layout/process3"/>
    <dgm:cxn modelId="{A649F490-2244-764B-AB8E-CF4A5C738039}" type="presOf" srcId="{B7FCE63A-ED14-9D44-B4C7-FC9242C47FD2}" destId="{8AEACF5B-B5C2-524C-947C-FDA6F812F675}" srcOrd="0" destOrd="0" presId="urn:microsoft.com/office/officeart/2005/8/layout/process3"/>
    <dgm:cxn modelId="{C242A345-1739-CD41-B46A-87904AB132C3}" srcId="{2D4421DB-0DB2-E44A-9695-2A591A77B9B0}" destId="{46B030A3-F9B2-A840-83B2-DBDA963E0DCE}" srcOrd="2" destOrd="0" parTransId="{ABB60F22-9848-AB42-ABFF-06EC260D1CB3}" sibTransId="{5F0AD634-32D0-704E-B408-91428C63172C}"/>
    <dgm:cxn modelId="{93A3C61E-3B06-A84B-BF89-A34ED6AC3BAE}" type="presOf" srcId="{67E7D2A4-4A26-1548-A5B1-442FAF2D2B0D}" destId="{DAC1B2F6-2D3C-9245-AD3F-5BCDE4A6A483}" srcOrd="0" destOrd="0" presId="urn:microsoft.com/office/officeart/2005/8/layout/process3"/>
    <dgm:cxn modelId="{EDBE4D7C-4D6C-9548-B729-CD465CAD5A5D}" type="presOf" srcId="{69E4254F-A862-A945-BA40-E3E61E87EB08}" destId="{0938EE19-09E4-F643-ADD0-FC70552F707A}" srcOrd="0" destOrd="3" presId="urn:microsoft.com/office/officeart/2005/8/layout/process3"/>
    <dgm:cxn modelId="{85E80F99-7F41-6245-B2B7-4EF7116E72EB}" type="presOf" srcId="{2D4421DB-0DB2-E44A-9695-2A591A77B9B0}" destId="{CFBB4CDB-430A-D344-A058-E41BCD08A183}" srcOrd="0" destOrd="0" presId="urn:microsoft.com/office/officeart/2005/8/layout/process3"/>
    <dgm:cxn modelId="{CBFF316C-71BD-0745-A543-6D20F4893A99}" srcId="{3BAEC650-6B47-CE4E-A1D4-F07389F7AC9F}" destId="{CD26406B-80D9-E040-AFA1-C03AD3C615A3}" srcOrd="0" destOrd="0" parTransId="{DBC15738-3DF0-454C-B1C2-3CE02D51BB40}" sibTransId="{C67AA5AE-0CA0-5040-8F9B-65F3C8C81037}"/>
    <dgm:cxn modelId="{05BEABA9-53A1-C74B-BA9D-29E1C99903CE}" srcId="{A15DF09A-8FDE-1C48-9C2B-680B7916171C}" destId="{1F682CA9-84CB-ED40-8FCE-707807549908}" srcOrd="0" destOrd="0" parTransId="{FE500605-9C1A-8748-B6BD-5F7574A093DB}" sibTransId="{86AAE68C-E8F0-274B-893F-9F762E08E050}"/>
    <dgm:cxn modelId="{B7178521-0772-2C4D-B94D-E1E93DC232A7}" type="presOf" srcId="{2BF0C940-644A-5747-9A73-182C19975990}" destId="{A5BF58E2-450E-B74E-B646-1C8E7835DFEE}" srcOrd="1" destOrd="0" presId="urn:microsoft.com/office/officeart/2005/8/layout/process3"/>
    <dgm:cxn modelId="{B733621C-8E29-B542-A2EF-8F55D27D5E9F}" type="presOf" srcId="{4CC99247-6F06-0045-8B62-0016FE8BC071}" destId="{0F592E9F-34C8-9747-A75A-00431A9A8527}" srcOrd="1" destOrd="0" presId="urn:microsoft.com/office/officeart/2005/8/layout/process3"/>
    <dgm:cxn modelId="{85EFE3E9-8198-6746-B202-8DA359423E4F}" type="presOf" srcId="{7F999D65-F2D4-6946-88DD-5C9135481364}" destId="{2874B571-E826-C541-BC80-74D59101CA97}" srcOrd="0" destOrd="4" presId="urn:microsoft.com/office/officeart/2005/8/layout/process3"/>
    <dgm:cxn modelId="{64539571-3EA1-194A-BF11-2DBC2EA3B579}" type="presOf" srcId="{47635119-C288-CE41-BEAC-7D0CEC2E09DF}" destId="{8AEACF5B-B5C2-524C-947C-FDA6F812F675}" srcOrd="0" destOrd="1" presId="urn:microsoft.com/office/officeart/2005/8/layout/process3"/>
    <dgm:cxn modelId="{32BD4E27-AB11-D440-96A8-2F7D61A367D6}" type="presOf" srcId="{6795AACE-BBBA-124F-80A8-F9098FFCF3B6}" destId="{20368595-CC96-794F-A66C-8D8A4EF4FEDE}" srcOrd="1" destOrd="0" presId="urn:microsoft.com/office/officeart/2005/8/layout/process3"/>
    <dgm:cxn modelId="{5A2F5B48-3F4D-C942-AAA2-A89222E103FB}" type="presOf" srcId="{A15DF09A-8FDE-1C48-9C2B-680B7916171C}" destId="{79348AC1-6892-4E4B-8CBD-A4EC41BCD68D}" srcOrd="1" destOrd="0" presId="urn:microsoft.com/office/officeart/2005/8/layout/process3"/>
    <dgm:cxn modelId="{D89CDA4C-5D4C-E646-B937-D5F11A442BEC}" type="presOf" srcId="{896ED465-09D6-1042-BCAB-30337B741872}" destId="{2874B571-E826-C541-BC80-74D59101CA97}" srcOrd="0" destOrd="1" presId="urn:microsoft.com/office/officeart/2005/8/layout/process3"/>
    <dgm:cxn modelId="{634C67BF-6AFC-7549-882C-D7FDC0525B66}" type="presOf" srcId="{9A7C7188-26BA-4E4C-A14E-9875345F212E}" destId="{A57663AA-AA7F-3245-AFF6-0BDB5D407787}" srcOrd="0" destOrd="0" presId="urn:microsoft.com/office/officeart/2005/8/layout/process3"/>
    <dgm:cxn modelId="{96CB7EFD-EBA4-AC46-9C6C-95C9A2A4F4DA}" type="presOf" srcId="{541D7744-165E-1D41-B5E3-DE1E84D7E172}" destId="{3E885B4F-9E8A-1648-B353-9BC1076873A7}" srcOrd="1" destOrd="0" presId="urn:microsoft.com/office/officeart/2005/8/layout/process3"/>
    <dgm:cxn modelId="{6A158BBC-D045-6742-8B07-4C0DE5E5D04B}" type="presOf" srcId="{DE5E9EE1-FB99-BD49-B6BB-3A0E29DC0067}" destId="{2874B571-E826-C541-BC80-74D59101CA97}" srcOrd="0" destOrd="3" presId="urn:microsoft.com/office/officeart/2005/8/layout/process3"/>
    <dgm:cxn modelId="{F55B5AA3-587B-F541-AFB4-29603B81B53B}" type="presOf" srcId="{43FBB833-FB5F-5649-B610-35820E5E7767}" destId="{3561509C-B4AA-5C49-B743-77ECF2685385}" srcOrd="0" destOrd="2" presId="urn:microsoft.com/office/officeart/2005/8/layout/process3"/>
    <dgm:cxn modelId="{43F0B797-4E03-AE46-89B3-02CDC8A2B6B9}" srcId="{2D4421DB-0DB2-E44A-9695-2A591A77B9B0}" destId="{0A18F922-463B-DE4F-B7F1-307ED212215A}" srcOrd="1" destOrd="0" parTransId="{9165C6B1-2B8D-D540-947A-078647A712E3}" sibTransId="{C661D3DD-CC30-3944-A34A-B6D33FD19AAB}"/>
    <dgm:cxn modelId="{AAD0763E-F540-634A-94D5-A421B7509091}" srcId="{E4C7BAA0-EB7F-5E46-BF2F-59E593297F2D}" destId="{3BAEC650-6B47-CE4E-A1D4-F07389F7AC9F}" srcOrd="5" destOrd="0" parTransId="{ABCD1947-E0F4-4C4C-8A9B-B09B58412660}" sibTransId="{D42FDB5E-F3CC-514F-9443-3A974F1A8EA5}"/>
    <dgm:cxn modelId="{E3DF6AC4-1681-E146-981D-01F8B7DE7C0F}" type="presOf" srcId="{46FE48E6-823B-6B49-ACE4-6EF8DCC725DC}" destId="{A4AB9C76-2BF4-504E-B846-163524AB0649}" srcOrd="0" destOrd="0" presId="urn:microsoft.com/office/officeart/2005/8/layout/process3"/>
    <dgm:cxn modelId="{DACC57C4-E2F5-584D-AD78-3E5771AF7E62}" type="presOf" srcId="{2BF0C940-644A-5747-9A73-182C19975990}" destId="{1E5FDF49-2336-684E-87E2-8F69D563BDBC}" srcOrd="0" destOrd="0" presId="urn:microsoft.com/office/officeart/2005/8/layout/process3"/>
    <dgm:cxn modelId="{D1FE1F19-9DB9-A841-92DC-6D06EEB57585}" type="presOf" srcId="{541D7744-165E-1D41-B5E3-DE1E84D7E172}" destId="{1E0D3ABE-C8E0-4B4D-B7D0-BA6B54D711F9}" srcOrd="0" destOrd="0" presId="urn:microsoft.com/office/officeart/2005/8/layout/process3"/>
    <dgm:cxn modelId="{7D9F7EB9-443B-624D-83FE-0BEC10A4914A}" type="presOf" srcId="{898B758C-C3FA-CF4C-940C-7F042F61B5D8}" destId="{2874B571-E826-C541-BC80-74D59101CA97}" srcOrd="0" destOrd="2" presId="urn:microsoft.com/office/officeart/2005/8/layout/process3"/>
    <dgm:cxn modelId="{0C9D3066-792B-1E45-B168-D37C23F514F4}" type="presOf" srcId="{9A9F795A-2600-1441-9227-3CB8ABE0348A}" destId="{F87AA0E8-3680-D742-9CFC-C8C003A27ECF}" srcOrd="0" destOrd="0" presId="urn:microsoft.com/office/officeart/2005/8/layout/process3"/>
    <dgm:cxn modelId="{737F997B-0D6F-1641-91AF-6F1105CAE0B5}" type="presOf" srcId="{702556F6-8D97-7346-A9D3-41E9FB4A2C66}" destId="{3561509C-B4AA-5C49-B743-77ECF2685385}" srcOrd="0" destOrd="1" presId="urn:microsoft.com/office/officeart/2005/8/layout/process3"/>
    <dgm:cxn modelId="{99009B29-7B47-704D-8CD5-F8D8F5ECDB74}" type="presOf" srcId="{46B030A3-F9B2-A840-83B2-DBDA963E0DCE}" destId="{0C7D6DEB-DE49-BE43-8E61-CDFF20321D1B}" srcOrd="0" destOrd="2" presId="urn:microsoft.com/office/officeart/2005/8/layout/process3"/>
    <dgm:cxn modelId="{BE218D14-83FE-0E4E-9AFF-2048A41E5A36}" srcId="{E4C7BAA0-EB7F-5E46-BF2F-59E593297F2D}" destId="{9A9F795A-2600-1441-9227-3CB8ABE0348A}" srcOrd="4" destOrd="0" parTransId="{FC394745-8960-3C46-B0D6-1DBD2D21A360}" sibTransId="{46FE48E6-823B-6B49-ACE4-6EF8DCC725DC}"/>
    <dgm:cxn modelId="{7E293948-F6D8-434A-9025-AFAFC333FE80}" srcId="{3BAEC650-6B47-CE4E-A1D4-F07389F7AC9F}" destId="{43FBB833-FB5F-5649-B610-35820E5E7767}" srcOrd="2" destOrd="0" parTransId="{A591329D-C3C4-2A4A-A8FB-4BA305287A7D}" sibTransId="{40040595-98FA-CA4B-8722-B0DB563A6690}"/>
    <dgm:cxn modelId="{0FEBE72C-917C-CE40-9F2C-D599C237D3EE}" type="presOf" srcId="{2D4421DB-0DB2-E44A-9695-2A591A77B9B0}" destId="{165D7D5A-113E-6249-AA8B-D7B3394C5D56}" srcOrd="1" destOrd="0" presId="urn:microsoft.com/office/officeart/2005/8/layout/process3"/>
    <dgm:cxn modelId="{ABC97B86-422D-6A4F-A62B-C5CE510E7749}" srcId="{1F682CA9-84CB-ED40-8FCE-707807549908}" destId="{DE5E9EE1-FB99-BD49-B6BB-3A0E29DC0067}" srcOrd="2" destOrd="0" parTransId="{F268412E-A829-6047-94ED-3A478E549DDA}" sibTransId="{B00DC8D6-5694-EE4D-9241-7820C33AFB1C}"/>
    <dgm:cxn modelId="{47527C80-1AF3-4B4D-8C21-57AE8CED82FA}" type="presOf" srcId="{AF680D41-7BE2-BF4B-923E-9302A5FA737D}" destId="{0938EE19-09E4-F643-ADD0-FC70552F707A}" srcOrd="0" destOrd="2" presId="urn:microsoft.com/office/officeart/2005/8/layout/process3"/>
    <dgm:cxn modelId="{449D5AFE-5F3C-1745-BD60-7B4832B2972C}" type="presOf" srcId="{E4C7BAA0-EB7F-5E46-BF2F-59E593297F2D}" destId="{D5612E12-0FD2-3A45-8617-9171454A15DA}" srcOrd="0" destOrd="0" presId="urn:microsoft.com/office/officeart/2005/8/layout/process3"/>
    <dgm:cxn modelId="{83F93688-7D6F-564A-A416-3B819A7F60A5}" srcId="{1F682CA9-84CB-ED40-8FCE-707807549908}" destId="{7F999D65-F2D4-6946-88DD-5C9135481364}" srcOrd="3" destOrd="0" parTransId="{57FB4A05-B507-1F4A-8838-23FECFE74A1B}" sibTransId="{253E0894-7A9D-A549-8AB4-FF5FC5B2B5F1}"/>
    <dgm:cxn modelId="{ADAE9543-92FB-3A43-9BCF-7497780D03EC}" type="presOf" srcId="{9A7C7188-26BA-4E4C-A14E-9875345F212E}" destId="{9E884EA9-1D69-0847-8D52-A32F4F4E15CA}" srcOrd="1" destOrd="0" presId="urn:microsoft.com/office/officeart/2005/8/layout/process3"/>
    <dgm:cxn modelId="{94064767-033A-3F43-9A2D-4B424E0A04C4}" type="presOf" srcId="{2FE8627A-AC73-4442-9EA2-B8571F1415C4}" destId="{0C7D6DEB-DE49-BE43-8E61-CDFF20321D1B}" srcOrd="0" destOrd="3" presId="urn:microsoft.com/office/officeart/2005/8/layout/process3"/>
    <dgm:cxn modelId="{B8484F20-BBAF-5F45-9DCC-725F42451408}" srcId="{E4C7BAA0-EB7F-5E46-BF2F-59E593297F2D}" destId="{541D7744-165E-1D41-B5E3-DE1E84D7E172}" srcOrd="3" destOrd="0" parTransId="{F56B0A83-6A47-3941-9EAB-7A2E474E341A}" sibTransId="{9A7C7188-26BA-4E4C-A14E-9875345F212E}"/>
    <dgm:cxn modelId="{C83A4B28-394D-0743-99E9-BB20586656CE}" type="presParOf" srcId="{D5612E12-0FD2-3A45-8617-9171454A15DA}" destId="{FE0F33B1-3563-4042-8D4C-B7DE04D30636}" srcOrd="0" destOrd="0" presId="urn:microsoft.com/office/officeart/2005/8/layout/process3"/>
    <dgm:cxn modelId="{852AE0AE-173B-674E-B39C-C2733D1C9D10}" type="presParOf" srcId="{FE0F33B1-3563-4042-8D4C-B7DE04D30636}" destId="{CFBB4CDB-430A-D344-A058-E41BCD08A183}" srcOrd="0" destOrd="0" presId="urn:microsoft.com/office/officeart/2005/8/layout/process3"/>
    <dgm:cxn modelId="{E9D39C69-E5FD-8B4F-A5F2-018FD843E4BB}" type="presParOf" srcId="{FE0F33B1-3563-4042-8D4C-B7DE04D30636}" destId="{165D7D5A-113E-6249-AA8B-D7B3394C5D56}" srcOrd="1" destOrd="0" presId="urn:microsoft.com/office/officeart/2005/8/layout/process3"/>
    <dgm:cxn modelId="{C3EC4237-1F9A-4A41-B148-8BF7C3C2535F}" type="presParOf" srcId="{FE0F33B1-3563-4042-8D4C-B7DE04D30636}" destId="{0C7D6DEB-DE49-BE43-8E61-CDFF20321D1B}" srcOrd="2" destOrd="0" presId="urn:microsoft.com/office/officeart/2005/8/layout/process3"/>
    <dgm:cxn modelId="{5307E5CE-E927-DE43-87DF-22720AF22DF2}" type="presParOf" srcId="{D5612E12-0FD2-3A45-8617-9171454A15DA}" destId="{1E5FDF49-2336-684E-87E2-8F69D563BDBC}" srcOrd="1" destOrd="0" presId="urn:microsoft.com/office/officeart/2005/8/layout/process3"/>
    <dgm:cxn modelId="{5D0F4E3D-3B2E-A840-95A7-5D391C5B1DBF}" type="presParOf" srcId="{1E5FDF49-2336-684E-87E2-8F69D563BDBC}" destId="{A5BF58E2-450E-B74E-B646-1C8E7835DFEE}" srcOrd="0" destOrd="0" presId="urn:microsoft.com/office/officeart/2005/8/layout/process3"/>
    <dgm:cxn modelId="{ED8B47B3-D579-7047-B5F2-A79AFAF78088}" type="presParOf" srcId="{D5612E12-0FD2-3A45-8617-9171454A15DA}" destId="{BF857E6D-7872-1847-8FBD-9A4468916F6B}" srcOrd="2" destOrd="0" presId="urn:microsoft.com/office/officeart/2005/8/layout/process3"/>
    <dgm:cxn modelId="{0759ACB3-2278-2148-B7AB-8584C287D460}" type="presParOf" srcId="{BF857E6D-7872-1847-8FBD-9A4468916F6B}" destId="{F367FBA4-D57A-F04E-A1F7-09E1BF21226C}" srcOrd="0" destOrd="0" presId="urn:microsoft.com/office/officeart/2005/8/layout/process3"/>
    <dgm:cxn modelId="{11D4E826-8AD8-BD4E-801A-E7282A625547}" type="presParOf" srcId="{BF857E6D-7872-1847-8FBD-9A4468916F6B}" destId="{0F592E9F-34C8-9747-A75A-00431A9A8527}" srcOrd="1" destOrd="0" presId="urn:microsoft.com/office/officeart/2005/8/layout/process3"/>
    <dgm:cxn modelId="{732B1EA0-3705-ED45-B7CF-47D76B00FEA1}" type="presParOf" srcId="{BF857E6D-7872-1847-8FBD-9A4468916F6B}" destId="{0938EE19-09E4-F643-ADD0-FC70552F707A}" srcOrd="2" destOrd="0" presId="urn:microsoft.com/office/officeart/2005/8/layout/process3"/>
    <dgm:cxn modelId="{E89148B1-B070-CA47-9C36-056A55A600AC}" type="presParOf" srcId="{D5612E12-0FD2-3A45-8617-9171454A15DA}" destId="{DAC1B2F6-2D3C-9245-AD3F-5BCDE4A6A483}" srcOrd="3" destOrd="0" presId="urn:microsoft.com/office/officeart/2005/8/layout/process3"/>
    <dgm:cxn modelId="{D1FAB0A2-4036-5940-97B4-85A96D3096DD}" type="presParOf" srcId="{DAC1B2F6-2D3C-9245-AD3F-5BCDE4A6A483}" destId="{595E1862-FC23-634F-B8D3-A3AA22091424}" srcOrd="0" destOrd="0" presId="urn:microsoft.com/office/officeart/2005/8/layout/process3"/>
    <dgm:cxn modelId="{8258936F-DD84-5542-9C66-72EB966FDC69}" type="presParOf" srcId="{D5612E12-0FD2-3A45-8617-9171454A15DA}" destId="{A0B48DB2-3864-E34A-A11E-5DD00A79EF0A}" srcOrd="4" destOrd="0" presId="urn:microsoft.com/office/officeart/2005/8/layout/process3"/>
    <dgm:cxn modelId="{F866C919-5135-3442-A1B1-EC7C64409D4D}" type="presParOf" srcId="{A0B48DB2-3864-E34A-A11E-5DD00A79EF0A}" destId="{183165A0-BC42-C043-A8E1-5BAA00291921}" srcOrd="0" destOrd="0" presId="urn:microsoft.com/office/officeart/2005/8/layout/process3"/>
    <dgm:cxn modelId="{B2FF68AF-39BB-0841-89E1-21B76F62E04C}" type="presParOf" srcId="{A0B48DB2-3864-E34A-A11E-5DD00A79EF0A}" destId="{79348AC1-6892-4E4B-8CBD-A4EC41BCD68D}" srcOrd="1" destOrd="0" presId="urn:microsoft.com/office/officeart/2005/8/layout/process3"/>
    <dgm:cxn modelId="{25EB2A85-6840-5F43-8352-63641B46C31C}" type="presParOf" srcId="{A0B48DB2-3864-E34A-A11E-5DD00A79EF0A}" destId="{2874B571-E826-C541-BC80-74D59101CA97}" srcOrd="2" destOrd="0" presId="urn:microsoft.com/office/officeart/2005/8/layout/process3"/>
    <dgm:cxn modelId="{65FA8AFD-5A0F-9748-9A58-25246F2320D6}" type="presParOf" srcId="{D5612E12-0FD2-3A45-8617-9171454A15DA}" destId="{BCBB4FEB-18D5-6C4E-B23D-D9166FE176C5}" srcOrd="5" destOrd="0" presId="urn:microsoft.com/office/officeart/2005/8/layout/process3"/>
    <dgm:cxn modelId="{88A03403-A550-C147-B650-7474089054E8}" type="presParOf" srcId="{BCBB4FEB-18D5-6C4E-B23D-D9166FE176C5}" destId="{20368595-CC96-794F-A66C-8D8A4EF4FEDE}" srcOrd="0" destOrd="0" presId="urn:microsoft.com/office/officeart/2005/8/layout/process3"/>
    <dgm:cxn modelId="{4A633413-FF19-554C-AB17-86E075ED7F29}" type="presParOf" srcId="{D5612E12-0FD2-3A45-8617-9171454A15DA}" destId="{BE373EFA-01C1-514F-9E1E-AC94411841E9}" srcOrd="6" destOrd="0" presId="urn:microsoft.com/office/officeart/2005/8/layout/process3"/>
    <dgm:cxn modelId="{C6F96E50-E426-C847-8518-79B4B6A20BD6}" type="presParOf" srcId="{BE373EFA-01C1-514F-9E1E-AC94411841E9}" destId="{1E0D3ABE-C8E0-4B4D-B7D0-BA6B54D711F9}" srcOrd="0" destOrd="0" presId="urn:microsoft.com/office/officeart/2005/8/layout/process3"/>
    <dgm:cxn modelId="{7D885FC4-6BAD-E64D-ADAB-39C69388D28A}" type="presParOf" srcId="{BE373EFA-01C1-514F-9E1E-AC94411841E9}" destId="{3E885B4F-9E8A-1648-B353-9BC1076873A7}" srcOrd="1" destOrd="0" presId="urn:microsoft.com/office/officeart/2005/8/layout/process3"/>
    <dgm:cxn modelId="{7CF4CC4A-5C01-9E45-9272-C9A90C232F46}" type="presParOf" srcId="{BE373EFA-01C1-514F-9E1E-AC94411841E9}" destId="{9F14B316-707A-654C-9BA5-0AD01B5CED01}" srcOrd="2" destOrd="0" presId="urn:microsoft.com/office/officeart/2005/8/layout/process3"/>
    <dgm:cxn modelId="{5B8D8F8B-ADD4-3346-9094-E8FBE67250AA}" type="presParOf" srcId="{D5612E12-0FD2-3A45-8617-9171454A15DA}" destId="{A57663AA-AA7F-3245-AFF6-0BDB5D407787}" srcOrd="7" destOrd="0" presId="urn:microsoft.com/office/officeart/2005/8/layout/process3"/>
    <dgm:cxn modelId="{F7FB8413-4172-0840-8073-EC51826CB3D9}" type="presParOf" srcId="{A57663AA-AA7F-3245-AFF6-0BDB5D407787}" destId="{9E884EA9-1D69-0847-8D52-A32F4F4E15CA}" srcOrd="0" destOrd="0" presId="urn:microsoft.com/office/officeart/2005/8/layout/process3"/>
    <dgm:cxn modelId="{B2752100-954D-4344-BA9E-DC8B2D3A0520}" type="presParOf" srcId="{D5612E12-0FD2-3A45-8617-9171454A15DA}" destId="{01D85C02-B573-FF48-8A14-A78DD377F45E}" srcOrd="8" destOrd="0" presId="urn:microsoft.com/office/officeart/2005/8/layout/process3"/>
    <dgm:cxn modelId="{3FCFC284-EA26-E04F-B8B2-FC4259805323}" type="presParOf" srcId="{01D85C02-B573-FF48-8A14-A78DD377F45E}" destId="{F87AA0E8-3680-D742-9CFC-C8C003A27ECF}" srcOrd="0" destOrd="0" presId="urn:microsoft.com/office/officeart/2005/8/layout/process3"/>
    <dgm:cxn modelId="{A48F8352-7965-BC4F-86BF-46500F5CA2AD}" type="presParOf" srcId="{01D85C02-B573-FF48-8A14-A78DD377F45E}" destId="{35F5B83B-0C17-5F43-A22C-64516EE7CEC9}" srcOrd="1" destOrd="0" presId="urn:microsoft.com/office/officeart/2005/8/layout/process3"/>
    <dgm:cxn modelId="{8E285416-1596-AD47-A2F0-4F1539AED31B}" type="presParOf" srcId="{01D85C02-B573-FF48-8A14-A78DD377F45E}" destId="{8AEACF5B-B5C2-524C-947C-FDA6F812F675}" srcOrd="2" destOrd="0" presId="urn:microsoft.com/office/officeart/2005/8/layout/process3"/>
    <dgm:cxn modelId="{631A3C4D-6C5A-B247-86CD-19EF23D6840F}" type="presParOf" srcId="{D5612E12-0FD2-3A45-8617-9171454A15DA}" destId="{A4AB9C76-2BF4-504E-B846-163524AB0649}" srcOrd="9" destOrd="0" presId="urn:microsoft.com/office/officeart/2005/8/layout/process3"/>
    <dgm:cxn modelId="{758D08A7-637C-E042-AD0A-8904FD6566F3}" type="presParOf" srcId="{A4AB9C76-2BF4-504E-B846-163524AB0649}" destId="{DA158928-D2F5-454F-8182-B4C1191D7C09}" srcOrd="0" destOrd="0" presId="urn:microsoft.com/office/officeart/2005/8/layout/process3"/>
    <dgm:cxn modelId="{EB5394AA-E6CF-754A-BAD2-7E8D5B00D868}" type="presParOf" srcId="{D5612E12-0FD2-3A45-8617-9171454A15DA}" destId="{733F27E4-047A-2647-A811-848020CA75E1}" srcOrd="10" destOrd="0" presId="urn:microsoft.com/office/officeart/2005/8/layout/process3"/>
    <dgm:cxn modelId="{7AD6BC11-0186-A041-8995-BFC3E234FC69}" type="presParOf" srcId="{733F27E4-047A-2647-A811-848020CA75E1}" destId="{802B1F88-7055-8147-9C6D-51D16A894E86}" srcOrd="0" destOrd="0" presId="urn:microsoft.com/office/officeart/2005/8/layout/process3"/>
    <dgm:cxn modelId="{D7F8BB1D-A40E-6646-9F5C-F3E57FCB0EF8}" type="presParOf" srcId="{733F27E4-047A-2647-A811-848020CA75E1}" destId="{D1AFA1BB-C068-8D4C-B16A-99268C93EDD8}" srcOrd="1" destOrd="0" presId="urn:microsoft.com/office/officeart/2005/8/layout/process3"/>
    <dgm:cxn modelId="{F232CDAC-EA3F-0045-8A39-895BBA999D0B}" type="presParOf" srcId="{733F27E4-047A-2647-A811-848020CA75E1}" destId="{3561509C-B4AA-5C49-B743-77ECF2685385}"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4C7BAA0-EB7F-5E46-BF2F-59E593297F2D}" type="doc">
      <dgm:prSet loTypeId="urn:microsoft.com/office/officeart/2005/8/layout/process3" loCatId="process" qsTypeId="urn:microsoft.com/office/officeart/2005/8/quickstyle/simple4" qsCatId="simple" csTypeId="urn:microsoft.com/office/officeart/2005/8/colors/accent1_2" csCatId="accent1" phldr="1"/>
      <dgm:spPr/>
      <dgm:t>
        <a:bodyPr/>
        <a:lstStyle/>
        <a:p>
          <a:endParaRPr lang="en-US"/>
        </a:p>
      </dgm:t>
    </dgm:pt>
    <dgm:pt modelId="{2D4421DB-0DB2-E44A-9695-2A591A77B9B0}">
      <dgm:prSet phldrT="[Text]" custT="1"/>
      <dgm:spPr/>
      <dgm:t>
        <a:bodyPr/>
        <a:lstStyle/>
        <a:p>
          <a:r>
            <a:rPr lang="en-US" sz="1000" dirty="0" smtClean="0"/>
            <a:t>Requirements Gathering</a:t>
          </a:r>
          <a:endParaRPr lang="en-US" sz="1000" dirty="0"/>
        </a:p>
      </dgm:t>
    </dgm:pt>
    <dgm:pt modelId="{4E11347C-1B72-AA42-911B-2BA14FC39947}" type="parTrans" cxnId="{25D0D34A-182E-F543-8C4F-8A41423544A2}">
      <dgm:prSet/>
      <dgm:spPr/>
      <dgm:t>
        <a:bodyPr/>
        <a:lstStyle/>
        <a:p>
          <a:endParaRPr lang="en-US"/>
        </a:p>
      </dgm:t>
    </dgm:pt>
    <dgm:pt modelId="{2BF0C940-644A-5747-9A73-182C19975990}" type="sibTrans" cxnId="{25D0D34A-182E-F543-8C4F-8A41423544A2}">
      <dgm:prSet/>
      <dgm:spPr/>
      <dgm:t>
        <a:bodyPr/>
        <a:lstStyle/>
        <a:p>
          <a:endParaRPr lang="en-US"/>
        </a:p>
      </dgm:t>
    </dgm:pt>
    <dgm:pt modelId="{ABC28C82-25ED-7D41-A488-AACA856B19B3}">
      <dgm:prSet phldrT="[Text]" custT="1"/>
      <dgm:spPr/>
      <dgm:t>
        <a:bodyPr/>
        <a:lstStyle/>
        <a:p>
          <a:r>
            <a:rPr lang="en-US" sz="1000" dirty="0" smtClean="0"/>
            <a:t>Surveys</a:t>
          </a:r>
          <a:endParaRPr lang="en-US" sz="1000" dirty="0"/>
        </a:p>
      </dgm:t>
    </dgm:pt>
    <dgm:pt modelId="{2B4B0B0E-7161-454B-80BA-8494F8F37F2C}" type="parTrans" cxnId="{F466FBA4-A9AC-D340-AAE6-A8534C78F2B9}">
      <dgm:prSet/>
      <dgm:spPr/>
      <dgm:t>
        <a:bodyPr/>
        <a:lstStyle/>
        <a:p>
          <a:endParaRPr lang="en-US"/>
        </a:p>
      </dgm:t>
    </dgm:pt>
    <dgm:pt modelId="{D4ADABE4-A9E6-D94A-8614-D6D0C79935D1}" type="sibTrans" cxnId="{F466FBA4-A9AC-D340-AAE6-A8534C78F2B9}">
      <dgm:prSet/>
      <dgm:spPr/>
      <dgm:t>
        <a:bodyPr/>
        <a:lstStyle/>
        <a:p>
          <a:endParaRPr lang="en-US"/>
        </a:p>
      </dgm:t>
    </dgm:pt>
    <dgm:pt modelId="{4CC99247-6F06-0045-8B62-0016FE8BC071}">
      <dgm:prSet phldrT="[Text]" custT="1"/>
      <dgm:spPr/>
      <dgm:t>
        <a:bodyPr/>
        <a:lstStyle/>
        <a:p>
          <a:r>
            <a:rPr lang="en-US" sz="1000" dirty="0" smtClean="0"/>
            <a:t>Specification</a:t>
          </a:r>
          <a:endParaRPr lang="en-US" sz="1000" dirty="0"/>
        </a:p>
      </dgm:t>
    </dgm:pt>
    <dgm:pt modelId="{130418C5-15E5-AD48-96A9-BE6C94EEB0BD}" type="parTrans" cxnId="{761608D0-5688-FA45-B371-E8900C15F636}">
      <dgm:prSet/>
      <dgm:spPr/>
      <dgm:t>
        <a:bodyPr/>
        <a:lstStyle/>
        <a:p>
          <a:endParaRPr lang="en-US"/>
        </a:p>
      </dgm:t>
    </dgm:pt>
    <dgm:pt modelId="{67E7D2A4-4A26-1548-A5B1-442FAF2D2B0D}" type="sibTrans" cxnId="{761608D0-5688-FA45-B371-E8900C15F636}">
      <dgm:prSet/>
      <dgm:spPr/>
      <dgm:t>
        <a:bodyPr/>
        <a:lstStyle/>
        <a:p>
          <a:endParaRPr lang="en-US"/>
        </a:p>
      </dgm:t>
    </dgm:pt>
    <dgm:pt modelId="{44817909-A2D7-D74A-B726-7E9AA5767DC4}">
      <dgm:prSet phldrT="[Text]" custT="1"/>
      <dgm:spPr/>
      <dgm:t>
        <a:bodyPr/>
        <a:lstStyle/>
        <a:p>
          <a:r>
            <a:rPr lang="en-US" sz="1000" dirty="0" smtClean="0"/>
            <a:t>UML</a:t>
          </a:r>
          <a:endParaRPr lang="en-US" sz="1000" dirty="0"/>
        </a:p>
      </dgm:t>
    </dgm:pt>
    <dgm:pt modelId="{5ACF6AEC-AD27-C74C-834D-18169838BD84}" type="parTrans" cxnId="{451C3E5D-3695-3341-8385-4E695ED3617E}">
      <dgm:prSet/>
      <dgm:spPr/>
      <dgm:t>
        <a:bodyPr/>
        <a:lstStyle/>
        <a:p>
          <a:endParaRPr lang="en-US"/>
        </a:p>
      </dgm:t>
    </dgm:pt>
    <dgm:pt modelId="{716C2B3F-3F86-3345-88AE-F63A14725519}" type="sibTrans" cxnId="{451C3E5D-3695-3341-8385-4E695ED3617E}">
      <dgm:prSet/>
      <dgm:spPr/>
      <dgm:t>
        <a:bodyPr/>
        <a:lstStyle/>
        <a:p>
          <a:endParaRPr lang="en-US"/>
        </a:p>
      </dgm:t>
    </dgm:pt>
    <dgm:pt modelId="{541D7744-165E-1D41-B5E3-DE1E84D7E172}">
      <dgm:prSet phldrT="[Text]" custT="1"/>
      <dgm:spPr/>
      <dgm:t>
        <a:bodyPr/>
        <a:lstStyle/>
        <a:p>
          <a:r>
            <a:rPr lang="en-US" sz="1000" dirty="0" smtClean="0"/>
            <a:t>Implementation</a:t>
          </a:r>
          <a:endParaRPr lang="en-US" sz="1000" dirty="0"/>
        </a:p>
      </dgm:t>
    </dgm:pt>
    <dgm:pt modelId="{F56B0A83-6A47-3941-9EAB-7A2E474E341A}" type="parTrans" cxnId="{B8484F20-BBAF-5F45-9DCC-725F42451408}">
      <dgm:prSet/>
      <dgm:spPr/>
      <dgm:t>
        <a:bodyPr/>
        <a:lstStyle/>
        <a:p>
          <a:endParaRPr lang="en-US"/>
        </a:p>
      </dgm:t>
    </dgm:pt>
    <dgm:pt modelId="{9A7C7188-26BA-4E4C-A14E-9875345F212E}" type="sibTrans" cxnId="{B8484F20-BBAF-5F45-9DCC-725F42451408}">
      <dgm:prSet/>
      <dgm:spPr/>
      <dgm:t>
        <a:bodyPr/>
        <a:lstStyle/>
        <a:p>
          <a:endParaRPr lang="en-US"/>
        </a:p>
      </dgm:t>
    </dgm:pt>
    <dgm:pt modelId="{9E31AA6C-0541-9F4B-A907-C88B3061641F}">
      <dgm:prSet phldrT="[Text]" custT="1"/>
      <dgm:spPr/>
      <dgm:t>
        <a:bodyPr/>
        <a:lstStyle/>
        <a:p>
          <a:r>
            <a:rPr lang="en-US" sz="1000" dirty="0" smtClean="0"/>
            <a:t>Software code</a:t>
          </a:r>
          <a:endParaRPr lang="en-US" sz="1000" dirty="0"/>
        </a:p>
      </dgm:t>
    </dgm:pt>
    <dgm:pt modelId="{8991635B-9BFA-2E43-AC9F-733A0DC5BFAD}" type="parTrans" cxnId="{9A275BAB-EACC-E148-837A-AA4B5CD714F6}">
      <dgm:prSet/>
      <dgm:spPr/>
      <dgm:t>
        <a:bodyPr/>
        <a:lstStyle/>
        <a:p>
          <a:endParaRPr lang="en-US"/>
        </a:p>
      </dgm:t>
    </dgm:pt>
    <dgm:pt modelId="{3AB5602D-B5EE-CA41-832B-81D2342E609F}" type="sibTrans" cxnId="{9A275BAB-EACC-E148-837A-AA4B5CD714F6}">
      <dgm:prSet/>
      <dgm:spPr/>
      <dgm:t>
        <a:bodyPr/>
        <a:lstStyle/>
        <a:p>
          <a:endParaRPr lang="en-US"/>
        </a:p>
      </dgm:t>
    </dgm:pt>
    <dgm:pt modelId="{0A18F922-463B-DE4F-B7F1-307ED212215A}">
      <dgm:prSet phldrT="[Text]" custT="1"/>
      <dgm:spPr/>
      <dgm:t>
        <a:bodyPr/>
        <a:lstStyle/>
        <a:p>
          <a:r>
            <a:rPr lang="en-US" sz="1000" dirty="0" smtClean="0"/>
            <a:t>User studies</a:t>
          </a:r>
          <a:endParaRPr lang="en-US" sz="1000" dirty="0"/>
        </a:p>
      </dgm:t>
    </dgm:pt>
    <dgm:pt modelId="{9165C6B1-2B8D-D540-947A-078647A712E3}" type="parTrans" cxnId="{43F0B797-4E03-AE46-89B3-02CDC8A2B6B9}">
      <dgm:prSet/>
      <dgm:spPr/>
      <dgm:t>
        <a:bodyPr/>
        <a:lstStyle/>
        <a:p>
          <a:endParaRPr lang="en-US"/>
        </a:p>
      </dgm:t>
    </dgm:pt>
    <dgm:pt modelId="{C661D3DD-CC30-3944-A34A-B6D33FD19AAB}" type="sibTrans" cxnId="{43F0B797-4E03-AE46-89B3-02CDC8A2B6B9}">
      <dgm:prSet/>
      <dgm:spPr/>
      <dgm:t>
        <a:bodyPr/>
        <a:lstStyle/>
        <a:p>
          <a:endParaRPr lang="en-US"/>
        </a:p>
      </dgm:t>
    </dgm:pt>
    <dgm:pt modelId="{46B030A3-F9B2-A840-83B2-DBDA963E0DCE}">
      <dgm:prSet phldrT="[Text]" custT="1"/>
      <dgm:spPr/>
      <dgm:t>
        <a:bodyPr/>
        <a:lstStyle/>
        <a:p>
          <a:r>
            <a:rPr lang="en-US" sz="1000" dirty="0" smtClean="0"/>
            <a:t>Focus groups</a:t>
          </a:r>
          <a:endParaRPr lang="en-US" sz="1000" dirty="0"/>
        </a:p>
      </dgm:t>
    </dgm:pt>
    <dgm:pt modelId="{ABB60F22-9848-AB42-ABFF-06EC260D1CB3}" type="parTrans" cxnId="{C242A345-1739-CD41-B46A-87904AB132C3}">
      <dgm:prSet/>
      <dgm:spPr/>
      <dgm:t>
        <a:bodyPr/>
        <a:lstStyle/>
        <a:p>
          <a:endParaRPr lang="en-US"/>
        </a:p>
      </dgm:t>
    </dgm:pt>
    <dgm:pt modelId="{5F0AD634-32D0-704E-B408-91428C63172C}" type="sibTrans" cxnId="{C242A345-1739-CD41-B46A-87904AB132C3}">
      <dgm:prSet/>
      <dgm:spPr/>
      <dgm:t>
        <a:bodyPr/>
        <a:lstStyle/>
        <a:p>
          <a:endParaRPr lang="en-US"/>
        </a:p>
      </dgm:t>
    </dgm:pt>
    <dgm:pt modelId="{F7DC9F71-5269-3D4B-BBF3-97EFCEE40452}">
      <dgm:prSet phldrT="[Text]" custT="1"/>
      <dgm:spPr/>
      <dgm:t>
        <a:bodyPr/>
        <a:lstStyle/>
        <a:p>
          <a:r>
            <a:rPr lang="en-US" sz="1000" b="0" dirty="0" smtClean="0">
              <a:solidFill>
                <a:schemeClr val="tx1"/>
              </a:solidFill>
            </a:rPr>
            <a:t>Use Cases</a:t>
          </a:r>
          <a:endParaRPr lang="en-US" sz="1000" b="0" dirty="0">
            <a:solidFill>
              <a:schemeClr val="tx1"/>
            </a:solidFill>
          </a:endParaRPr>
        </a:p>
      </dgm:t>
    </dgm:pt>
    <dgm:pt modelId="{7C22D4CE-BE44-D742-B240-496271BBE29D}" type="parTrans" cxnId="{CC79F0A1-3241-E746-B5FC-5ECDE4D4F396}">
      <dgm:prSet/>
      <dgm:spPr/>
      <dgm:t>
        <a:bodyPr/>
        <a:lstStyle/>
        <a:p>
          <a:endParaRPr lang="en-US"/>
        </a:p>
      </dgm:t>
    </dgm:pt>
    <dgm:pt modelId="{EC2C2404-679F-D94B-A3A8-1B0D9820CB85}" type="sibTrans" cxnId="{CC79F0A1-3241-E746-B5FC-5ECDE4D4F396}">
      <dgm:prSet/>
      <dgm:spPr/>
      <dgm:t>
        <a:bodyPr/>
        <a:lstStyle/>
        <a:p>
          <a:endParaRPr lang="en-US"/>
        </a:p>
      </dgm:t>
    </dgm:pt>
    <dgm:pt modelId="{AF680D41-7BE2-BF4B-923E-9302A5FA737D}">
      <dgm:prSet phldrT="[Text]" custT="1"/>
      <dgm:spPr/>
      <dgm:t>
        <a:bodyPr/>
        <a:lstStyle/>
        <a:p>
          <a:r>
            <a:rPr lang="en-US" sz="1000" dirty="0" smtClean="0"/>
            <a:t>Scenarios</a:t>
          </a:r>
          <a:endParaRPr lang="en-US" sz="1000" dirty="0"/>
        </a:p>
      </dgm:t>
    </dgm:pt>
    <dgm:pt modelId="{6174E751-4CAB-7848-86BD-8971C7E3D1CA}" type="parTrans" cxnId="{11C1814E-4C0F-1E46-9780-9840484EB9A7}">
      <dgm:prSet/>
      <dgm:spPr/>
      <dgm:t>
        <a:bodyPr/>
        <a:lstStyle/>
        <a:p>
          <a:endParaRPr lang="en-US"/>
        </a:p>
      </dgm:t>
    </dgm:pt>
    <dgm:pt modelId="{73BD43B9-3858-5246-AA84-11036679B8BB}" type="sibTrans" cxnId="{11C1814E-4C0F-1E46-9780-9840484EB9A7}">
      <dgm:prSet/>
      <dgm:spPr/>
      <dgm:t>
        <a:bodyPr/>
        <a:lstStyle/>
        <a:p>
          <a:endParaRPr lang="en-US"/>
        </a:p>
      </dgm:t>
    </dgm:pt>
    <dgm:pt modelId="{69E4254F-A862-A945-BA40-E3E61E87EB08}">
      <dgm:prSet phldrT="[Text]" custT="1"/>
      <dgm:spPr/>
      <dgm:t>
        <a:bodyPr/>
        <a:lstStyle/>
        <a:p>
          <a:r>
            <a:rPr lang="en-US" sz="1000" dirty="0" smtClean="0"/>
            <a:t>Storyboards</a:t>
          </a:r>
          <a:endParaRPr lang="en-US" sz="1000" dirty="0"/>
        </a:p>
      </dgm:t>
    </dgm:pt>
    <dgm:pt modelId="{3A7CC3A6-AC8F-3344-AF85-1201D8742D08}" type="parTrans" cxnId="{CE191FA1-B7D4-8F4A-919B-57E4C3509BC3}">
      <dgm:prSet/>
      <dgm:spPr/>
      <dgm:t>
        <a:bodyPr/>
        <a:lstStyle/>
        <a:p>
          <a:endParaRPr lang="en-US"/>
        </a:p>
      </dgm:t>
    </dgm:pt>
    <dgm:pt modelId="{882B34A6-95F7-9246-8D58-EE190201A079}" type="sibTrans" cxnId="{CE191FA1-B7D4-8F4A-919B-57E4C3509BC3}">
      <dgm:prSet/>
      <dgm:spPr/>
      <dgm:t>
        <a:bodyPr/>
        <a:lstStyle/>
        <a:p>
          <a:endParaRPr lang="en-US"/>
        </a:p>
      </dgm:t>
    </dgm:pt>
    <dgm:pt modelId="{CD9D7FB4-5A2F-4648-979C-68CFF587DF1B}">
      <dgm:prSet phldrT="[Text]" custT="1"/>
      <dgm:spPr/>
      <dgm:t>
        <a:bodyPr/>
        <a:lstStyle/>
        <a:p>
          <a:r>
            <a:rPr lang="en-US" sz="1000" dirty="0" smtClean="0"/>
            <a:t>APIs</a:t>
          </a:r>
          <a:endParaRPr lang="en-US" sz="1000" dirty="0"/>
        </a:p>
      </dgm:t>
    </dgm:pt>
    <dgm:pt modelId="{6A4C7803-AB9C-4F48-BC1D-AC670EADA3F5}" type="parTrans" cxnId="{8E64596D-328A-0D4E-9F6C-70CC3086558A}">
      <dgm:prSet/>
      <dgm:spPr/>
      <dgm:t>
        <a:bodyPr/>
        <a:lstStyle/>
        <a:p>
          <a:endParaRPr lang="en-US"/>
        </a:p>
      </dgm:t>
    </dgm:pt>
    <dgm:pt modelId="{65F44901-2971-564B-865C-603C864DB96C}" type="sibTrans" cxnId="{8E64596D-328A-0D4E-9F6C-70CC3086558A}">
      <dgm:prSet/>
      <dgm:spPr/>
      <dgm:t>
        <a:bodyPr/>
        <a:lstStyle/>
        <a:p>
          <a:endParaRPr lang="en-US"/>
        </a:p>
      </dgm:t>
    </dgm:pt>
    <dgm:pt modelId="{A8BB1B89-FBC6-AA44-90ED-47278DEA42A9}">
      <dgm:prSet phldrT="[Text]" custT="1"/>
      <dgm:spPr/>
      <dgm:t>
        <a:bodyPr/>
        <a:lstStyle/>
        <a:p>
          <a:r>
            <a:rPr lang="en-US" sz="1000" dirty="0" smtClean="0"/>
            <a:t>Document formats</a:t>
          </a:r>
          <a:endParaRPr lang="en-US" sz="1000" dirty="0"/>
        </a:p>
      </dgm:t>
    </dgm:pt>
    <dgm:pt modelId="{401DE5E0-A6A2-8048-BCD8-CFA90674515C}" type="parTrans" cxnId="{19DD53F8-C881-8141-ABE2-FAC1AB3403E3}">
      <dgm:prSet/>
      <dgm:spPr/>
      <dgm:t>
        <a:bodyPr/>
        <a:lstStyle/>
        <a:p>
          <a:endParaRPr lang="en-US"/>
        </a:p>
      </dgm:t>
    </dgm:pt>
    <dgm:pt modelId="{B44F451E-912F-9D43-933E-8EB0E6C87737}" type="sibTrans" cxnId="{19DD53F8-C881-8141-ABE2-FAC1AB3403E3}">
      <dgm:prSet/>
      <dgm:spPr/>
      <dgm:t>
        <a:bodyPr/>
        <a:lstStyle/>
        <a:p>
          <a:endParaRPr lang="en-US"/>
        </a:p>
      </dgm:t>
    </dgm:pt>
    <dgm:pt modelId="{9A9F795A-2600-1441-9227-3CB8ABE0348A}">
      <dgm:prSet phldrT="[Text]" custT="1"/>
      <dgm:spPr/>
      <dgm:t>
        <a:bodyPr/>
        <a:lstStyle/>
        <a:p>
          <a:r>
            <a:rPr lang="en-US" sz="1000" dirty="0" smtClean="0"/>
            <a:t>Testing</a:t>
          </a:r>
          <a:endParaRPr lang="en-US" sz="1000" dirty="0"/>
        </a:p>
      </dgm:t>
    </dgm:pt>
    <dgm:pt modelId="{FC394745-8960-3C46-B0D6-1DBD2D21A360}" type="parTrans" cxnId="{BE218D14-83FE-0E4E-9AFF-2048A41E5A36}">
      <dgm:prSet/>
      <dgm:spPr/>
      <dgm:t>
        <a:bodyPr/>
        <a:lstStyle/>
        <a:p>
          <a:endParaRPr lang="en-US"/>
        </a:p>
      </dgm:t>
    </dgm:pt>
    <dgm:pt modelId="{46FE48E6-823B-6B49-ACE4-6EF8DCC725DC}" type="sibTrans" cxnId="{BE218D14-83FE-0E4E-9AFF-2048A41E5A36}">
      <dgm:prSet/>
      <dgm:spPr/>
      <dgm:t>
        <a:bodyPr/>
        <a:lstStyle/>
        <a:p>
          <a:endParaRPr lang="en-US"/>
        </a:p>
      </dgm:t>
    </dgm:pt>
    <dgm:pt modelId="{B7FCE63A-ED14-9D44-B4C7-FC9242C47FD2}">
      <dgm:prSet phldrT="[Text]" custT="1"/>
      <dgm:spPr/>
      <dgm:t>
        <a:bodyPr/>
        <a:lstStyle/>
        <a:p>
          <a:r>
            <a:rPr lang="en-US" sz="1000" dirty="0" smtClean="0"/>
            <a:t>Unit Tests</a:t>
          </a:r>
          <a:endParaRPr lang="en-US" sz="1000" dirty="0"/>
        </a:p>
      </dgm:t>
    </dgm:pt>
    <dgm:pt modelId="{D1E50576-B835-E744-86DF-7DBA95FB4B54}" type="parTrans" cxnId="{60BF312F-BCAE-2B4F-BD81-B3DCE1354DA1}">
      <dgm:prSet/>
      <dgm:spPr/>
      <dgm:t>
        <a:bodyPr/>
        <a:lstStyle/>
        <a:p>
          <a:endParaRPr lang="en-US"/>
        </a:p>
      </dgm:t>
    </dgm:pt>
    <dgm:pt modelId="{E2C71620-D00A-324C-ABB0-07873498F557}" type="sibTrans" cxnId="{60BF312F-BCAE-2B4F-BD81-B3DCE1354DA1}">
      <dgm:prSet/>
      <dgm:spPr/>
      <dgm:t>
        <a:bodyPr/>
        <a:lstStyle/>
        <a:p>
          <a:endParaRPr lang="en-US"/>
        </a:p>
      </dgm:t>
    </dgm:pt>
    <dgm:pt modelId="{47635119-C288-CE41-BEAC-7D0CEC2E09DF}">
      <dgm:prSet phldrT="[Text]" custT="1"/>
      <dgm:spPr/>
      <dgm:t>
        <a:bodyPr/>
        <a:lstStyle/>
        <a:p>
          <a:r>
            <a:rPr lang="en-US" sz="1000" dirty="0" smtClean="0"/>
            <a:t>Black Box Tests</a:t>
          </a:r>
          <a:endParaRPr lang="en-US" sz="1000" dirty="0"/>
        </a:p>
      </dgm:t>
    </dgm:pt>
    <dgm:pt modelId="{D5669935-9611-F044-9161-A4E736C0578A}" type="parTrans" cxnId="{5AAD77A7-120F-EA44-8926-A0FD5573BAFA}">
      <dgm:prSet/>
      <dgm:spPr/>
      <dgm:t>
        <a:bodyPr/>
        <a:lstStyle/>
        <a:p>
          <a:endParaRPr lang="en-US"/>
        </a:p>
      </dgm:t>
    </dgm:pt>
    <dgm:pt modelId="{4E7623AB-4FEF-ED4B-87D4-903CDBD9C44B}" type="sibTrans" cxnId="{5AAD77A7-120F-EA44-8926-A0FD5573BAFA}">
      <dgm:prSet/>
      <dgm:spPr/>
      <dgm:t>
        <a:bodyPr/>
        <a:lstStyle/>
        <a:p>
          <a:endParaRPr lang="en-US"/>
        </a:p>
      </dgm:t>
    </dgm:pt>
    <dgm:pt modelId="{B457AFF3-8E59-3C43-AC89-606B7394CB6B}">
      <dgm:prSet phldrT="[Text]" custT="1"/>
      <dgm:spPr/>
      <dgm:t>
        <a:bodyPr/>
        <a:lstStyle/>
        <a:p>
          <a:r>
            <a:rPr lang="en-US" sz="1000" dirty="0" smtClean="0"/>
            <a:t>Etc…</a:t>
          </a:r>
          <a:endParaRPr lang="en-US" sz="1000" dirty="0"/>
        </a:p>
      </dgm:t>
    </dgm:pt>
    <dgm:pt modelId="{4321F372-4266-6643-993F-2F857F1F312C}" type="parTrans" cxnId="{13E2F552-0E96-784E-977F-597BA2178906}">
      <dgm:prSet/>
      <dgm:spPr/>
      <dgm:t>
        <a:bodyPr/>
        <a:lstStyle/>
        <a:p>
          <a:endParaRPr lang="en-US"/>
        </a:p>
      </dgm:t>
    </dgm:pt>
    <dgm:pt modelId="{D1EC06E9-9891-7E46-94A0-E35280F8F7A0}" type="sibTrans" cxnId="{13E2F552-0E96-784E-977F-597BA2178906}">
      <dgm:prSet/>
      <dgm:spPr/>
      <dgm:t>
        <a:bodyPr/>
        <a:lstStyle/>
        <a:p>
          <a:endParaRPr lang="en-US"/>
        </a:p>
      </dgm:t>
    </dgm:pt>
    <dgm:pt modelId="{3BAEC650-6B47-CE4E-A1D4-F07389F7AC9F}">
      <dgm:prSet phldrT="[Text]" custT="1"/>
      <dgm:spPr/>
      <dgm:t>
        <a:bodyPr/>
        <a:lstStyle/>
        <a:p>
          <a:r>
            <a:rPr lang="en-US" sz="1000" dirty="0" smtClean="0"/>
            <a:t>Deployment</a:t>
          </a:r>
          <a:endParaRPr lang="en-US" sz="1000" dirty="0"/>
        </a:p>
      </dgm:t>
    </dgm:pt>
    <dgm:pt modelId="{ABCD1947-E0F4-4C4C-8A9B-B09B58412660}" type="parTrans" cxnId="{AAD0763E-F540-634A-94D5-A421B7509091}">
      <dgm:prSet/>
      <dgm:spPr/>
      <dgm:t>
        <a:bodyPr/>
        <a:lstStyle/>
        <a:p>
          <a:endParaRPr lang="en-US"/>
        </a:p>
      </dgm:t>
    </dgm:pt>
    <dgm:pt modelId="{D42FDB5E-F3CC-514F-9443-3A974F1A8EA5}" type="sibTrans" cxnId="{AAD0763E-F540-634A-94D5-A421B7509091}">
      <dgm:prSet/>
      <dgm:spPr/>
      <dgm:t>
        <a:bodyPr/>
        <a:lstStyle/>
        <a:p>
          <a:endParaRPr lang="en-US"/>
        </a:p>
      </dgm:t>
    </dgm:pt>
    <dgm:pt modelId="{CD26406B-80D9-E040-AFA1-C03AD3C615A3}">
      <dgm:prSet phldrT="[Text]" custT="1"/>
      <dgm:spPr/>
      <dgm:t>
        <a:bodyPr/>
        <a:lstStyle/>
        <a:p>
          <a:r>
            <a:rPr lang="en-US" sz="1000" dirty="0" smtClean="0"/>
            <a:t>Configuration</a:t>
          </a:r>
          <a:endParaRPr lang="en-US" sz="1000" dirty="0"/>
        </a:p>
      </dgm:t>
    </dgm:pt>
    <dgm:pt modelId="{DBC15738-3DF0-454C-B1C2-3CE02D51BB40}" type="parTrans" cxnId="{CBFF316C-71BD-0745-A543-6D20F4893A99}">
      <dgm:prSet/>
      <dgm:spPr/>
      <dgm:t>
        <a:bodyPr/>
        <a:lstStyle/>
        <a:p>
          <a:endParaRPr lang="en-US"/>
        </a:p>
      </dgm:t>
    </dgm:pt>
    <dgm:pt modelId="{C67AA5AE-0CA0-5040-8F9B-65F3C8C81037}" type="sibTrans" cxnId="{CBFF316C-71BD-0745-A543-6D20F4893A99}">
      <dgm:prSet/>
      <dgm:spPr/>
      <dgm:t>
        <a:bodyPr/>
        <a:lstStyle/>
        <a:p>
          <a:endParaRPr lang="en-US"/>
        </a:p>
      </dgm:t>
    </dgm:pt>
    <dgm:pt modelId="{702556F6-8D97-7346-A9D3-41E9FB4A2C66}">
      <dgm:prSet phldrT="[Text]" custT="1"/>
      <dgm:spPr/>
      <dgm:t>
        <a:bodyPr/>
        <a:lstStyle/>
        <a:p>
          <a:r>
            <a:rPr lang="en-US" sz="1000" dirty="0" smtClean="0"/>
            <a:t>Bug Tracking</a:t>
          </a:r>
          <a:endParaRPr lang="en-US" sz="1000" dirty="0"/>
        </a:p>
      </dgm:t>
    </dgm:pt>
    <dgm:pt modelId="{A0791AFC-19B4-BB48-A8DA-B6037D6E7E23}" type="parTrans" cxnId="{9831B07B-DE50-B243-A149-62F53D7A9074}">
      <dgm:prSet/>
      <dgm:spPr/>
      <dgm:t>
        <a:bodyPr/>
        <a:lstStyle/>
        <a:p>
          <a:endParaRPr lang="en-US"/>
        </a:p>
      </dgm:t>
    </dgm:pt>
    <dgm:pt modelId="{4F8FA5A7-1893-9844-9F97-3C77F11FEC24}" type="sibTrans" cxnId="{9831B07B-DE50-B243-A149-62F53D7A9074}">
      <dgm:prSet/>
      <dgm:spPr/>
      <dgm:t>
        <a:bodyPr/>
        <a:lstStyle/>
        <a:p>
          <a:endParaRPr lang="en-US"/>
        </a:p>
      </dgm:t>
    </dgm:pt>
    <dgm:pt modelId="{43FBB833-FB5F-5649-B610-35820E5E7767}">
      <dgm:prSet phldrT="[Text]" custT="1"/>
      <dgm:spPr/>
      <dgm:t>
        <a:bodyPr/>
        <a:lstStyle/>
        <a:p>
          <a:r>
            <a:rPr lang="en-US" sz="1000" dirty="0" smtClean="0"/>
            <a:t>User Support</a:t>
          </a:r>
          <a:endParaRPr lang="en-US" sz="1000" dirty="0"/>
        </a:p>
      </dgm:t>
    </dgm:pt>
    <dgm:pt modelId="{A591329D-C3C4-2A4A-A8FB-4BA305287A7D}" type="parTrans" cxnId="{7E293948-F6D8-434A-9025-AFAFC333FE80}">
      <dgm:prSet/>
      <dgm:spPr/>
      <dgm:t>
        <a:bodyPr/>
        <a:lstStyle/>
        <a:p>
          <a:endParaRPr lang="en-US"/>
        </a:p>
      </dgm:t>
    </dgm:pt>
    <dgm:pt modelId="{40040595-98FA-CA4B-8722-B0DB563A6690}" type="sibTrans" cxnId="{7E293948-F6D8-434A-9025-AFAFC333FE80}">
      <dgm:prSet/>
      <dgm:spPr/>
      <dgm:t>
        <a:bodyPr/>
        <a:lstStyle/>
        <a:p>
          <a:endParaRPr lang="en-US"/>
        </a:p>
      </dgm:t>
    </dgm:pt>
    <dgm:pt modelId="{A15DF09A-8FDE-1C48-9C2B-680B7916171C}">
      <dgm:prSet phldrT="[Text]" custT="1"/>
      <dgm:spPr/>
      <dgm:t>
        <a:bodyPr/>
        <a:lstStyle/>
        <a:p>
          <a:r>
            <a:rPr lang="en-US" sz="1000" dirty="0" smtClean="0"/>
            <a:t>Design</a:t>
          </a:r>
          <a:endParaRPr lang="en-US" sz="1000" dirty="0"/>
        </a:p>
      </dgm:t>
    </dgm:pt>
    <dgm:pt modelId="{485D0819-317F-A849-B46F-3B37BB0609C4}" type="parTrans" cxnId="{0A126912-F034-D04F-B766-31E843ACCDA7}">
      <dgm:prSet/>
      <dgm:spPr/>
      <dgm:t>
        <a:bodyPr/>
        <a:lstStyle/>
        <a:p>
          <a:endParaRPr lang="en-US"/>
        </a:p>
      </dgm:t>
    </dgm:pt>
    <dgm:pt modelId="{6795AACE-BBBA-124F-80A8-F9098FFCF3B6}" type="sibTrans" cxnId="{0A126912-F034-D04F-B766-31E843ACCDA7}">
      <dgm:prSet/>
      <dgm:spPr/>
      <dgm:t>
        <a:bodyPr/>
        <a:lstStyle/>
        <a:p>
          <a:endParaRPr lang="en-US"/>
        </a:p>
      </dgm:t>
    </dgm:pt>
    <dgm:pt modelId="{1F682CA9-84CB-ED40-8FCE-707807549908}">
      <dgm:prSet phldrT="[Text]" custT="1"/>
      <dgm:spPr/>
      <dgm:t>
        <a:bodyPr/>
        <a:lstStyle/>
        <a:p>
          <a:r>
            <a:rPr lang="en-US" sz="1000" dirty="0" smtClean="0"/>
            <a:t>UML</a:t>
          </a:r>
          <a:endParaRPr lang="en-US" sz="1000" dirty="0"/>
        </a:p>
      </dgm:t>
    </dgm:pt>
    <dgm:pt modelId="{FE500605-9C1A-8748-B6BD-5F7574A093DB}" type="parTrans" cxnId="{05BEABA9-53A1-C74B-BA9D-29E1C99903CE}">
      <dgm:prSet/>
      <dgm:spPr/>
      <dgm:t>
        <a:bodyPr/>
        <a:lstStyle/>
        <a:p>
          <a:endParaRPr lang="en-US"/>
        </a:p>
      </dgm:t>
    </dgm:pt>
    <dgm:pt modelId="{86AAE68C-E8F0-274B-893F-9F762E08E050}" type="sibTrans" cxnId="{05BEABA9-53A1-C74B-BA9D-29E1C99903CE}">
      <dgm:prSet/>
      <dgm:spPr/>
      <dgm:t>
        <a:bodyPr/>
        <a:lstStyle/>
        <a:p>
          <a:endParaRPr lang="en-US"/>
        </a:p>
      </dgm:t>
    </dgm:pt>
    <dgm:pt modelId="{896ED465-09D6-1042-BCAB-30337B741872}">
      <dgm:prSet phldrT="[Text]" custT="1"/>
      <dgm:spPr/>
      <dgm:t>
        <a:bodyPr/>
        <a:lstStyle/>
        <a:p>
          <a:r>
            <a:rPr lang="en-US" sz="1000" dirty="0" smtClean="0">
              <a:solidFill>
                <a:srgbClr val="FF0000"/>
              </a:solidFill>
            </a:rPr>
            <a:t>Class Diagrams</a:t>
          </a:r>
          <a:endParaRPr lang="en-US" sz="1000" dirty="0">
            <a:solidFill>
              <a:srgbClr val="FF0000"/>
            </a:solidFill>
          </a:endParaRPr>
        </a:p>
      </dgm:t>
    </dgm:pt>
    <dgm:pt modelId="{AF83797E-25F8-5340-BC0F-FA8549CFCD3C}" type="parTrans" cxnId="{13E78071-52BB-8F45-A4E7-CB1F16874C11}">
      <dgm:prSet/>
      <dgm:spPr/>
      <dgm:t>
        <a:bodyPr/>
        <a:lstStyle/>
        <a:p>
          <a:endParaRPr lang="en-US"/>
        </a:p>
      </dgm:t>
    </dgm:pt>
    <dgm:pt modelId="{A280F9CC-B3AC-294B-8DAD-53F25AEC7E3A}" type="sibTrans" cxnId="{13E78071-52BB-8F45-A4E7-CB1F16874C11}">
      <dgm:prSet/>
      <dgm:spPr/>
      <dgm:t>
        <a:bodyPr/>
        <a:lstStyle/>
        <a:p>
          <a:endParaRPr lang="en-US"/>
        </a:p>
      </dgm:t>
    </dgm:pt>
    <dgm:pt modelId="{898B758C-C3FA-CF4C-940C-7F042F61B5D8}">
      <dgm:prSet phldrT="[Text]" custT="1"/>
      <dgm:spPr/>
      <dgm:t>
        <a:bodyPr/>
        <a:lstStyle/>
        <a:p>
          <a:r>
            <a:rPr lang="en-US" sz="1000" b="0" dirty="0" smtClean="0">
              <a:solidFill>
                <a:schemeClr val="tx1"/>
              </a:solidFill>
            </a:rPr>
            <a:t>Activity Diagrams</a:t>
          </a:r>
          <a:endParaRPr lang="en-US" sz="1000" b="0" dirty="0">
            <a:solidFill>
              <a:schemeClr val="tx1"/>
            </a:solidFill>
          </a:endParaRPr>
        </a:p>
      </dgm:t>
    </dgm:pt>
    <dgm:pt modelId="{10662798-17A3-824A-A6BA-669D71A0B610}" type="parTrans" cxnId="{BE24B0C2-C487-4C45-8D28-427545222FAC}">
      <dgm:prSet/>
      <dgm:spPr/>
      <dgm:t>
        <a:bodyPr/>
        <a:lstStyle/>
        <a:p>
          <a:endParaRPr lang="en-US"/>
        </a:p>
      </dgm:t>
    </dgm:pt>
    <dgm:pt modelId="{4A800998-00C2-044D-A089-5EEB015A8ADB}" type="sibTrans" cxnId="{BE24B0C2-C487-4C45-8D28-427545222FAC}">
      <dgm:prSet/>
      <dgm:spPr/>
      <dgm:t>
        <a:bodyPr/>
        <a:lstStyle/>
        <a:p>
          <a:endParaRPr lang="en-US"/>
        </a:p>
      </dgm:t>
    </dgm:pt>
    <dgm:pt modelId="{DE5E9EE1-FB99-BD49-B6BB-3A0E29DC0067}">
      <dgm:prSet phldrT="[Text]" custT="1"/>
      <dgm:spPr/>
      <dgm:t>
        <a:bodyPr/>
        <a:lstStyle/>
        <a:p>
          <a:r>
            <a:rPr lang="en-US" sz="1000" b="0" dirty="0" smtClean="0">
              <a:solidFill>
                <a:schemeClr val="tx1"/>
              </a:solidFill>
            </a:rPr>
            <a:t>Sequence Diagrams</a:t>
          </a:r>
          <a:endParaRPr lang="en-US" sz="1000" b="0" dirty="0">
            <a:solidFill>
              <a:schemeClr val="tx1"/>
            </a:solidFill>
          </a:endParaRPr>
        </a:p>
      </dgm:t>
    </dgm:pt>
    <dgm:pt modelId="{F268412E-A829-6047-94ED-3A478E549DDA}" type="parTrans" cxnId="{ABC97B86-422D-6A4F-A62B-C5CE510E7749}">
      <dgm:prSet/>
      <dgm:spPr/>
      <dgm:t>
        <a:bodyPr/>
        <a:lstStyle/>
        <a:p>
          <a:endParaRPr lang="en-US"/>
        </a:p>
      </dgm:t>
    </dgm:pt>
    <dgm:pt modelId="{B00DC8D6-5694-EE4D-9241-7820C33AFB1C}" type="sibTrans" cxnId="{ABC97B86-422D-6A4F-A62B-C5CE510E7749}">
      <dgm:prSet/>
      <dgm:spPr/>
      <dgm:t>
        <a:bodyPr/>
        <a:lstStyle/>
        <a:p>
          <a:endParaRPr lang="en-US"/>
        </a:p>
      </dgm:t>
    </dgm:pt>
    <dgm:pt modelId="{7F999D65-F2D4-6946-88DD-5C9135481364}">
      <dgm:prSet phldrT="[Text]" custT="1"/>
      <dgm:spPr/>
      <dgm:t>
        <a:bodyPr/>
        <a:lstStyle/>
        <a:p>
          <a:r>
            <a:rPr lang="en-US" sz="1000" dirty="0" smtClean="0"/>
            <a:t>Etc…	</a:t>
          </a:r>
          <a:endParaRPr lang="en-US" sz="1000" dirty="0"/>
        </a:p>
      </dgm:t>
    </dgm:pt>
    <dgm:pt modelId="{57FB4A05-B507-1F4A-8838-23FECFE74A1B}" type="parTrans" cxnId="{83F93688-7D6F-564A-A416-3B819A7F60A5}">
      <dgm:prSet/>
      <dgm:spPr/>
      <dgm:t>
        <a:bodyPr/>
        <a:lstStyle/>
        <a:p>
          <a:endParaRPr lang="en-US"/>
        </a:p>
      </dgm:t>
    </dgm:pt>
    <dgm:pt modelId="{253E0894-7A9D-A549-8AB4-FF5FC5B2B5F1}" type="sibTrans" cxnId="{83F93688-7D6F-564A-A416-3B819A7F60A5}">
      <dgm:prSet/>
      <dgm:spPr/>
      <dgm:t>
        <a:bodyPr/>
        <a:lstStyle/>
        <a:p>
          <a:endParaRPr lang="en-US"/>
        </a:p>
      </dgm:t>
    </dgm:pt>
    <dgm:pt modelId="{7B3024E1-F1F4-D947-B518-0BEFF804B011}">
      <dgm:prSet phldrT="[Text]" custT="1"/>
      <dgm:spPr/>
      <dgm:t>
        <a:bodyPr/>
        <a:lstStyle/>
        <a:p>
          <a:r>
            <a:rPr lang="en-US" sz="1000" dirty="0" smtClean="0"/>
            <a:t>SSM</a:t>
          </a:r>
          <a:endParaRPr lang="en-US" sz="1000" dirty="0"/>
        </a:p>
      </dgm:t>
    </dgm:pt>
    <dgm:pt modelId="{C02EF273-9760-B644-A2FB-A745ABDEC0A3}" type="parTrans" cxnId="{9553B521-53CC-4C41-887B-3F8C9549FCE0}">
      <dgm:prSet/>
      <dgm:spPr/>
      <dgm:t>
        <a:bodyPr/>
        <a:lstStyle/>
        <a:p>
          <a:endParaRPr lang="en-US"/>
        </a:p>
      </dgm:t>
    </dgm:pt>
    <dgm:pt modelId="{3399E1C3-29B9-6F46-8EC3-1E48E62F5FF9}" type="sibTrans" cxnId="{9553B521-53CC-4C41-887B-3F8C9549FCE0}">
      <dgm:prSet/>
      <dgm:spPr/>
      <dgm:t>
        <a:bodyPr/>
        <a:lstStyle/>
        <a:p>
          <a:endParaRPr lang="en-US"/>
        </a:p>
      </dgm:t>
    </dgm:pt>
    <dgm:pt modelId="{D5612E12-0FD2-3A45-8617-9171454A15DA}" type="pres">
      <dgm:prSet presAssocID="{E4C7BAA0-EB7F-5E46-BF2F-59E593297F2D}" presName="linearFlow" presStyleCnt="0">
        <dgm:presLayoutVars>
          <dgm:dir/>
          <dgm:animLvl val="lvl"/>
          <dgm:resizeHandles val="exact"/>
        </dgm:presLayoutVars>
      </dgm:prSet>
      <dgm:spPr/>
      <dgm:t>
        <a:bodyPr/>
        <a:lstStyle/>
        <a:p>
          <a:endParaRPr lang="en-US"/>
        </a:p>
      </dgm:t>
    </dgm:pt>
    <dgm:pt modelId="{FE0F33B1-3563-4042-8D4C-B7DE04D30636}" type="pres">
      <dgm:prSet presAssocID="{2D4421DB-0DB2-E44A-9695-2A591A77B9B0}" presName="composite" presStyleCnt="0"/>
      <dgm:spPr/>
    </dgm:pt>
    <dgm:pt modelId="{CFBB4CDB-430A-D344-A058-E41BCD08A183}" type="pres">
      <dgm:prSet presAssocID="{2D4421DB-0DB2-E44A-9695-2A591A77B9B0}" presName="parTx" presStyleLbl="node1" presStyleIdx="0" presStyleCnt="6">
        <dgm:presLayoutVars>
          <dgm:chMax val="0"/>
          <dgm:chPref val="0"/>
          <dgm:bulletEnabled val="1"/>
        </dgm:presLayoutVars>
      </dgm:prSet>
      <dgm:spPr/>
      <dgm:t>
        <a:bodyPr/>
        <a:lstStyle/>
        <a:p>
          <a:endParaRPr lang="en-US"/>
        </a:p>
      </dgm:t>
    </dgm:pt>
    <dgm:pt modelId="{165D7D5A-113E-6249-AA8B-D7B3394C5D56}" type="pres">
      <dgm:prSet presAssocID="{2D4421DB-0DB2-E44A-9695-2A591A77B9B0}" presName="parSh" presStyleLbl="node1" presStyleIdx="0" presStyleCnt="6" custScaleX="127306"/>
      <dgm:spPr/>
      <dgm:t>
        <a:bodyPr/>
        <a:lstStyle/>
        <a:p>
          <a:endParaRPr lang="en-US"/>
        </a:p>
      </dgm:t>
    </dgm:pt>
    <dgm:pt modelId="{0C7D6DEB-DE49-BE43-8E61-CDFF20321D1B}" type="pres">
      <dgm:prSet presAssocID="{2D4421DB-0DB2-E44A-9695-2A591A77B9B0}" presName="desTx" presStyleLbl="fgAcc1" presStyleIdx="0" presStyleCnt="6">
        <dgm:presLayoutVars>
          <dgm:bulletEnabled val="1"/>
        </dgm:presLayoutVars>
      </dgm:prSet>
      <dgm:spPr/>
      <dgm:t>
        <a:bodyPr/>
        <a:lstStyle/>
        <a:p>
          <a:endParaRPr lang="en-US"/>
        </a:p>
      </dgm:t>
    </dgm:pt>
    <dgm:pt modelId="{1E5FDF49-2336-684E-87E2-8F69D563BDBC}" type="pres">
      <dgm:prSet presAssocID="{2BF0C940-644A-5747-9A73-182C19975990}" presName="sibTrans" presStyleLbl="sibTrans2D1" presStyleIdx="0" presStyleCnt="5"/>
      <dgm:spPr/>
      <dgm:t>
        <a:bodyPr/>
        <a:lstStyle/>
        <a:p>
          <a:endParaRPr lang="en-US"/>
        </a:p>
      </dgm:t>
    </dgm:pt>
    <dgm:pt modelId="{A5BF58E2-450E-B74E-B646-1C8E7835DFEE}" type="pres">
      <dgm:prSet presAssocID="{2BF0C940-644A-5747-9A73-182C19975990}" presName="connTx" presStyleLbl="sibTrans2D1" presStyleIdx="0" presStyleCnt="5"/>
      <dgm:spPr/>
      <dgm:t>
        <a:bodyPr/>
        <a:lstStyle/>
        <a:p>
          <a:endParaRPr lang="en-US"/>
        </a:p>
      </dgm:t>
    </dgm:pt>
    <dgm:pt modelId="{BF857E6D-7872-1847-8FBD-9A4468916F6B}" type="pres">
      <dgm:prSet presAssocID="{4CC99247-6F06-0045-8B62-0016FE8BC071}" presName="composite" presStyleCnt="0"/>
      <dgm:spPr/>
    </dgm:pt>
    <dgm:pt modelId="{F367FBA4-D57A-F04E-A1F7-09E1BF21226C}" type="pres">
      <dgm:prSet presAssocID="{4CC99247-6F06-0045-8B62-0016FE8BC071}" presName="parTx" presStyleLbl="node1" presStyleIdx="0" presStyleCnt="6">
        <dgm:presLayoutVars>
          <dgm:chMax val="0"/>
          <dgm:chPref val="0"/>
          <dgm:bulletEnabled val="1"/>
        </dgm:presLayoutVars>
      </dgm:prSet>
      <dgm:spPr/>
      <dgm:t>
        <a:bodyPr/>
        <a:lstStyle/>
        <a:p>
          <a:endParaRPr lang="en-US"/>
        </a:p>
      </dgm:t>
    </dgm:pt>
    <dgm:pt modelId="{0F592E9F-34C8-9747-A75A-00431A9A8527}" type="pres">
      <dgm:prSet presAssocID="{4CC99247-6F06-0045-8B62-0016FE8BC071}" presName="parSh" presStyleLbl="node1" presStyleIdx="1" presStyleCnt="6"/>
      <dgm:spPr/>
      <dgm:t>
        <a:bodyPr/>
        <a:lstStyle/>
        <a:p>
          <a:endParaRPr lang="en-US"/>
        </a:p>
      </dgm:t>
    </dgm:pt>
    <dgm:pt modelId="{0938EE19-09E4-F643-ADD0-FC70552F707A}" type="pres">
      <dgm:prSet presAssocID="{4CC99247-6F06-0045-8B62-0016FE8BC071}" presName="desTx" presStyleLbl="fgAcc1" presStyleIdx="1" presStyleCnt="6" custScaleX="109016">
        <dgm:presLayoutVars>
          <dgm:bulletEnabled val="1"/>
        </dgm:presLayoutVars>
      </dgm:prSet>
      <dgm:spPr/>
      <dgm:t>
        <a:bodyPr/>
        <a:lstStyle/>
        <a:p>
          <a:endParaRPr lang="en-US"/>
        </a:p>
      </dgm:t>
    </dgm:pt>
    <dgm:pt modelId="{DAC1B2F6-2D3C-9245-AD3F-5BCDE4A6A483}" type="pres">
      <dgm:prSet presAssocID="{67E7D2A4-4A26-1548-A5B1-442FAF2D2B0D}" presName="sibTrans" presStyleLbl="sibTrans2D1" presStyleIdx="1" presStyleCnt="5"/>
      <dgm:spPr/>
      <dgm:t>
        <a:bodyPr/>
        <a:lstStyle/>
        <a:p>
          <a:endParaRPr lang="en-US"/>
        </a:p>
      </dgm:t>
    </dgm:pt>
    <dgm:pt modelId="{595E1862-FC23-634F-B8D3-A3AA22091424}" type="pres">
      <dgm:prSet presAssocID="{67E7D2A4-4A26-1548-A5B1-442FAF2D2B0D}" presName="connTx" presStyleLbl="sibTrans2D1" presStyleIdx="1" presStyleCnt="5"/>
      <dgm:spPr/>
      <dgm:t>
        <a:bodyPr/>
        <a:lstStyle/>
        <a:p>
          <a:endParaRPr lang="en-US"/>
        </a:p>
      </dgm:t>
    </dgm:pt>
    <dgm:pt modelId="{A0B48DB2-3864-E34A-A11E-5DD00A79EF0A}" type="pres">
      <dgm:prSet presAssocID="{A15DF09A-8FDE-1C48-9C2B-680B7916171C}" presName="composite" presStyleCnt="0"/>
      <dgm:spPr/>
    </dgm:pt>
    <dgm:pt modelId="{183165A0-BC42-C043-A8E1-5BAA00291921}" type="pres">
      <dgm:prSet presAssocID="{A15DF09A-8FDE-1C48-9C2B-680B7916171C}" presName="parTx" presStyleLbl="node1" presStyleIdx="1" presStyleCnt="6">
        <dgm:presLayoutVars>
          <dgm:chMax val="0"/>
          <dgm:chPref val="0"/>
          <dgm:bulletEnabled val="1"/>
        </dgm:presLayoutVars>
      </dgm:prSet>
      <dgm:spPr/>
      <dgm:t>
        <a:bodyPr/>
        <a:lstStyle/>
        <a:p>
          <a:endParaRPr lang="en-US"/>
        </a:p>
      </dgm:t>
    </dgm:pt>
    <dgm:pt modelId="{79348AC1-6892-4E4B-8CBD-A4EC41BCD68D}" type="pres">
      <dgm:prSet presAssocID="{A15DF09A-8FDE-1C48-9C2B-680B7916171C}" presName="parSh" presStyleLbl="node1" presStyleIdx="2" presStyleCnt="6"/>
      <dgm:spPr/>
      <dgm:t>
        <a:bodyPr/>
        <a:lstStyle/>
        <a:p>
          <a:endParaRPr lang="en-US"/>
        </a:p>
      </dgm:t>
    </dgm:pt>
    <dgm:pt modelId="{2874B571-E826-C541-BC80-74D59101CA97}" type="pres">
      <dgm:prSet presAssocID="{A15DF09A-8FDE-1C48-9C2B-680B7916171C}" presName="desTx" presStyleLbl="fgAcc1" presStyleIdx="2" presStyleCnt="6">
        <dgm:presLayoutVars>
          <dgm:bulletEnabled val="1"/>
        </dgm:presLayoutVars>
      </dgm:prSet>
      <dgm:spPr/>
      <dgm:t>
        <a:bodyPr/>
        <a:lstStyle/>
        <a:p>
          <a:endParaRPr lang="en-US"/>
        </a:p>
      </dgm:t>
    </dgm:pt>
    <dgm:pt modelId="{BCBB4FEB-18D5-6C4E-B23D-D9166FE176C5}" type="pres">
      <dgm:prSet presAssocID="{6795AACE-BBBA-124F-80A8-F9098FFCF3B6}" presName="sibTrans" presStyleLbl="sibTrans2D1" presStyleIdx="2" presStyleCnt="5"/>
      <dgm:spPr/>
      <dgm:t>
        <a:bodyPr/>
        <a:lstStyle/>
        <a:p>
          <a:endParaRPr lang="en-US"/>
        </a:p>
      </dgm:t>
    </dgm:pt>
    <dgm:pt modelId="{20368595-CC96-794F-A66C-8D8A4EF4FEDE}" type="pres">
      <dgm:prSet presAssocID="{6795AACE-BBBA-124F-80A8-F9098FFCF3B6}" presName="connTx" presStyleLbl="sibTrans2D1" presStyleIdx="2" presStyleCnt="5"/>
      <dgm:spPr/>
      <dgm:t>
        <a:bodyPr/>
        <a:lstStyle/>
        <a:p>
          <a:endParaRPr lang="en-US"/>
        </a:p>
      </dgm:t>
    </dgm:pt>
    <dgm:pt modelId="{BE373EFA-01C1-514F-9E1E-AC94411841E9}" type="pres">
      <dgm:prSet presAssocID="{541D7744-165E-1D41-B5E3-DE1E84D7E172}" presName="composite" presStyleCnt="0"/>
      <dgm:spPr/>
    </dgm:pt>
    <dgm:pt modelId="{1E0D3ABE-C8E0-4B4D-B7D0-BA6B54D711F9}" type="pres">
      <dgm:prSet presAssocID="{541D7744-165E-1D41-B5E3-DE1E84D7E172}" presName="parTx" presStyleLbl="node1" presStyleIdx="2" presStyleCnt="6">
        <dgm:presLayoutVars>
          <dgm:chMax val="0"/>
          <dgm:chPref val="0"/>
          <dgm:bulletEnabled val="1"/>
        </dgm:presLayoutVars>
      </dgm:prSet>
      <dgm:spPr/>
      <dgm:t>
        <a:bodyPr/>
        <a:lstStyle/>
        <a:p>
          <a:endParaRPr lang="en-US"/>
        </a:p>
      </dgm:t>
    </dgm:pt>
    <dgm:pt modelId="{3E885B4F-9E8A-1648-B353-9BC1076873A7}" type="pres">
      <dgm:prSet presAssocID="{541D7744-165E-1D41-B5E3-DE1E84D7E172}" presName="parSh" presStyleLbl="node1" presStyleIdx="3" presStyleCnt="6" custScaleX="121758"/>
      <dgm:spPr/>
      <dgm:t>
        <a:bodyPr/>
        <a:lstStyle/>
        <a:p>
          <a:endParaRPr lang="en-US"/>
        </a:p>
      </dgm:t>
    </dgm:pt>
    <dgm:pt modelId="{9F14B316-707A-654C-9BA5-0AD01B5CED01}" type="pres">
      <dgm:prSet presAssocID="{541D7744-165E-1D41-B5E3-DE1E84D7E172}" presName="desTx" presStyleLbl="fgAcc1" presStyleIdx="3" presStyleCnt="6">
        <dgm:presLayoutVars>
          <dgm:bulletEnabled val="1"/>
        </dgm:presLayoutVars>
      </dgm:prSet>
      <dgm:spPr/>
      <dgm:t>
        <a:bodyPr/>
        <a:lstStyle/>
        <a:p>
          <a:endParaRPr lang="en-US"/>
        </a:p>
      </dgm:t>
    </dgm:pt>
    <dgm:pt modelId="{A57663AA-AA7F-3245-AFF6-0BDB5D407787}" type="pres">
      <dgm:prSet presAssocID="{9A7C7188-26BA-4E4C-A14E-9875345F212E}" presName="sibTrans" presStyleLbl="sibTrans2D1" presStyleIdx="3" presStyleCnt="5"/>
      <dgm:spPr/>
      <dgm:t>
        <a:bodyPr/>
        <a:lstStyle/>
        <a:p>
          <a:endParaRPr lang="en-US"/>
        </a:p>
      </dgm:t>
    </dgm:pt>
    <dgm:pt modelId="{9E884EA9-1D69-0847-8D52-A32F4F4E15CA}" type="pres">
      <dgm:prSet presAssocID="{9A7C7188-26BA-4E4C-A14E-9875345F212E}" presName="connTx" presStyleLbl="sibTrans2D1" presStyleIdx="3" presStyleCnt="5"/>
      <dgm:spPr/>
      <dgm:t>
        <a:bodyPr/>
        <a:lstStyle/>
        <a:p>
          <a:endParaRPr lang="en-US"/>
        </a:p>
      </dgm:t>
    </dgm:pt>
    <dgm:pt modelId="{01D85C02-B573-FF48-8A14-A78DD377F45E}" type="pres">
      <dgm:prSet presAssocID="{9A9F795A-2600-1441-9227-3CB8ABE0348A}" presName="composite" presStyleCnt="0"/>
      <dgm:spPr/>
    </dgm:pt>
    <dgm:pt modelId="{F87AA0E8-3680-D742-9CFC-C8C003A27ECF}" type="pres">
      <dgm:prSet presAssocID="{9A9F795A-2600-1441-9227-3CB8ABE0348A}" presName="parTx" presStyleLbl="node1" presStyleIdx="3" presStyleCnt="6">
        <dgm:presLayoutVars>
          <dgm:chMax val="0"/>
          <dgm:chPref val="0"/>
          <dgm:bulletEnabled val="1"/>
        </dgm:presLayoutVars>
      </dgm:prSet>
      <dgm:spPr/>
      <dgm:t>
        <a:bodyPr/>
        <a:lstStyle/>
        <a:p>
          <a:endParaRPr lang="en-US"/>
        </a:p>
      </dgm:t>
    </dgm:pt>
    <dgm:pt modelId="{35F5B83B-0C17-5F43-A22C-64516EE7CEC9}" type="pres">
      <dgm:prSet presAssocID="{9A9F795A-2600-1441-9227-3CB8ABE0348A}" presName="parSh" presStyleLbl="node1" presStyleIdx="4" presStyleCnt="6"/>
      <dgm:spPr/>
      <dgm:t>
        <a:bodyPr/>
        <a:lstStyle/>
        <a:p>
          <a:endParaRPr lang="en-US"/>
        </a:p>
      </dgm:t>
    </dgm:pt>
    <dgm:pt modelId="{8AEACF5B-B5C2-524C-947C-FDA6F812F675}" type="pres">
      <dgm:prSet presAssocID="{9A9F795A-2600-1441-9227-3CB8ABE0348A}" presName="desTx" presStyleLbl="fgAcc1" presStyleIdx="4" presStyleCnt="6">
        <dgm:presLayoutVars>
          <dgm:bulletEnabled val="1"/>
        </dgm:presLayoutVars>
      </dgm:prSet>
      <dgm:spPr/>
      <dgm:t>
        <a:bodyPr/>
        <a:lstStyle/>
        <a:p>
          <a:endParaRPr lang="en-US"/>
        </a:p>
      </dgm:t>
    </dgm:pt>
    <dgm:pt modelId="{A4AB9C76-2BF4-504E-B846-163524AB0649}" type="pres">
      <dgm:prSet presAssocID="{46FE48E6-823B-6B49-ACE4-6EF8DCC725DC}" presName="sibTrans" presStyleLbl="sibTrans2D1" presStyleIdx="4" presStyleCnt="5"/>
      <dgm:spPr/>
      <dgm:t>
        <a:bodyPr/>
        <a:lstStyle/>
        <a:p>
          <a:endParaRPr lang="en-US"/>
        </a:p>
      </dgm:t>
    </dgm:pt>
    <dgm:pt modelId="{DA158928-D2F5-454F-8182-B4C1191D7C09}" type="pres">
      <dgm:prSet presAssocID="{46FE48E6-823B-6B49-ACE4-6EF8DCC725DC}" presName="connTx" presStyleLbl="sibTrans2D1" presStyleIdx="4" presStyleCnt="5"/>
      <dgm:spPr/>
      <dgm:t>
        <a:bodyPr/>
        <a:lstStyle/>
        <a:p>
          <a:endParaRPr lang="en-US"/>
        </a:p>
      </dgm:t>
    </dgm:pt>
    <dgm:pt modelId="{733F27E4-047A-2647-A811-848020CA75E1}" type="pres">
      <dgm:prSet presAssocID="{3BAEC650-6B47-CE4E-A1D4-F07389F7AC9F}" presName="composite" presStyleCnt="0"/>
      <dgm:spPr/>
    </dgm:pt>
    <dgm:pt modelId="{802B1F88-7055-8147-9C6D-51D16A894E86}" type="pres">
      <dgm:prSet presAssocID="{3BAEC650-6B47-CE4E-A1D4-F07389F7AC9F}" presName="parTx" presStyleLbl="node1" presStyleIdx="4" presStyleCnt="6">
        <dgm:presLayoutVars>
          <dgm:chMax val="0"/>
          <dgm:chPref val="0"/>
          <dgm:bulletEnabled val="1"/>
        </dgm:presLayoutVars>
      </dgm:prSet>
      <dgm:spPr/>
      <dgm:t>
        <a:bodyPr/>
        <a:lstStyle/>
        <a:p>
          <a:endParaRPr lang="en-US"/>
        </a:p>
      </dgm:t>
    </dgm:pt>
    <dgm:pt modelId="{D1AFA1BB-C068-8D4C-B16A-99268C93EDD8}" type="pres">
      <dgm:prSet presAssocID="{3BAEC650-6B47-CE4E-A1D4-F07389F7AC9F}" presName="parSh" presStyleLbl="node1" presStyleIdx="5" presStyleCnt="6"/>
      <dgm:spPr/>
      <dgm:t>
        <a:bodyPr/>
        <a:lstStyle/>
        <a:p>
          <a:endParaRPr lang="en-US"/>
        </a:p>
      </dgm:t>
    </dgm:pt>
    <dgm:pt modelId="{3561509C-B4AA-5C49-B743-77ECF2685385}" type="pres">
      <dgm:prSet presAssocID="{3BAEC650-6B47-CE4E-A1D4-F07389F7AC9F}" presName="desTx" presStyleLbl="fgAcc1" presStyleIdx="5" presStyleCnt="6" custScaleX="118626">
        <dgm:presLayoutVars>
          <dgm:bulletEnabled val="1"/>
        </dgm:presLayoutVars>
      </dgm:prSet>
      <dgm:spPr/>
      <dgm:t>
        <a:bodyPr/>
        <a:lstStyle/>
        <a:p>
          <a:endParaRPr lang="en-US"/>
        </a:p>
      </dgm:t>
    </dgm:pt>
  </dgm:ptLst>
  <dgm:cxnLst>
    <dgm:cxn modelId="{6EE70A98-5BAA-6D42-B68C-0D74C7621021}" type="presOf" srcId="{F7DC9F71-5269-3D4B-BBF3-97EFCEE40452}" destId="{0938EE19-09E4-F643-ADD0-FC70552F707A}" srcOrd="0" destOrd="1" presId="urn:microsoft.com/office/officeart/2005/8/layout/process3"/>
    <dgm:cxn modelId="{A351AC65-8281-5742-9E14-ECF47FF40607}" type="presOf" srcId="{A15DF09A-8FDE-1C48-9C2B-680B7916171C}" destId="{79348AC1-6892-4E4B-8CBD-A4EC41BCD68D}" srcOrd="1" destOrd="0" presId="urn:microsoft.com/office/officeart/2005/8/layout/process3"/>
    <dgm:cxn modelId="{19DD53F8-C881-8141-ABE2-FAC1AB3403E3}" srcId="{541D7744-165E-1D41-B5E3-DE1E84D7E172}" destId="{A8BB1B89-FBC6-AA44-90ED-47278DEA42A9}" srcOrd="2" destOrd="0" parTransId="{401DE5E0-A6A2-8048-BCD8-CFA90674515C}" sibTransId="{B44F451E-912F-9D43-933E-8EB0E6C87737}"/>
    <dgm:cxn modelId="{48040797-9F47-F644-B4B9-31AD157E3510}" type="presOf" srcId="{6795AACE-BBBA-124F-80A8-F9098FFCF3B6}" destId="{BCBB4FEB-18D5-6C4E-B23D-D9166FE176C5}" srcOrd="0" destOrd="0" presId="urn:microsoft.com/office/officeart/2005/8/layout/process3"/>
    <dgm:cxn modelId="{451C3E5D-3695-3341-8385-4E695ED3617E}" srcId="{4CC99247-6F06-0045-8B62-0016FE8BC071}" destId="{44817909-A2D7-D74A-B726-7E9AA5767DC4}" srcOrd="0" destOrd="0" parTransId="{5ACF6AEC-AD27-C74C-834D-18169838BD84}" sibTransId="{716C2B3F-3F86-3345-88AE-F63A14725519}"/>
    <dgm:cxn modelId="{9A275BAB-EACC-E148-837A-AA4B5CD714F6}" srcId="{541D7744-165E-1D41-B5E3-DE1E84D7E172}" destId="{9E31AA6C-0541-9F4B-A907-C88B3061641F}" srcOrd="0" destOrd="0" parTransId="{8991635B-9BFA-2E43-AC9F-733A0DC5BFAD}" sibTransId="{3AB5602D-B5EE-CA41-832B-81D2342E609F}"/>
    <dgm:cxn modelId="{7E3738B7-658E-E347-9B56-2021EA8D7F40}" type="presOf" srcId="{9A9F795A-2600-1441-9227-3CB8ABE0348A}" destId="{F87AA0E8-3680-D742-9CFC-C8C003A27ECF}" srcOrd="0" destOrd="0" presId="urn:microsoft.com/office/officeart/2005/8/layout/process3"/>
    <dgm:cxn modelId="{4B5FC7B1-E98D-0349-B6C4-785D1024C725}" type="presOf" srcId="{7B3024E1-F1F4-D947-B518-0BEFF804B011}" destId="{0C7D6DEB-DE49-BE43-8E61-CDFF20321D1B}" srcOrd="0" destOrd="3" presId="urn:microsoft.com/office/officeart/2005/8/layout/process3"/>
    <dgm:cxn modelId="{BEF847B9-B2B9-2240-A2ED-FAC26D3AF962}" type="presOf" srcId="{4CC99247-6F06-0045-8B62-0016FE8BC071}" destId="{0F592E9F-34C8-9747-A75A-00431A9A8527}" srcOrd="1" destOrd="0" presId="urn:microsoft.com/office/officeart/2005/8/layout/process3"/>
    <dgm:cxn modelId="{3264CC3D-4426-6F4A-A92B-FF7D4BA29FE4}" type="presOf" srcId="{67E7D2A4-4A26-1548-A5B1-442FAF2D2B0D}" destId="{595E1862-FC23-634F-B8D3-A3AA22091424}" srcOrd="1" destOrd="0" presId="urn:microsoft.com/office/officeart/2005/8/layout/process3"/>
    <dgm:cxn modelId="{C7DD6C3A-1218-AC43-B77E-86C60BF08E72}" type="presOf" srcId="{2D4421DB-0DB2-E44A-9695-2A591A77B9B0}" destId="{CFBB4CDB-430A-D344-A058-E41BCD08A183}" srcOrd="0" destOrd="0" presId="urn:microsoft.com/office/officeart/2005/8/layout/process3"/>
    <dgm:cxn modelId="{606EE757-91C2-194E-A0AB-E78BEE7550A7}" type="presOf" srcId="{9E31AA6C-0541-9F4B-A907-C88B3061641F}" destId="{9F14B316-707A-654C-9BA5-0AD01B5CED01}" srcOrd="0" destOrd="0" presId="urn:microsoft.com/office/officeart/2005/8/layout/process3"/>
    <dgm:cxn modelId="{ABF0521A-717D-D54A-B88A-D769904BF55D}" type="presOf" srcId="{43FBB833-FB5F-5649-B610-35820E5E7767}" destId="{3561509C-B4AA-5C49-B743-77ECF2685385}" srcOrd="0" destOrd="2" presId="urn:microsoft.com/office/officeart/2005/8/layout/process3"/>
    <dgm:cxn modelId="{82BF6560-41F3-7F4E-9725-E32EA41B6EC2}" type="presOf" srcId="{702556F6-8D97-7346-A9D3-41E9FB4A2C66}" destId="{3561509C-B4AA-5C49-B743-77ECF2685385}" srcOrd="0" destOrd="1" presId="urn:microsoft.com/office/officeart/2005/8/layout/process3"/>
    <dgm:cxn modelId="{61516175-D275-034A-A95D-E90F96298284}" type="presOf" srcId="{B7FCE63A-ED14-9D44-B4C7-FC9242C47FD2}" destId="{8AEACF5B-B5C2-524C-947C-FDA6F812F675}" srcOrd="0" destOrd="0" presId="urn:microsoft.com/office/officeart/2005/8/layout/process3"/>
    <dgm:cxn modelId="{13E78071-52BB-8F45-A4E7-CB1F16874C11}" srcId="{1F682CA9-84CB-ED40-8FCE-707807549908}" destId="{896ED465-09D6-1042-BCAB-30337B741872}" srcOrd="0" destOrd="0" parTransId="{AF83797E-25F8-5340-BC0F-FA8549CFCD3C}" sibTransId="{A280F9CC-B3AC-294B-8DAD-53F25AEC7E3A}"/>
    <dgm:cxn modelId="{9831B07B-DE50-B243-A149-62F53D7A9074}" srcId="{3BAEC650-6B47-CE4E-A1D4-F07389F7AC9F}" destId="{702556F6-8D97-7346-A9D3-41E9FB4A2C66}" srcOrd="1" destOrd="0" parTransId="{A0791AFC-19B4-BB48-A8DA-B6037D6E7E23}" sibTransId="{4F8FA5A7-1893-9844-9F97-3C77F11FEC24}"/>
    <dgm:cxn modelId="{DDF4BBF6-317D-F347-A686-8387168359C6}" type="presOf" srcId="{CD9D7FB4-5A2F-4648-979C-68CFF587DF1B}" destId="{9F14B316-707A-654C-9BA5-0AD01B5CED01}" srcOrd="0" destOrd="1" presId="urn:microsoft.com/office/officeart/2005/8/layout/process3"/>
    <dgm:cxn modelId="{D2303ABB-11B9-634C-9153-8E4D3F60785A}" type="presOf" srcId="{3BAEC650-6B47-CE4E-A1D4-F07389F7AC9F}" destId="{802B1F88-7055-8147-9C6D-51D16A894E86}" srcOrd="0" destOrd="0" presId="urn:microsoft.com/office/officeart/2005/8/layout/process3"/>
    <dgm:cxn modelId="{CC79F0A1-3241-E746-B5FC-5ECDE4D4F396}" srcId="{44817909-A2D7-D74A-B726-7E9AA5767DC4}" destId="{F7DC9F71-5269-3D4B-BBF3-97EFCEE40452}" srcOrd="0" destOrd="0" parTransId="{7C22D4CE-BE44-D742-B240-496271BBE29D}" sibTransId="{EC2C2404-679F-D94B-A3A8-1B0D9820CB85}"/>
    <dgm:cxn modelId="{F4843953-ADC4-8241-8642-56D1228B3F70}" type="presOf" srcId="{A15DF09A-8FDE-1C48-9C2B-680B7916171C}" destId="{183165A0-BC42-C043-A8E1-5BAA00291921}" srcOrd="0" destOrd="0" presId="urn:microsoft.com/office/officeart/2005/8/layout/process3"/>
    <dgm:cxn modelId="{0A126912-F034-D04F-B766-31E843ACCDA7}" srcId="{E4C7BAA0-EB7F-5E46-BF2F-59E593297F2D}" destId="{A15DF09A-8FDE-1C48-9C2B-680B7916171C}" srcOrd="2" destOrd="0" parTransId="{485D0819-317F-A849-B46F-3B37BB0609C4}" sibTransId="{6795AACE-BBBA-124F-80A8-F9098FFCF3B6}"/>
    <dgm:cxn modelId="{FD537F03-44FF-5044-877E-48A1356C1FAB}" type="presOf" srcId="{541D7744-165E-1D41-B5E3-DE1E84D7E172}" destId="{3E885B4F-9E8A-1648-B353-9BC1076873A7}" srcOrd="1" destOrd="0" presId="urn:microsoft.com/office/officeart/2005/8/layout/process3"/>
    <dgm:cxn modelId="{08C93ED2-CB3B-D54C-9541-E03F71B93BFF}" type="presOf" srcId="{DE5E9EE1-FB99-BD49-B6BB-3A0E29DC0067}" destId="{2874B571-E826-C541-BC80-74D59101CA97}" srcOrd="0" destOrd="3" presId="urn:microsoft.com/office/officeart/2005/8/layout/process3"/>
    <dgm:cxn modelId="{5AAD77A7-120F-EA44-8926-A0FD5573BAFA}" srcId="{9A9F795A-2600-1441-9227-3CB8ABE0348A}" destId="{47635119-C288-CE41-BEAC-7D0CEC2E09DF}" srcOrd="1" destOrd="0" parTransId="{D5669935-9611-F044-9161-A4E736C0578A}" sibTransId="{4E7623AB-4FEF-ED4B-87D4-903CDBD9C44B}"/>
    <dgm:cxn modelId="{F466FBA4-A9AC-D340-AAE6-A8534C78F2B9}" srcId="{2D4421DB-0DB2-E44A-9695-2A591A77B9B0}" destId="{ABC28C82-25ED-7D41-A488-AACA856B19B3}" srcOrd="0" destOrd="0" parTransId="{2B4B0B0E-7161-454B-80BA-8494F8F37F2C}" sibTransId="{D4ADABE4-A9E6-D94A-8614-D6D0C79935D1}"/>
    <dgm:cxn modelId="{13E2F552-0E96-784E-977F-597BA2178906}" srcId="{9A9F795A-2600-1441-9227-3CB8ABE0348A}" destId="{B457AFF3-8E59-3C43-AC89-606B7394CB6B}" srcOrd="2" destOrd="0" parTransId="{4321F372-4266-6643-993F-2F857F1F312C}" sibTransId="{D1EC06E9-9891-7E46-94A0-E35280F8F7A0}"/>
    <dgm:cxn modelId="{0EA030CE-FF9D-C74C-87F3-40E965F9C58E}" type="presOf" srcId="{896ED465-09D6-1042-BCAB-30337B741872}" destId="{2874B571-E826-C541-BC80-74D59101CA97}" srcOrd="0" destOrd="1" presId="urn:microsoft.com/office/officeart/2005/8/layout/process3"/>
    <dgm:cxn modelId="{761608D0-5688-FA45-B371-E8900C15F636}" srcId="{E4C7BAA0-EB7F-5E46-BF2F-59E593297F2D}" destId="{4CC99247-6F06-0045-8B62-0016FE8BC071}" srcOrd="1" destOrd="0" parTransId="{130418C5-15E5-AD48-96A9-BE6C94EEB0BD}" sibTransId="{67E7D2A4-4A26-1548-A5B1-442FAF2D2B0D}"/>
    <dgm:cxn modelId="{066BDC5E-6D20-0941-B8BF-842F4395DBEE}" type="presOf" srcId="{44817909-A2D7-D74A-B726-7E9AA5767DC4}" destId="{0938EE19-09E4-F643-ADD0-FC70552F707A}" srcOrd="0" destOrd="0" presId="urn:microsoft.com/office/officeart/2005/8/layout/process3"/>
    <dgm:cxn modelId="{EB6B8854-F3A9-5340-9127-178D69BD3F8C}" type="presOf" srcId="{67E7D2A4-4A26-1548-A5B1-442FAF2D2B0D}" destId="{DAC1B2F6-2D3C-9245-AD3F-5BCDE4A6A483}" srcOrd="0" destOrd="0" presId="urn:microsoft.com/office/officeart/2005/8/layout/process3"/>
    <dgm:cxn modelId="{BE24B0C2-C487-4C45-8D28-427545222FAC}" srcId="{1F682CA9-84CB-ED40-8FCE-707807549908}" destId="{898B758C-C3FA-CF4C-940C-7F042F61B5D8}" srcOrd="1" destOrd="0" parTransId="{10662798-17A3-824A-A6BA-669D71A0B610}" sibTransId="{4A800998-00C2-044D-A089-5EEB015A8ADB}"/>
    <dgm:cxn modelId="{32258B6B-4C46-8F47-9183-546EF0E2006B}" type="presOf" srcId="{AF680D41-7BE2-BF4B-923E-9302A5FA737D}" destId="{0938EE19-09E4-F643-ADD0-FC70552F707A}" srcOrd="0" destOrd="2" presId="urn:microsoft.com/office/officeart/2005/8/layout/process3"/>
    <dgm:cxn modelId="{9553B521-53CC-4C41-887B-3F8C9549FCE0}" srcId="{2D4421DB-0DB2-E44A-9695-2A591A77B9B0}" destId="{7B3024E1-F1F4-D947-B518-0BEFF804B011}" srcOrd="3" destOrd="0" parTransId="{C02EF273-9760-B644-A2FB-A745ABDEC0A3}" sibTransId="{3399E1C3-29B9-6F46-8EC3-1E48E62F5FF9}"/>
    <dgm:cxn modelId="{11C1814E-4C0F-1E46-9780-9840484EB9A7}" srcId="{4CC99247-6F06-0045-8B62-0016FE8BC071}" destId="{AF680D41-7BE2-BF4B-923E-9302A5FA737D}" srcOrd="1" destOrd="0" parTransId="{6174E751-4CAB-7848-86BD-8971C7E3D1CA}" sibTransId="{73BD43B9-3858-5246-AA84-11036679B8BB}"/>
    <dgm:cxn modelId="{8E64596D-328A-0D4E-9F6C-70CC3086558A}" srcId="{541D7744-165E-1D41-B5E3-DE1E84D7E172}" destId="{CD9D7FB4-5A2F-4648-979C-68CFF587DF1B}" srcOrd="1" destOrd="0" parTransId="{6A4C7803-AB9C-4F48-BC1D-AC670EADA3F5}" sibTransId="{65F44901-2971-564B-865C-603C864DB96C}"/>
    <dgm:cxn modelId="{25D0D34A-182E-F543-8C4F-8A41423544A2}" srcId="{E4C7BAA0-EB7F-5E46-BF2F-59E593297F2D}" destId="{2D4421DB-0DB2-E44A-9695-2A591A77B9B0}" srcOrd="0" destOrd="0" parTransId="{4E11347C-1B72-AA42-911B-2BA14FC39947}" sibTransId="{2BF0C940-644A-5747-9A73-182C19975990}"/>
    <dgm:cxn modelId="{60BF312F-BCAE-2B4F-BD81-B3DCE1354DA1}" srcId="{9A9F795A-2600-1441-9227-3CB8ABE0348A}" destId="{B7FCE63A-ED14-9D44-B4C7-FC9242C47FD2}" srcOrd="0" destOrd="0" parTransId="{D1E50576-B835-E744-86DF-7DBA95FB4B54}" sibTransId="{E2C71620-D00A-324C-ABB0-07873498F557}"/>
    <dgm:cxn modelId="{CE191FA1-B7D4-8F4A-919B-57E4C3509BC3}" srcId="{4CC99247-6F06-0045-8B62-0016FE8BC071}" destId="{69E4254F-A862-A945-BA40-E3E61E87EB08}" srcOrd="2" destOrd="0" parTransId="{3A7CC3A6-AC8F-3344-AF85-1201D8742D08}" sibTransId="{882B34A6-95F7-9246-8D58-EE190201A079}"/>
    <dgm:cxn modelId="{F3EAE775-149F-1D48-B8E7-FD7FABA94263}" type="presOf" srcId="{2BF0C940-644A-5747-9A73-182C19975990}" destId="{A5BF58E2-450E-B74E-B646-1C8E7835DFEE}" srcOrd="1" destOrd="0" presId="urn:microsoft.com/office/officeart/2005/8/layout/process3"/>
    <dgm:cxn modelId="{744D35BE-D681-D14D-9F9D-6135AB9F04F4}" type="presOf" srcId="{898B758C-C3FA-CF4C-940C-7F042F61B5D8}" destId="{2874B571-E826-C541-BC80-74D59101CA97}" srcOrd="0" destOrd="2" presId="urn:microsoft.com/office/officeart/2005/8/layout/process3"/>
    <dgm:cxn modelId="{CCD908C7-7235-BE44-9B7C-07661206E455}" type="presOf" srcId="{9A7C7188-26BA-4E4C-A14E-9875345F212E}" destId="{9E884EA9-1D69-0847-8D52-A32F4F4E15CA}" srcOrd="1" destOrd="0" presId="urn:microsoft.com/office/officeart/2005/8/layout/process3"/>
    <dgm:cxn modelId="{C930DB01-F7D0-2F4E-B3A9-214B19013F31}" type="presOf" srcId="{B457AFF3-8E59-3C43-AC89-606B7394CB6B}" destId="{8AEACF5B-B5C2-524C-947C-FDA6F812F675}" srcOrd="0" destOrd="2" presId="urn:microsoft.com/office/officeart/2005/8/layout/process3"/>
    <dgm:cxn modelId="{73985C53-E874-3345-8F3B-187A4D5000EE}" type="presOf" srcId="{4CC99247-6F06-0045-8B62-0016FE8BC071}" destId="{F367FBA4-D57A-F04E-A1F7-09E1BF21226C}" srcOrd="0" destOrd="0" presId="urn:microsoft.com/office/officeart/2005/8/layout/process3"/>
    <dgm:cxn modelId="{EA5B1944-8486-BF42-9522-91A286ADA489}" type="presOf" srcId="{9A9F795A-2600-1441-9227-3CB8ABE0348A}" destId="{35F5B83B-0C17-5F43-A22C-64516EE7CEC9}" srcOrd="1" destOrd="0" presId="urn:microsoft.com/office/officeart/2005/8/layout/process3"/>
    <dgm:cxn modelId="{C242A345-1739-CD41-B46A-87904AB132C3}" srcId="{2D4421DB-0DB2-E44A-9695-2A591A77B9B0}" destId="{46B030A3-F9B2-A840-83B2-DBDA963E0DCE}" srcOrd="2" destOrd="0" parTransId="{ABB60F22-9848-AB42-ABFF-06EC260D1CB3}" sibTransId="{5F0AD634-32D0-704E-B408-91428C63172C}"/>
    <dgm:cxn modelId="{CBFF316C-71BD-0745-A543-6D20F4893A99}" srcId="{3BAEC650-6B47-CE4E-A1D4-F07389F7AC9F}" destId="{CD26406B-80D9-E040-AFA1-C03AD3C615A3}" srcOrd="0" destOrd="0" parTransId="{DBC15738-3DF0-454C-B1C2-3CE02D51BB40}" sibTransId="{C67AA5AE-0CA0-5040-8F9B-65F3C8C81037}"/>
    <dgm:cxn modelId="{05BEABA9-53A1-C74B-BA9D-29E1C99903CE}" srcId="{A15DF09A-8FDE-1C48-9C2B-680B7916171C}" destId="{1F682CA9-84CB-ED40-8FCE-707807549908}" srcOrd="0" destOrd="0" parTransId="{FE500605-9C1A-8748-B6BD-5F7574A093DB}" sibTransId="{86AAE68C-E8F0-274B-893F-9F762E08E050}"/>
    <dgm:cxn modelId="{3BC1C29C-9BC2-1D4C-901A-97E17F5A619C}" type="presOf" srcId="{9A7C7188-26BA-4E4C-A14E-9875345F212E}" destId="{A57663AA-AA7F-3245-AFF6-0BDB5D407787}" srcOrd="0" destOrd="0" presId="urn:microsoft.com/office/officeart/2005/8/layout/process3"/>
    <dgm:cxn modelId="{1F18F73B-293D-5D49-85B5-4824B7AED7D0}" type="presOf" srcId="{CD26406B-80D9-E040-AFA1-C03AD3C615A3}" destId="{3561509C-B4AA-5C49-B743-77ECF2685385}" srcOrd="0" destOrd="0" presId="urn:microsoft.com/office/officeart/2005/8/layout/process3"/>
    <dgm:cxn modelId="{43F0B797-4E03-AE46-89B3-02CDC8A2B6B9}" srcId="{2D4421DB-0DB2-E44A-9695-2A591A77B9B0}" destId="{0A18F922-463B-DE4F-B7F1-307ED212215A}" srcOrd="1" destOrd="0" parTransId="{9165C6B1-2B8D-D540-947A-078647A712E3}" sibTransId="{C661D3DD-CC30-3944-A34A-B6D33FD19AAB}"/>
    <dgm:cxn modelId="{1E5CB904-66DE-0A4C-9224-5ECD70A8F6F8}" type="presOf" srcId="{46FE48E6-823B-6B49-ACE4-6EF8DCC725DC}" destId="{DA158928-D2F5-454F-8182-B4C1191D7C09}" srcOrd="1" destOrd="0" presId="urn:microsoft.com/office/officeart/2005/8/layout/process3"/>
    <dgm:cxn modelId="{30C09603-9802-024D-B1F9-D80710C03731}" type="presOf" srcId="{2D4421DB-0DB2-E44A-9695-2A591A77B9B0}" destId="{165D7D5A-113E-6249-AA8B-D7B3394C5D56}" srcOrd="1" destOrd="0" presId="urn:microsoft.com/office/officeart/2005/8/layout/process3"/>
    <dgm:cxn modelId="{2B888552-1B89-A448-B72D-076EA2D06C9C}" type="presOf" srcId="{46B030A3-F9B2-A840-83B2-DBDA963E0DCE}" destId="{0C7D6DEB-DE49-BE43-8E61-CDFF20321D1B}" srcOrd="0" destOrd="2" presId="urn:microsoft.com/office/officeart/2005/8/layout/process3"/>
    <dgm:cxn modelId="{AAD0763E-F540-634A-94D5-A421B7509091}" srcId="{E4C7BAA0-EB7F-5E46-BF2F-59E593297F2D}" destId="{3BAEC650-6B47-CE4E-A1D4-F07389F7AC9F}" srcOrd="5" destOrd="0" parTransId="{ABCD1947-E0F4-4C4C-8A9B-B09B58412660}" sibTransId="{D42FDB5E-F3CC-514F-9443-3A974F1A8EA5}"/>
    <dgm:cxn modelId="{089A3F66-C3AE-284A-BC7E-1998A73DB152}" type="presOf" srcId="{6795AACE-BBBA-124F-80A8-F9098FFCF3B6}" destId="{20368595-CC96-794F-A66C-8D8A4EF4FEDE}" srcOrd="1" destOrd="0" presId="urn:microsoft.com/office/officeart/2005/8/layout/process3"/>
    <dgm:cxn modelId="{9F3B8E98-B55D-9C45-BA08-5C1A19F7D86E}" type="presOf" srcId="{7F999D65-F2D4-6946-88DD-5C9135481364}" destId="{2874B571-E826-C541-BC80-74D59101CA97}" srcOrd="0" destOrd="4" presId="urn:microsoft.com/office/officeart/2005/8/layout/process3"/>
    <dgm:cxn modelId="{83C4AFB3-9DBB-BA4D-80B5-1B337A9AF87C}" type="presOf" srcId="{46FE48E6-823B-6B49-ACE4-6EF8DCC725DC}" destId="{A4AB9C76-2BF4-504E-B846-163524AB0649}" srcOrd="0" destOrd="0" presId="urn:microsoft.com/office/officeart/2005/8/layout/process3"/>
    <dgm:cxn modelId="{67DF215A-3D65-4549-94C9-5EC1274DC1B2}" type="presOf" srcId="{1F682CA9-84CB-ED40-8FCE-707807549908}" destId="{2874B571-E826-C541-BC80-74D59101CA97}" srcOrd="0" destOrd="0" presId="urn:microsoft.com/office/officeart/2005/8/layout/process3"/>
    <dgm:cxn modelId="{581A9D82-617E-B449-A854-61F94A00CAE0}" type="presOf" srcId="{E4C7BAA0-EB7F-5E46-BF2F-59E593297F2D}" destId="{D5612E12-0FD2-3A45-8617-9171454A15DA}" srcOrd="0" destOrd="0" presId="urn:microsoft.com/office/officeart/2005/8/layout/process3"/>
    <dgm:cxn modelId="{9CA9748B-3BC8-E940-AC97-8EA3498893D9}" type="presOf" srcId="{A8BB1B89-FBC6-AA44-90ED-47278DEA42A9}" destId="{9F14B316-707A-654C-9BA5-0AD01B5CED01}" srcOrd="0" destOrd="2" presId="urn:microsoft.com/office/officeart/2005/8/layout/process3"/>
    <dgm:cxn modelId="{DEED8E17-CC3C-674B-B5A9-3E110EF6DC0B}" type="presOf" srcId="{3BAEC650-6B47-CE4E-A1D4-F07389F7AC9F}" destId="{D1AFA1BB-C068-8D4C-B16A-99268C93EDD8}" srcOrd="1" destOrd="0" presId="urn:microsoft.com/office/officeart/2005/8/layout/process3"/>
    <dgm:cxn modelId="{6735FB2D-8F7D-7144-A165-6401B02DF706}" type="presOf" srcId="{47635119-C288-CE41-BEAC-7D0CEC2E09DF}" destId="{8AEACF5B-B5C2-524C-947C-FDA6F812F675}" srcOrd="0" destOrd="1" presId="urn:microsoft.com/office/officeart/2005/8/layout/process3"/>
    <dgm:cxn modelId="{B0F39B06-1AE8-4E4A-990A-FDE3D6C47923}" type="presOf" srcId="{541D7744-165E-1D41-B5E3-DE1E84D7E172}" destId="{1E0D3ABE-C8E0-4B4D-B7D0-BA6B54D711F9}" srcOrd="0" destOrd="0" presId="urn:microsoft.com/office/officeart/2005/8/layout/process3"/>
    <dgm:cxn modelId="{E2846E2B-CC0C-BE40-B6AF-6E8340911388}" type="presOf" srcId="{0A18F922-463B-DE4F-B7F1-307ED212215A}" destId="{0C7D6DEB-DE49-BE43-8E61-CDFF20321D1B}" srcOrd="0" destOrd="1" presId="urn:microsoft.com/office/officeart/2005/8/layout/process3"/>
    <dgm:cxn modelId="{BE218D14-83FE-0E4E-9AFF-2048A41E5A36}" srcId="{E4C7BAA0-EB7F-5E46-BF2F-59E593297F2D}" destId="{9A9F795A-2600-1441-9227-3CB8ABE0348A}" srcOrd="4" destOrd="0" parTransId="{FC394745-8960-3C46-B0D6-1DBD2D21A360}" sibTransId="{46FE48E6-823B-6B49-ACE4-6EF8DCC725DC}"/>
    <dgm:cxn modelId="{539EE899-71A0-704E-B99D-6B3F3652A4A1}" type="presOf" srcId="{2BF0C940-644A-5747-9A73-182C19975990}" destId="{1E5FDF49-2336-684E-87E2-8F69D563BDBC}" srcOrd="0" destOrd="0" presId="urn:microsoft.com/office/officeart/2005/8/layout/process3"/>
    <dgm:cxn modelId="{7E293948-F6D8-434A-9025-AFAFC333FE80}" srcId="{3BAEC650-6B47-CE4E-A1D4-F07389F7AC9F}" destId="{43FBB833-FB5F-5649-B610-35820E5E7767}" srcOrd="2" destOrd="0" parTransId="{A591329D-C3C4-2A4A-A8FB-4BA305287A7D}" sibTransId="{40040595-98FA-CA4B-8722-B0DB563A6690}"/>
    <dgm:cxn modelId="{AE9192DD-C49A-0749-B1B1-C19532A652A7}" type="presOf" srcId="{69E4254F-A862-A945-BA40-E3E61E87EB08}" destId="{0938EE19-09E4-F643-ADD0-FC70552F707A}" srcOrd="0" destOrd="3" presId="urn:microsoft.com/office/officeart/2005/8/layout/process3"/>
    <dgm:cxn modelId="{ABC97B86-422D-6A4F-A62B-C5CE510E7749}" srcId="{1F682CA9-84CB-ED40-8FCE-707807549908}" destId="{DE5E9EE1-FB99-BD49-B6BB-3A0E29DC0067}" srcOrd="2" destOrd="0" parTransId="{F268412E-A829-6047-94ED-3A478E549DDA}" sibTransId="{B00DC8D6-5694-EE4D-9241-7820C33AFB1C}"/>
    <dgm:cxn modelId="{5B1AEEE6-A714-E442-A219-BC18BFE5CA86}" type="presOf" srcId="{ABC28C82-25ED-7D41-A488-AACA856B19B3}" destId="{0C7D6DEB-DE49-BE43-8E61-CDFF20321D1B}" srcOrd="0" destOrd="0" presId="urn:microsoft.com/office/officeart/2005/8/layout/process3"/>
    <dgm:cxn modelId="{83F93688-7D6F-564A-A416-3B819A7F60A5}" srcId="{1F682CA9-84CB-ED40-8FCE-707807549908}" destId="{7F999D65-F2D4-6946-88DD-5C9135481364}" srcOrd="3" destOrd="0" parTransId="{57FB4A05-B507-1F4A-8838-23FECFE74A1B}" sibTransId="{253E0894-7A9D-A549-8AB4-FF5FC5B2B5F1}"/>
    <dgm:cxn modelId="{B8484F20-BBAF-5F45-9DCC-725F42451408}" srcId="{E4C7BAA0-EB7F-5E46-BF2F-59E593297F2D}" destId="{541D7744-165E-1D41-B5E3-DE1E84D7E172}" srcOrd="3" destOrd="0" parTransId="{F56B0A83-6A47-3941-9EAB-7A2E474E341A}" sibTransId="{9A7C7188-26BA-4E4C-A14E-9875345F212E}"/>
    <dgm:cxn modelId="{4EF838DA-3257-D340-83D4-79B14D2C9706}" type="presParOf" srcId="{D5612E12-0FD2-3A45-8617-9171454A15DA}" destId="{FE0F33B1-3563-4042-8D4C-B7DE04D30636}" srcOrd="0" destOrd="0" presId="urn:microsoft.com/office/officeart/2005/8/layout/process3"/>
    <dgm:cxn modelId="{FCB8A990-091D-E14E-A3FB-9844E4CB139A}" type="presParOf" srcId="{FE0F33B1-3563-4042-8D4C-B7DE04D30636}" destId="{CFBB4CDB-430A-D344-A058-E41BCD08A183}" srcOrd="0" destOrd="0" presId="urn:microsoft.com/office/officeart/2005/8/layout/process3"/>
    <dgm:cxn modelId="{1B00D997-9EC8-614E-BD9D-1C93472C9DFE}" type="presParOf" srcId="{FE0F33B1-3563-4042-8D4C-B7DE04D30636}" destId="{165D7D5A-113E-6249-AA8B-D7B3394C5D56}" srcOrd="1" destOrd="0" presId="urn:microsoft.com/office/officeart/2005/8/layout/process3"/>
    <dgm:cxn modelId="{787E427C-AFF2-4F4A-B2E6-30FEF90E55A9}" type="presParOf" srcId="{FE0F33B1-3563-4042-8D4C-B7DE04D30636}" destId="{0C7D6DEB-DE49-BE43-8E61-CDFF20321D1B}" srcOrd="2" destOrd="0" presId="urn:microsoft.com/office/officeart/2005/8/layout/process3"/>
    <dgm:cxn modelId="{75C165A9-8B56-DA4B-9850-CD97095AFC5F}" type="presParOf" srcId="{D5612E12-0FD2-3A45-8617-9171454A15DA}" destId="{1E5FDF49-2336-684E-87E2-8F69D563BDBC}" srcOrd="1" destOrd="0" presId="urn:microsoft.com/office/officeart/2005/8/layout/process3"/>
    <dgm:cxn modelId="{A499D3AE-4348-4043-AE49-18492C5441E6}" type="presParOf" srcId="{1E5FDF49-2336-684E-87E2-8F69D563BDBC}" destId="{A5BF58E2-450E-B74E-B646-1C8E7835DFEE}" srcOrd="0" destOrd="0" presId="urn:microsoft.com/office/officeart/2005/8/layout/process3"/>
    <dgm:cxn modelId="{81B9E7F4-3673-A64E-ABD9-E732FF605683}" type="presParOf" srcId="{D5612E12-0FD2-3A45-8617-9171454A15DA}" destId="{BF857E6D-7872-1847-8FBD-9A4468916F6B}" srcOrd="2" destOrd="0" presId="urn:microsoft.com/office/officeart/2005/8/layout/process3"/>
    <dgm:cxn modelId="{00F951F5-5181-694F-A8CB-5F21585E0FC2}" type="presParOf" srcId="{BF857E6D-7872-1847-8FBD-9A4468916F6B}" destId="{F367FBA4-D57A-F04E-A1F7-09E1BF21226C}" srcOrd="0" destOrd="0" presId="urn:microsoft.com/office/officeart/2005/8/layout/process3"/>
    <dgm:cxn modelId="{DD63B21B-2F94-4345-8FE9-E37556B37457}" type="presParOf" srcId="{BF857E6D-7872-1847-8FBD-9A4468916F6B}" destId="{0F592E9F-34C8-9747-A75A-00431A9A8527}" srcOrd="1" destOrd="0" presId="urn:microsoft.com/office/officeart/2005/8/layout/process3"/>
    <dgm:cxn modelId="{85355903-A763-1640-9530-E9FABEB7B6BF}" type="presParOf" srcId="{BF857E6D-7872-1847-8FBD-9A4468916F6B}" destId="{0938EE19-09E4-F643-ADD0-FC70552F707A}" srcOrd="2" destOrd="0" presId="urn:microsoft.com/office/officeart/2005/8/layout/process3"/>
    <dgm:cxn modelId="{83E96E15-D0F4-224F-AC56-B7F5307835FD}" type="presParOf" srcId="{D5612E12-0FD2-3A45-8617-9171454A15DA}" destId="{DAC1B2F6-2D3C-9245-AD3F-5BCDE4A6A483}" srcOrd="3" destOrd="0" presId="urn:microsoft.com/office/officeart/2005/8/layout/process3"/>
    <dgm:cxn modelId="{8B8FBD31-83B0-FE4A-B2E6-870973B396A2}" type="presParOf" srcId="{DAC1B2F6-2D3C-9245-AD3F-5BCDE4A6A483}" destId="{595E1862-FC23-634F-B8D3-A3AA22091424}" srcOrd="0" destOrd="0" presId="urn:microsoft.com/office/officeart/2005/8/layout/process3"/>
    <dgm:cxn modelId="{6BE03D38-5E45-6E4F-B6D7-05771467B290}" type="presParOf" srcId="{D5612E12-0FD2-3A45-8617-9171454A15DA}" destId="{A0B48DB2-3864-E34A-A11E-5DD00A79EF0A}" srcOrd="4" destOrd="0" presId="urn:microsoft.com/office/officeart/2005/8/layout/process3"/>
    <dgm:cxn modelId="{04E61698-BE88-8244-B90B-9CC8DB0D4BFE}" type="presParOf" srcId="{A0B48DB2-3864-E34A-A11E-5DD00A79EF0A}" destId="{183165A0-BC42-C043-A8E1-5BAA00291921}" srcOrd="0" destOrd="0" presId="urn:microsoft.com/office/officeart/2005/8/layout/process3"/>
    <dgm:cxn modelId="{EA376C81-643C-F345-B5B7-495A466F9D59}" type="presParOf" srcId="{A0B48DB2-3864-E34A-A11E-5DD00A79EF0A}" destId="{79348AC1-6892-4E4B-8CBD-A4EC41BCD68D}" srcOrd="1" destOrd="0" presId="urn:microsoft.com/office/officeart/2005/8/layout/process3"/>
    <dgm:cxn modelId="{128985E7-9235-C346-A720-C77FAA67EE9B}" type="presParOf" srcId="{A0B48DB2-3864-E34A-A11E-5DD00A79EF0A}" destId="{2874B571-E826-C541-BC80-74D59101CA97}" srcOrd="2" destOrd="0" presId="urn:microsoft.com/office/officeart/2005/8/layout/process3"/>
    <dgm:cxn modelId="{CA2D772E-7944-9A45-B9A6-B0EEC38A9810}" type="presParOf" srcId="{D5612E12-0FD2-3A45-8617-9171454A15DA}" destId="{BCBB4FEB-18D5-6C4E-B23D-D9166FE176C5}" srcOrd="5" destOrd="0" presId="urn:microsoft.com/office/officeart/2005/8/layout/process3"/>
    <dgm:cxn modelId="{C86FDEB0-96D7-8D4F-995A-BFFA99985C99}" type="presParOf" srcId="{BCBB4FEB-18D5-6C4E-B23D-D9166FE176C5}" destId="{20368595-CC96-794F-A66C-8D8A4EF4FEDE}" srcOrd="0" destOrd="0" presId="urn:microsoft.com/office/officeart/2005/8/layout/process3"/>
    <dgm:cxn modelId="{BE535FF5-A539-6C4D-A87C-1CCC0A2D63D1}" type="presParOf" srcId="{D5612E12-0FD2-3A45-8617-9171454A15DA}" destId="{BE373EFA-01C1-514F-9E1E-AC94411841E9}" srcOrd="6" destOrd="0" presId="urn:microsoft.com/office/officeart/2005/8/layout/process3"/>
    <dgm:cxn modelId="{24D0AD83-8FDF-BC4C-990C-76FF945CD359}" type="presParOf" srcId="{BE373EFA-01C1-514F-9E1E-AC94411841E9}" destId="{1E0D3ABE-C8E0-4B4D-B7D0-BA6B54D711F9}" srcOrd="0" destOrd="0" presId="urn:microsoft.com/office/officeart/2005/8/layout/process3"/>
    <dgm:cxn modelId="{FD3CB969-3EB2-C64B-AFD3-0EA1974EF70B}" type="presParOf" srcId="{BE373EFA-01C1-514F-9E1E-AC94411841E9}" destId="{3E885B4F-9E8A-1648-B353-9BC1076873A7}" srcOrd="1" destOrd="0" presId="urn:microsoft.com/office/officeart/2005/8/layout/process3"/>
    <dgm:cxn modelId="{9B097C6E-3536-D64E-882C-ACCC128366C8}" type="presParOf" srcId="{BE373EFA-01C1-514F-9E1E-AC94411841E9}" destId="{9F14B316-707A-654C-9BA5-0AD01B5CED01}" srcOrd="2" destOrd="0" presId="urn:microsoft.com/office/officeart/2005/8/layout/process3"/>
    <dgm:cxn modelId="{2DBD48ED-CB7D-D845-B056-752B64F960C7}" type="presParOf" srcId="{D5612E12-0FD2-3A45-8617-9171454A15DA}" destId="{A57663AA-AA7F-3245-AFF6-0BDB5D407787}" srcOrd="7" destOrd="0" presId="urn:microsoft.com/office/officeart/2005/8/layout/process3"/>
    <dgm:cxn modelId="{7AE166D3-5CB1-C242-8B9B-F032285AEADF}" type="presParOf" srcId="{A57663AA-AA7F-3245-AFF6-0BDB5D407787}" destId="{9E884EA9-1D69-0847-8D52-A32F4F4E15CA}" srcOrd="0" destOrd="0" presId="urn:microsoft.com/office/officeart/2005/8/layout/process3"/>
    <dgm:cxn modelId="{A540E540-F760-BF49-AA7B-EC541677E05B}" type="presParOf" srcId="{D5612E12-0FD2-3A45-8617-9171454A15DA}" destId="{01D85C02-B573-FF48-8A14-A78DD377F45E}" srcOrd="8" destOrd="0" presId="urn:microsoft.com/office/officeart/2005/8/layout/process3"/>
    <dgm:cxn modelId="{F8AA55E9-754E-CD4D-9330-73E4B003530F}" type="presParOf" srcId="{01D85C02-B573-FF48-8A14-A78DD377F45E}" destId="{F87AA0E8-3680-D742-9CFC-C8C003A27ECF}" srcOrd="0" destOrd="0" presId="urn:microsoft.com/office/officeart/2005/8/layout/process3"/>
    <dgm:cxn modelId="{C90549CC-8F44-FD41-B80E-B1FA1C3CFFD6}" type="presParOf" srcId="{01D85C02-B573-FF48-8A14-A78DD377F45E}" destId="{35F5B83B-0C17-5F43-A22C-64516EE7CEC9}" srcOrd="1" destOrd="0" presId="urn:microsoft.com/office/officeart/2005/8/layout/process3"/>
    <dgm:cxn modelId="{F4C68B4D-9FC9-534B-B046-FFCD8B1982D0}" type="presParOf" srcId="{01D85C02-B573-FF48-8A14-A78DD377F45E}" destId="{8AEACF5B-B5C2-524C-947C-FDA6F812F675}" srcOrd="2" destOrd="0" presId="urn:microsoft.com/office/officeart/2005/8/layout/process3"/>
    <dgm:cxn modelId="{25AD305A-F953-2540-93AD-415BDA1C41DF}" type="presParOf" srcId="{D5612E12-0FD2-3A45-8617-9171454A15DA}" destId="{A4AB9C76-2BF4-504E-B846-163524AB0649}" srcOrd="9" destOrd="0" presId="urn:microsoft.com/office/officeart/2005/8/layout/process3"/>
    <dgm:cxn modelId="{282702A3-8C76-424A-B63F-307115577D40}" type="presParOf" srcId="{A4AB9C76-2BF4-504E-B846-163524AB0649}" destId="{DA158928-D2F5-454F-8182-B4C1191D7C09}" srcOrd="0" destOrd="0" presId="urn:microsoft.com/office/officeart/2005/8/layout/process3"/>
    <dgm:cxn modelId="{DF86E6A6-9215-0C43-81D8-A28468893251}" type="presParOf" srcId="{D5612E12-0FD2-3A45-8617-9171454A15DA}" destId="{733F27E4-047A-2647-A811-848020CA75E1}" srcOrd="10" destOrd="0" presId="urn:microsoft.com/office/officeart/2005/8/layout/process3"/>
    <dgm:cxn modelId="{CFCCAF37-9FEA-EA45-B3AD-EEC4B624EB9A}" type="presParOf" srcId="{733F27E4-047A-2647-A811-848020CA75E1}" destId="{802B1F88-7055-8147-9C6D-51D16A894E86}" srcOrd="0" destOrd="0" presId="urn:microsoft.com/office/officeart/2005/8/layout/process3"/>
    <dgm:cxn modelId="{CDE39BFC-D7BF-6F48-AB2E-E87ED5619FE4}" type="presParOf" srcId="{733F27E4-047A-2647-A811-848020CA75E1}" destId="{D1AFA1BB-C068-8D4C-B16A-99268C93EDD8}" srcOrd="1" destOrd="0" presId="urn:microsoft.com/office/officeart/2005/8/layout/process3"/>
    <dgm:cxn modelId="{3DEBA857-D605-6949-B17D-150960A99905}" type="presParOf" srcId="{733F27E4-047A-2647-A811-848020CA75E1}" destId="{3561509C-B4AA-5C49-B743-77ECF2685385}"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5D7D5A-113E-6249-AA8B-D7B3394C5D56}">
      <dsp:nvSpPr>
        <dsp:cNvPr id="0" name=""/>
        <dsp:cNvSpPr/>
      </dsp:nvSpPr>
      <dsp:spPr>
        <a:xfrm>
          <a:off x="12579" y="715139"/>
          <a:ext cx="1156286"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Requirements Gathering</a:t>
          </a:r>
          <a:endParaRPr lang="en-US" sz="1000" kern="1200" dirty="0"/>
        </a:p>
      </dsp:txBody>
      <dsp:txXfrm>
        <a:off x="12579" y="715139"/>
        <a:ext cx="1156286" cy="363309"/>
      </dsp:txXfrm>
    </dsp:sp>
    <dsp:sp modelId="{0C7D6DEB-DE49-BE43-8E61-CDFF20321D1B}">
      <dsp:nvSpPr>
        <dsp:cNvPr id="0" name=""/>
        <dsp:cNvSpPr/>
      </dsp:nvSpPr>
      <dsp:spPr>
        <a:xfrm>
          <a:off x="322617"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Surveys</a:t>
          </a:r>
          <a:endParaRPr lang="en-US" sz="1000" kern="1200" dirty="0"/>
        </a:p>
        <a:p>
          <a:pPr marL="57150" lvl="1" indent="-57150" algn="l" defTabSz="444500">
            <a:lnSpc>
              <a:spcPct val="90000"/>
            </a:lnSpc>
            <a:spcBef>
              <a:spcPct val="0"/>
            </a:spcBef>
            <a:spcAft>
              <a:spcPct val="15000"/>
            </a:spcAft>
            <a:buChar char="••"/>
          </a:pPr>
          <a:r>
            <a:rPr lang="en-US" sz="1000" kern="1200" dirty="0" smtClean="0"/>
            <a:t>User studies</a:t>
          </a:r>
          <a:endParaRPr lang="en-US" sz="1000" kern="1200" dirty="0"/>
        </a:p>
        <a:p>
          <a:pPr marL="57150" lvl="1" indent="-57150" algn="l" defTabSz="444500">
            <a:lnSpc>
              <a:spcPct val="90000"/>
            </a:lnSpc>
            <a:spcBef>
              <a:spcPct val="0"/>
            </a:spcBef>
            <a:spcAft>
              <a:spcPct val="15000"/>
            </a:spcAft>
            <a:buChar char="••"/>
          </a:pPr>
          <a:r>
            <a:rPr lang="en-US" sz="1000" kern="1200" dirty="0" smtClean="0"/>
            <a:t>Focus groups</a:t>
          </a:r>
          <a:endParaRPr lang="en-US" sz="1000" kern="1200" dirty="0"/>
        </a:p>
        <a:p>
          <a:pPr marL="57150" lvl="1" indent="-57150" algn="l" defTabSz="444500">
            <a:lnSpc>
              <a:spcPct val="90000"/>
            </a:lnSpc>
            <a:spcBef>
              <a:spcPct val="0"/>
            </a:spcBef>
            <a:spcAft>
              <a:spcPct val="15000"/>
            </a:spcAft>
            <a:buChar char="••"/>
          </a:pPr>
          <a:r>
            <a:rPr lang="en-US" sz="1000" kern="1200" dirty="0" smtClean="0"/>
            <a:t>SSM</a:t>
          </a:r>
          <a:endParaRPr lang="en-US" sz="1000" kern="1200" dirty="0"/>
        </a:p>
      </dsp:txBody>
      <dsp:txXfrm>
        <a:off x="349219" y="1105050"/>
        <a:ext cx="855069" cy="1353608"/>
      </dsp:txXfrm>
    </dsp:sp>
    <dsp:sp modelId="{1E5FDF49-2336-684E-87E2-8F69D563BDBC}">
      <dsp:nvSpPr>
        <dsp:cNvPr id="0" name=""/>
        <dsp:cNvSpPr/>
      </dsp:nvSpPr>
      <dsp:spPr>
        <a:xfrm>
          <a:off x="1275555" y="783726"/>
          <a:ext cx="226181"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1275555" y="828953"/>
        <a:ext cx="158341" cy="135679"/>
      </dsp:txXfrm>
    </dsp:sp>
    <dsp:sp modelId="{0F592E9F-34C8-9747-A75A-00431A9A8527}">
      <dsp:nvSpPr>
        <dsp:cNvPr id="0" name=""/>
        <dsp:cNvSpPr/>
      </dsp:nvSpPr>
      <dsp:spPr>
        <a:xfrm>
          <a:off x="1595622"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Specification</a:t>
          </a:r>
          <a:endParaRPr lang="en-US" sz="1000" kern="1200" dirty="0"/>
        </a:p>
      </dsp:txBody>
      <dsp:txXfrm>
        <a:off x="1595622" y="715139"/>
        <a:ext cx="908273" cy="363309"/>
      </dsp:txXfrm>
    </dsp:sp>
    <dsp:sp modelId="{0938EE19-09E4-F643-ADD0-FC70552F707A}">
      <dsp:nvSpPr>
        <dsp:cNvPr id="0" name=""/>
        <dsp:cNvSpPr/>
      </dsp:nvSpPr>
      <dsp:spPr>
        <a:xfrm>
          <a:off x="1740709" y="1078448"/>
          <a:ext cx="99016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UML</a:t>
          </a:r>
          <a:endParaRPr lang="en-US" sz="1000" kern="1200" dirty="0"/>
        </a:p>
        <a:p>
          <a:pPr marL="114300" lvl="2" indent="-57150" algn="l" defTabSz="444500">
            <a:lnSpc>
              <a:spcPct val="90000"/>
            </a:lnSpc>
            <a:spcBef>
              <a:spcPct val="0"/>
            </a:spcBef>
            <a:spcAft>
              <a:spcPct val="15000"/>
            </a:spcAft>
            <a:buChar char="••"/>
          </a:pPr>
          <a:r>
            <a:rPr lang="en-US" sz="1000" b="0" kern="1200" dirty="0" smtClean="0">
              <a:solidFill>
                <a:schemeClr val="tx1"/>
              </a:solidFill>
            </a:rPr>
            <a:t>Use Cases</a:t>
          </a:r>
          <a:endParaRPr lang="en-US" sz="1000" b="0" kern="1200" dirty="0">
            <a:solidFill>
              <a:schemeClr val="tx1"/>
            </a:solidFill>
          </a:endParaRPr>
        </a:p>
        <a:p>
          <a:pPr marL="57150" lvl="1" indent="-57150" algn="l" defTabSz="444500">
            <a:lnSpc>
              <a:spcPct val="90000"/>
            </a:lnSpc>
            <a:spcBef>
              <a:spcPct val="0"/>
            </a:spcBef>
            <a:spcAft>
              <a:spcPct val="15000"/>
            </a:spcAft>
            <a:buChar char="••"/>
          </a:pPr>
          <a:r>
            <a:rPr lang="en-US" sz="1000" kern="1200" dirty="0" smtClean="0"/>
            <a:t>Scenarios</a:t>
          </a:r>
          <a:endParaRPr lang="en-US" sz="1000" kern="1200" dirty="0"/>
        </a:p>
        <a:p>
          <a:pPr marL="57150" lvl="1" indent="-57150" algn="l" defTabSz="444500">
            <a:lnSpc>
              <a:spcPct val="90000"/>
            </a:lnSpc>
            <a:spcBef>
              <a:spcPct val="0"/>
            </a:spcBef>
            <a:spcAft>
              <a:spcPct val="15000"/>
            </a:spcAft>
            <a:buChar char="••"/>
          </a:pPr>
          <a:r>
            <a:rPr lang="en-US" sz="1000" kern="1200" dirty="0" smtClean="0"/>
            <a:t>Storyboards</a:t>
          </a:r>
          <a:endParaRPr lang="en-US" sz="1000" kern="1200" dirty="0"/>
        </a:p>
      </dsp:txBody>
      <dsp:txXfrm>
        <a:off x="1769710" y="1107449"/>
        <a:ext cx="932161" cy="1348810"/>
      </dsp:txXfrm>
    </dsp:sp>
    <dsp:sp modelId="{DAC1B2F6-2D3C-9245-AD3F-5BCDE4A6A483}">
      <dsp:nvSpPr>
        <dsp:cNvPr id="0" name=""/>
        <dsp:cNvSpPr/>
      </dsp:nvSpPr>
      <dsp:spPr>
        <a:xfrm>
          <a:off x="2651823" y="783726"/>
          <a:ext cx="313605"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2651823" y="828953"/>
        <a:ext cx="245765" cy="135679"/>
      </dsp:txXfrm>
    </dsp:sp>
    <dsp:sp modelId="{79348AC1-6892-4E4B-8CBD-A4EC41BCD68D}">
      <dsp:nvSpPr>
        <dsp:cNvPr id="0" name=""/>
        <dsp:cNvSpPr/>
      </dsp:nvSpPr>
      <dsp:spPr>
        <a:xfrm>
          <a:off x="3095605"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Design</a:t>
          </a:r>
          <a:endParaRPr lang="en-US" sz="1000" kern="1200" dirty="0"/>
        </a:p>
      </dsp:txBody>
      <dsp:txXfrm>
        <a:off x="3095605" y="715139"/>
        <a:ext cx="908273" cy="363309"/>
      </dsp:txXfrm>
    </dsp:sp>
    <dsp:sp modelId="{2874B571-E826-C541-BC80-74D59101CA97}">
      <dsp:nvSpPr>
        <dsp:cNvPr id="0" name=""/>
        <dsp:cNvSpPr/>
      </dsp:nvSpPr>
      <dsp:spPr>
        <a:xfrm>
          <a:off x="3281637"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UML</a:t>
          </a:r>
          <a:endParaRPr lang="en-US" sz="1000" kern="1200" dirty="0"/>
        </a:p>
        <a:p>
          <a:pPr marL="114300" lvl="2" indent="-57150" algn="l" defTabSz="444500">
            <a:lnSpc>
              <a:spcPct val="90000"/>
            </a:lnSpc>
            <a:spcBef>
              <a:spcPct val="0"/>
            </a:spcBef>
            <a:spcAft>
              <a:spcPct val="15000"/>
            </a:spcAft>
            <a:buChar char="••"/>
          </a:pPr>
          <a:r>
            <a:rPr lang="en-US" sz="1000" kern="1200" dirty="0" smtClean="0"/>
            <a:t>Class Diagrams</a:t>
          </a:r>
          <a:endParaRPr lang="en-US" sz="1000" kern="1200" dirty="0"/>
        </a:p>
        <a:p>
          <a:pPr marL="114300" lvl="2" indent="-57150" algn="l" defTabSz="444500">
            <a:lnSpc>
              <a:spcPct val="90000"/>
            </a:lnSpc>
            <a:spcBef>
              <a:spcPct val="0"/>
            </a:spcBef>
            <a:spcAft>
              <a:spcPct val="15000"/>
            </a:spcAft>
            <a:buChar char="••"/>
          </a:pPr>
          <a:r>
            <a:rPr lang="en-US" sz="1000" kern="1200" dirty="0" smtClean="0"/>
            <a:t>Activity Diagrams</a:t>
          </a:r>
          <a:endParaRPr lang="en-US" sz="1000" kern="1200" dirty="0"/>
        </a:p>
        <a:p>
          <a:pPr marL="114300" lvl="2" indent="-57150" algn="l" defTabSz="444500">
            <a:lnSpc>
              <a:spcPct val="90000"/>
            </a:lnSpc>
            <a:spcBef>
              <a:spcPct val="0"/>
            </a:spcBef>
            <a:spcAft>
              <a:spcPct val="15000"/>
            </a:spcAft>
            <a:buChar char="••"/>
          </a:pPr>
          <a:r>
            <a:rPr lang="en-US" sz="1000" kern="1200" dirty="0" smtClean="0"/>
            <a:t>Sequence Diagrams</a:t>
          </a:r>
          <a:endParaRPr lang="en-US" sz="1000" kern="1200" dirty="0"/>
        </a:p>
        <a:p>
          <a:pPr marL="114300" lvl="2" indent="-57150" algn="l" defTabSz="444500">
            <a:lnSpc>
              <a:spcPct val="90000"/>
            </a:lnSpc>
            <a:spcBef>
              <a:spcPct val="0"/>
            </a:spcBef>
            <a:spcAft>
              <a:spcPct val="15000"/>
            </a:spcAft>
            <a:buChar char="••"/>
          </a:pPr>
          <a:r>
            <a:rPr lang="en-US" sz="1000" kern="1200" dirty="0" smtClean="0"/>
            <a:t>Etc…	</a:t>
          </a:r>
          <a:endParaRPr lang="en-US" sz="1000" kern="1200" dirty="0"/>
        </a:p>
      </dsp:txBody>
      <dsp:txXfrm>
        <a:off x="3308239" y="1105050"/>
        <a:ext cx="855069" cy="1353608"/>
      </dsp:txXfrm>
    </dsp:sp>
    <dsp:sp modelId="{BCBB4FEB-18D5-6C4E-B23D-D9166FE176C5}">
      <dsp:nvSpPr>
        <dsp:cNvPr id="0" name=""/>
        <dsp:cNvSpPr/>
      </dsp:nvSpPr>
      <dsp:spPr>
        <a:xfrm>
          <a:off x="4141569" y="783726"/>
          <a:ext cx="291904"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4141569" y="828953"/>
        <a:ext cx="224064" cy="135679"/>
      </dsp:txXfrm>
    </dsp:sp>
    <dsp:sp modelId="{3E885B4F-9E8A-1648-B353-9BC1076873A7}">
      <dsp:nvSpPr>
        <dsp:cNvPr id="0" name=""/>
        <dsp:cNvSpPr/>
      </dsp:nvSpPr>
      <dsp:spPr>
        <a:xfrm>
          <a:off x="4554642" y="715139"/>
          <a:ext cx="1105895"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Implementation</a:t>
          </a:r>
          <a:endParaRPr lang="en-US" sz="1000" kern="1200" dirty="0"/>
        </a:p>
      </dsp:txBody>
      <dsp:txXfrm>
        <a:off x="4554642" y="715139"/>
        <a:ext cx="1105895" cy="363309"/>
      </dsp:txXfrm>
    </dsp:sp>
    <dsp:sp modelId="{9F14B316-707A-654C-9BA5-0AD01B5CED01}">
      <dsp:nvSpPr>
        <dsp:cNvPr id="0" name=""/>
        <dsp:cNvSpPr/>
      </dsp:nvSpPr>
      <dsp:spPr>
        <a:xfrm>
          <a:off x="4839485"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Software code</a:t>
          </a:r>
          <a:endParaRPr lang="en-US" sz="1000" kern="1200" dirty="0"/>
        </a:p>
        <a:p>
          <a:pPr marL="57150" lvl="1" indent="-57150" algn="l" defTabSz="444500">
            <a:lnSpc>
              <a:spcPct val="90000"/>
            </a:lnSpc>
            <a:spcBef>
              <a:spcPct val="0"/>
            </a:spcBef>
            <a:spcAft>
              <a:spcPct val="15000"/>
            </a:spcAft>
            <a:buChar char="••"/>
          </a:pPr>
          <a:r>
            <a:rPr lang="en-US" sz="1000" kern="1200" dirty="0" smtClean="0"/>
            <a:t>APIs</a:t>
          </a:r>
          <a:endParaRPr lang="en-US" sz="1000" kern="1200" dirty="0"/>
        </a:p>
        <a:p>
          <a:pPr marL="57150" lvl="1" indent="-57150" algn="l" defTabSz="444500">
            <a:lnSpc>
              <a:spcPct val="90000"/>
            </a:lnSpc>
            <a:spcBef>
              <a:spcPct val="0"/>
            </a:spcBef>
            <a:spcAft>
              <a:spcPct val="15000"/>
            </a:spcAft>
            <a:buChar char="••"/>
          </a:pPr>
          <a:r>
            <a:rPr lang="en-US" sz="1000" kern="1200" dirty="0" smtClean="0"/>
            <a:t>Document formats</a:t>
          </a:r>
          <a:endParaRPr lang="en-US" sz="1000" kern="1200" dirty="0"/>
        </a:p>
      </dsp:txBody>
      <dsp:txXfrm>
        <a:off x="4866087" y="1105050"/>
        <a:ext cx="855069" cy="1353608"/>
      </dsp:txXfrm>
    </dsp:sp>
    <dsp:sp modelId="{A57663AA-AA7F-3245-AFF6-0BDB5D407787}">
      <dsp:nvSpPr>
        <dsp:cNvPr id="0" name=""/>
        <dsp:cNvSpPr/>
      </dsp:nvSpPr>
      <dsp:spPr>
        <a:xfrm>
          <a:off x="5773526" y="783726"/>
          <a:ext cx="239534"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5773526" y="828953"/>
        <a:ext cx="171694" cy="135679"/>
      </dsp:txXfrm>
    </dsp:sp>
    <dsp:sp modelId="{35F5B83B-0C17-5F43-A22C-64516EE7CEC9}">
      <dsp:nvSpPr>
        <dsp:cNvPr id="0" name=""/>
        <dsp:cNvSpPr/>
      </dsp:nvSpPr>
      <dsp:spPr>
        <a:xfrm>
          <a:off x="6112490"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Testing</a:t>
          </a:r>
          <a:endParaRPr lang="en-US" sz="1000" kern="1200" dirty="0"/>
        </a:p>
      </dsp:txBody>
      <dsp:txXfrm>
        <a:off x="6112490" y="715139"/>
        <a:ext cx="908273" cy="363309"/>
      </dsp:txXfrm>
    </dsp:sp>
    <dsp:sp modelId="{8AEACF5B-B5C2-524C-947C-FDA6F812F675}">
      <dsp:nvSpPr>
        <dsp:cNvPr id="0" name=""/>
        <dsp:cNvSpPr/>
      </dsp:nvSpPr>
      <dsp:spPr>
        <a:xfrm>
          <a:off x="6298522"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Unit Tests</a:t>
          </a:r>
          <a:endParaRPr lang="en-US" sz="1000" kern="1200" dirty="0"/>
        </a:p>
        <a:p>
          <a:pPr marL="57150" lvl="1" indent="-57150" algn="l" defTabSz="444500">
            <a:lnSpc>
              <a:spcPct val="90000"/>
            </a:lnSpc>
            <a:spcBef>
              <a:spcPct val="0"/>
            </a:spcBef>
            <a:spcAft>
              <a:spcPct val="15000"/>
            </a:spcAft>
            <a:buChar char="••"/>
          </a:pPr>
          <a:r>
            <a:rPr lang="en-US" sz="1000" kern="1200" dirty="0" smtClean="0"/>
            <a:t>Black Box Tests</a:t>
          </a:r>
          <a:endParaRPr lang="en-US" sz="1000" kern="1200" dirty="0"/>
        </a:p>
        <a:p>
          <a:pPr marL="57150" lvl="1" indent="-57150" algn="l" defTabSz="444500">
            <a:lnSpc>
              <a:spcPct val="90000"/>
            </a:lnSpc>
            <a:spcBef>
              <a:spcPct val="0"/>
            </a:spcBef>
            <a:spcAft>
              <a:spcPct val="15000"/>
            </a:spcAft>
            <a:buChar char="••"/>
          </a:pPr>
          <a:r>
            <a:rPr lang="en-US" sz="1000" kern="1200" dirty="0" smtClean="0"/>
            <a:t>Etc…</a:t>
          </a:r>
          <a:endParaRPr lang="en-US" sz="1000" kern="1200" dirty="0"/>
        </a:p>
      </dsp:txBody>
      <dsp:txXfrm>
        <a:off x="6325124" y="1105050"/>
        <a:ext cx="855069" cy="1353608"/>
      </dsp:txXfrm>
    </dsp:sp>
    <dsp:sp modelId="{A4AB9C76-2BF4-504E-B846-163524AB0649}">
      <dsp:nvSpPr>
        <dsp:cNvPr id="0" name=""/>
        <dsp:cNvSpPr/>
      </dsp:nvSpPr>
      <dsp:spPr>
        <a:xfrm>
          <a:off x="7158455" y="783726"/>
          <a:ext cx="291904"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7158455" y="828953"/>
        <a:ext cx="224064" cy="135679"/>
      </dsp:txXfrm>
    </dsp:sp>
    <dsp:sp modelId="{D1AFA1BB-C068-8D4C-B16A-99268C93EDD8}">
      <dsp:nvSpPr>
        <dsp:cNvPr id="0" name=""/>
        <dsp:cNvSpPr/>
      </dsp:nvSpPr>
      <dsp:spPr>
        <a:xfrm>
          <a:off x="7571528"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Deployment</a:t>
          </a:r>
          <a:endParaRPr lang="en-US" sz="1000" kern="1200" dirty="0"/>
        </a:p>
      </dsp:txBody>
      <dsp:txXfrm>
        <a:off x="7571528" y="715139"/>
        <a:ext cx="908273" cy="363309"/>
      </dsp:txXfrm>
    </dsp:sp>
    <dsp:sp modelId="{3561509C-B4AA-5C49-B743-77ECF2685385}">
      <dsp:nvSpPr>
        <dsp:cNvPr id="0" name=""/>
        <dsp:cNvSpPr/>
      </dsp:nvSpPr>
      <dsp:spPr>
        <a:xfrm>
          <a:off x="7672972" y="1078448"/>
          <a:ext cx="1077448"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Configuration</a:t>
          </a:r>
          <a:endParaRPr lang="en-US" sz="1000" kern="1200" dirty="0"/>
        </a:p>
        <a:p>
          <a:pPr marL="57150" lvl="1" indent="-57150" algn="l" defTabSz="444500">
            <a:lnSpc>
              <a:spcPct val="90000"/>
            </a:lnSpc>
            <a:spcBef>
              <a:spcPct val="0"/>
            </a:spcBef>
            <a:spcAft>
              <a:spcPct val="15000"/>
            </a:spcAft>
            <a:buChar char="••"/>
          </a:pPr>
          <a:r>
            <a:rPr lang="en-US" sz="1000" kern="1200" dirty="0" smtClean="0"/>
            <a:t>Bug Tracking</a:t>
          </a:r>
          <a:endParaRPr lang="en-US" sz="1000" kern="1200" dirty="0"/>
        </a:p>
        <a:p>
          <a:pPr marL="57150" lvl="1" indent="-57150" algn="l" defTabSz="444500">
            <a:lnSpc>
              <a:spcPct val="90000"/>
            </a:lnSpc>
            <a:spcBef>
              <a:spcPct val="0"/>
            </a:spcBef>
            <a:spcAft>
              <a:spcPct val="15000"/>
            </a:spcAft>
            <a:buChar char="••"/>
          </a:pPr>
          <a:r>
            <a:rPr lang="en-US" sz="1000" kern="1200" dirty="0" smtClean="0"/>
            <a:t>User Support</a:t>
          </a:r>
          <a:endParaRPr lang="en-US" sz="1000" kern="1200" dirty="0"/>
        </a:p>
      </dsp:txBody>
      <dsp:txXfrm>
        <a:off x="7704529" y="1110005"/>
        <a:ext cx="1014334" cy="13436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5D7D5A-113E-6249-AA8B-D7B3394C5D56}">
      <dsp:nvSpPr>
        <dsp:cNvPr id="0" name=""/>
        <dsp:cNvSpPr/>
      </dsp:nvSpPr>
      <dsp:spPr>
        <a:xfrm>
          <a:off x="12579" y="715139"/>
          <a:ext cx="1156286"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Requirements Gathering</a:t>
          </a:r>
          <a:endParaRPr lang="en-US" sz="1000" kern="1200" dirty="0"/>
        </a:p>
      </dsp:txBody>
      <dsp:txXfrm>
        <a:off x="12579" y="715139"/>
        <a:ext cx="1156286" cy="363309"/>
      </dsp:txXfrm>
    </dsp:sp>
    <dsp:sp modelId="{0C7D6DEB-DE49-BE43-8E61-CDFF20321D1B}">
      <dsp:nvSpPr>
        <dsp:cNvPr id="0" name=""/>
        <dsp:cNvSpPr/>
      </dsp:nvSpPr>
      <dsp:spPr>
        <a:xfrm>
          <a:off x="322617"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Surveys</a:t>
          </a:r>
          <a:endParaRPr lang="en-US" sz="1000" kern="1200" dirty="0"/>
        </a:p>
        <a:p>
          <a:pPr marL="57150" lvl="1" indent="-57150" algn="l" defTabSz="444500">
            <a:lnSpc>
              <a:spcPct val="90000"/>
            </a:lnSpc>
            <a:spcBef>
              <a:spcPct val="0"/>
            </a:spcBef>
            <a:spcAft>
              <a:spcPct val="15000"/>
            </a:spcAft>
            <a:buChar char="••"/>
          </a:pPr>
          <a:r>
            <a:rPr lang="en-US" sz="1000" kern="1200" dirty="0" smtClean="0"/>
            <a:t>User studies</a:t>
          </a:r>
          <a:endParaRPr lang="en-US" sz="1000" kern="1200" dirty="0"/>
        </a:p>
        <a:p>
          <a:pPr marL="57150" lvl="1" indent="-57150" algn="l" defTabSz="444500">
            <a:lnSpc>
              <a:spcPct val="90000"/>
            </a:lnSpc>
            <a:spcBef>
              <a:spcPct val="0"/>
            </a:spcBef>
            <a:spcAft>
              <a:spcPct val="15000"/>
            </a:spcAft>
            <a:buChar char="••"/>
          </a:pPr>
          <a:r>
            <a:rPr lang="en-US" sz="1000" kern="1200" dirty="0" smtClean="0"/>
            <a:t>Focus groups</a:t>
          </a:r>
          <a:endParaRPr lang="en-US" sz="1000" kern="1200" dirty="0"/>
        </a:p>
        <a:p>
          <a:pPr marL="57150" lvl="1" indent="-57150" algn="l" defTabSz="444500">
            <a:lnSpc>
              <a:spcPct val="90000"/>
            </a:lnSpc>
            <a:spcBef>
              <a:spcPct val="0"/>
            </a:spcBef>
            <a:spcAft>
              <a:spcPct val="15000"/>
            </a:spcAft>
            <a:buChar char="••"/>
          </a:pPr>
          <a:r>
            <a:rPr lang="en-US" sz="1000" kern="1200" dirty="0" smtClean="0"/>
            <a:t>SSM</a:t>
          </a:r>
          <a:endParaRPr lang="en-US" sz="1000" kern="1200" dirty="0"/>
        </a:p>
      </dsp:txBody>
      <dsp:txXfrm>
        <a:off x="349219" y="1105050"/>
        <a:ext cx="855069" cy="1353608"/>
      </dsp:txXfrm>
    </dsp:sp>
    <dsp:sp modelId="{1E5FDF49-2336-684E-87E2-8F69D563BDBC}">
      <dsp:nvSpPr>
        <dsp:cNvPr id="0" name=""/>
        <dsp:cNvSpPr/>
      </dsp:nvSpPr>
      <dsp:spPr>
        <a:xfrm>
          <a:off x="1275555" y="783726"/>
          <a:ext cx="226181"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1275555" y="828953"/>
        <a:ext cx="158341" cy="135679"/>
      </dsp:txXfrm>
    </dsp:sp>
    <dsp:sp modelId="{0F592E9F-34C8-9747-A75A-00431A9A8527}">
      <dsp:nvSpPr>
        <dsp:cNvPr id="0" name=""/>
        <dsp:cNvSpPr/>
      </dsp:nvSpPr>
      <dsp:spPr>
        <a:xfrm>
          <a:off x="1595622"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Specification</a:t>
          </a:r>
          <a:endParaRPr lang="en-US" sz="1000" kern="1200" dirty="0"/>
        </a:p>
      </dsp:txBody>
      <dsp:txXfrm>
        <a:off x="1595622" y="715139"/>
        <a:ext cx="908273" cy="363309"/>
      </dsp:txXfrm>
    </dsp:sp>
    <dsp:sp modelId="{0938EE19-09E4-F643-ADD0-FC70552F707A}">
      <dsp:nvSpPr>
        <dsp:cNvPr id="0" name=""/>
        <dsp:cNvSpPr/>
      </dsp:nvSpPr>
      <dsp:spPr>
        <a:xfrm>
          <a:off x="1740709" y="1078448"/>
          <a:ext cx="99016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UML</a:t>
          </a:r>
          <a:endParaRPr lang="en-US" sz="1000" kern="1200" dirty="0"/>
        </a:p>
        <a:p>
          <a:pPr marL="114300" lvl="2" indent="-57150" algn="l" defTabSz="444500">
            <a:lnSpc>
              <a:spcPct val="90000"/>
            </a:lnSpc>
            <a:spcBef>
              <a:spcPct val="0"/>
            </a:spcBef>
            <a:spcAft>
              <a:spcPct val="15000"/>
            </a:spcAft>
            <a:buChar char="••"/>
          </a:pPr>
          <a:r>
            <a:rPr lang="en-US" sz="1000" b="0" kern="1200" dirty="0" smtClean="0">
              <a:solidFill>
                <a:schemeClr val="tx1"/>
              </a:solidFill>
            </a:rPr>
            <a:t>Use Cases</a:t>
          </a:r>
          <a:endParaRPr lang="en-US" sz="1000" b="0" kern="1200" dirty="0">
            <a:solidFill>
              <a:schemeClr val="tx1"/>
            </a:solidFill>
          </a:endParaRPr>
        </a:p>
        <a:p>
          <a:pPr marL="57150" lvl="1" indent="-57150" algn="l" defTabSz="444500">
            <a:lnSpc>
              <a:spcPct val="90000"/>
            </a:lnSpc>
            <a:spcBef>
              <a:spcPct val="0"/>
            </a:spcBef>
            <a:spcAft>
              <a:spcPct val="15000"/>
            </a:spcAft>
            <a:buChar char="••"/>
          </a:pPr>
          <a:r>
            <a:rPr lang="en-US" sz="1000" kern="1200" dirty="0" smtClean="0"/>
            <a:t>Scenarios</a:t>
          </a:r>
          <a:endParaRPr lang="en-US" sz="1000" kern="1200" dirty="0"/>
        </a:p>
        <a:p>
          <a:pPr marL="57150" lvl="1" indent="-57150" algn="l" defTabSz="444500">
            <a:lnSpc>
              <a:spcPct val="90000"/>
            </a:lnSpc>
            <a:spcBef>
              <a:spcPct val="0"/>
            </a:spcBef>
            <a:spcAft>
              <a:spcPct val="15000"/>
            </a:spcAft>
            <a:buChar char="••"/>
          </a:pPr>
          <a:r>
            <a:rPr lang="en-US" sz="1000" kern="1200" dirty="0" smtClean="0"/>
            <a:t>Storyboards</a:t>
          </a:r>
          <a:endParaRPr lang="en-US" sz="1000" kern="1200" dirty="0"/>
        </a:p>
      </dsp:txBody>
      <dsp:txXfrm>
        <a:off x="1769710" y="1107449"/>
        <a:ext cx="932161" cy="1348810"/>
      </dsp:txXfrm>
    </dsp:sp>
    <dsp:sp modelId="{DAC1B2F6-2D3C-9245-AD3F-5BCDE4A6A483}">
      <dsp:nvSpPr>
        <dsp:cNvPr id="0" name=""/>
        <dsp:cNvSpPr/>
      </dsp:nvSpPr>
      <dsp:spPr>
        <a:xfrm>
          <a:off x="2651823" y="783726"/>
          <a:ext cx="313605"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2651823" y="828953"/>
        <a:ext cx="245765" cy="135679"/>
      </dsp:txXfrm>
    </dsp:sp>
    <dsp:sp modelId="{79348AC1-6892-4E4B-8CBD-A4EC41BCD68D}">
      <dsp:nvSpPr>
        <dsp:cNvPr id="0" name=""/>
        <dsp:cNvSpPr/>
      </dsp:nvSpPr>
      <dsp:spPr>
        <a:xfrm>
          <a:off x="3095605"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Design</a:t>
          </a:r>
          <a:endParaRPr lang="en-US" sz="1000" kern="1200" dirty="0"/>
        </a:p>
      </dsp:txBody>
      <dsp:txXfrm>
        <a:off x="3095605" y="715139"/>
        <a:ext cx="908273" cy="363309"/>
      </dsp:txXfrm>
    </dsp:sp>
    <dsp:sp modelId="{2874B571-E826-C541-BC80-74D59101CA97}">
      <dsp:nvSpPr>
        <dsp:cNvPr id="0" name=""/>
        <dsp:cNvSpPr/>
      </dsp:nvSpPr>
      <dsp:spPr>
        <a:xfrm>
          <a:off x="3281637"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UML</a:t>
          </a:r>
          <a:endParaRPr lang="en-US" sz="1000" kern="1200" dirty="0"/>
        </a:p>
        <a:p>
          <a:pPr marL="114300" lvl="2" indent="-57150" algn="l" defTabSz="444500">
            <a:lnSpc>
              <a:spcPct val="90000"/>
            </a:lnSpc>
            <a:spcBef>
              <a:spcPct val="0"/>
            </a:spcBef>
            <a:spcAft>
              <a:spcPct val="15000"/>
            </a:spcAft>
            <a:buChar char="••"/>
          </a:pPr>
          <a:r>
            <a:rPr lang="en-US" sz="1000" kern="1200" dirty="0" smtClean="0">
              <a:solidFill>
                <a:srgbClr val="FF0000"/>
              </a:solidFill>
            </a:rPr>
            <a:t>Class Diagrams</a:t>
          </a:r>
          <a:endParaRPr lang="en-US" sz="1000" kern="1200" dirty="0">
            <a:solidFill>
              <a:srgbClr val="FF0000"/>
            </a:solidFill>
          </a:endParaRPr>
        </a:p>
        <a:p>
          <a:pPr marL="114300" lvl="2" indent="-57150" algn="l" defTabSz="444500">
            <a:lnSpc>
              <a:spcPct val="90000"/>
            </a:lnSpc>
            <a:spcBef>
              <a:spcPct val="0"/>
            </a:spcBef>
            <a:spcAft>
              <a:spcPct val="15000"/>
            </a:spcAft>
            <a:buChar char="••"/>
          </a:pPr>
          <a:r>
            <a:rPr lang="en-US" sz="1000" b="0" kern="1200" dirty="0" smtClean="0">
              <a:solidFill>
                <a:schemeClr val="tx1"/>
              </a:solidFill>
            </a:rPr>
            <a:t>Activity Diagrams</a:t>
          </a:r>
          <a:endParaRPr lang="en-US" sz="1000" b="0" kern="1200" dirty="0">
            <a:solidFill>
              <a:schemeClr val="tx1"/>
            </a:solidFill>
          </a:endParaRPr>
        </a:p>
        <a:p>
          <a:pPr marL="114300" lvl="2" indent="-57150" algn="l" defTabSz="444500">
            <a:lnSpc>
              <a:spcPct val="90000"/>
            </a:lnSpc>
            <a:spcBef>
              <a:spcPct val="0"/>
            </a:spcBef>
            <a:spcAft>
              <a:spcPct val="15000"/>
            </a:spcAft>
            <a:buChar char="••"/>
          </a:pPr>
          <a:r>
            <a:rPr lang="en-US" sz="1000" b="0" kern="1200" dirty="0" smtClean="0">
              <a:solidFill>
                <a:schemeClr val="tx1"/>
              </a:solidFill>
            </a:rPr>
            <a:t>Sequence Diagrams</a:t>
          </a:r>
          <a:endParaRPr lang="en-US" sz="1000" b="0" kern="1200" dirty="0">
            <a:solidFill>
              <a:schemeClr val="tx1"/>
            </a:solidFill>
          </a:endParaRPr>
        </a:p>
        <a:p>
          <a:pPr marL="114300" lvl="2" indent="-57150" algn="l" defTabSz="444500">
            <a:lnSpc>
              <a:spcPct val="90000"/>
            </a:lnSpc>
            <a:spcBef>
              <a:spcPct val="0"/>
            </a:spcBef>
            <a:spcAft>
              <a:spcPct val="15000"/>
            </a:spcAft>
            <a:buChar char="••"/>
          </a:pPr>
          <a:r>
            <a:rPr lang="en-US" sz="1000" kern="1200" dirty="0" smtClean="0"/>
            <a:t>Etc…	</a:t>
          </a:r>
          <a:endParaRPr lang="en-US" sz="1000" kern="1200" dirty="0"/>
        </a:p>
      </dsp:txBody>
      <dsp:txXfrm>
        <a:off x="3308239" y="1105050"/>
        <a:ext cx="855069" cy="1353608"/>
      </dsp:txXfrm>
    </dsp:sp>
    <dsp:sp modelId="{BCBB4FEB-18D5-6C4E-B23D-D9166FE176C5}">
      <dsp:nvSpPr>
        <dsp:cNvPr id="0" name=""/>
        <dsp:cNvSpPr/>
      </dsp:nvSpPr>
      <dsp:spPr>
        <a:xfrm>
          <a:off x="4141569" y="783726"/>
          <a:ext cx="291904"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4141569" y="828953"/>
        <a:ext cx="224064" cy="135679"/>
      </dsp:txXfrm>
    </dsp:sp>
    <dsp:sp modelId="{3E885B4F-9E8A-1648-B353-9BC1076873A7}">
      <dsp:nvSpPr>
        <dsp:cNvPr id="0" name=""/>
        <dsp:cNvSpPr/>
      </dsp:nvSpPr>
      <dsp:spPr>
        <a:xfrm>
          <a:off x="4554642" y="715139"/>
          <a:ext cx="1105895"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Implementation</a:t>
          </a:r>
          <a:endParaRPr lang="en-US" sz="1000" kern="1200" dirty="0"/>
        </a:p>
      </dsp:txBody>
      <dsp:txXfrm>
        <a:off x="4554642" y="715139"/>
        <a:ext cx="1105895" cy="363309"/>
      </dsp:txXfrm>
    </dsp:sp>
    <dsp:sp modelId="{9F14B316-707A-654C-9BA5-0AD01B5CED01}">
      <dsp:nvSpPr>
        <dsp:cNvPr id="0" name=""/>
        <dsp:cNvSpPr/>
      </dsp:nvSpPr>
      <dsp:spPr>
        <a:xfrm>
          <a:off x="4839485"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Software code</a:t>
          </a:r>
          <a:endParaRPr lang="en-US" sz="1000" kern="1200" dirty="0"/>
        </a:p>
        <a:p>
          <a:pPr marL="57150" lvl="1" indent="-57150" algn="l" defTabSz="444500">
            <a:lnSpc>
              <a:spcPct val="90000"/>
            </a:lnSpc>
            <a:spcBef>
              <a:spcPct val="0"/>
            </a:spcBef>
            <a:spcAft>
              <a:spcPct val="15000"/>
            </a:spcAft>
            <a:buChar char="••"/>
          </a:pPr>
          <a:r>
            <a:rPr lang="en-US" sz="1000" kern="1200" dirty="0" smtClean="0"/>
            <a:t>APIs</a:t>
          </a:r>
          <a:endParaRPr lang="en-US" sz="1000" kern="1200" dirty="0"/>
        </a:p>
        <a:p>
          <a:pPr marL="57150" lvl="1" indent="-57150" algn="l" defTabSz="444500">
            <a:lnSpc>
              <a:spcPct val="90000"/>
            </a:lnSpc>
            <a:spcBef>
              <a:spcPct val="0"/>
            </a:spcBef>
            <a:spcAft>
              <a:spcPct val="15000"/>
            </a:spcAft>
            <a:buChar char="••"/>
          </a:pPr>
          <a:r>
            <a:rPr lang="en-US" sz="1000" kern="1200" dirty="0" smtClean="0"/>
            <a:t>Document formats</a:t>
          </a:r>
          <a:endParaRPr lang="en-US" sz="1000" kern="1200" dirty="0"/>
        </a:p>
      </dsp:txBody>
      <dsp:txXfrm>
        <a:off x="4866087" y="1105050"/>
        <a:ext cx="855069" cy="1353608"/>
      </dsp:txXfrm>
    </dsp:sp>
    <dsp:sp modelId="{A57663AA-AA7F-3245-AFF6-0BDB5D407787}">
      <dsp:nvSpPr>
        <dsp:cNvPr id="0" name=""/>
        <dsp:cNvSpPr/>
      </dsp:nvSpPr>
      <dsp:spPr>
        <a:xfrm>
          <a:off x="5773526" y="783726"/>
          <a:ext cx="239534"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5773526" y="828953"/>
        <a:ext cx="171694" cy="135679"/>
      </dsp:txXfrm>
    </dsp:sp>
    <dsp:sp modelId="{35F5B83B-0C17-5F43-A22C-64516EE7CEC9}">
      <dsp:nvSpPr>
        <dsp:cNvPr id="0" name=""/>
        <dsp:cNvSpPr/>
      </dsp:nvSpPr>
      <dsp:spPr>
        <a:xfrm>
          <a:off x="6112490"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Testing</a:t>
          </a:r>
          <a:endParaRPr lang="en-US" sz="1000" kern="1200" dirty="0"/>
        </a:p>
      </dsp:txBody>
      <dsp:txXfrm>
        <a:off x="6112490" y="715139"/>
        <a:ext cx="908273" cy="363309"/>
      </dsp:txXfrm>
    </dsp:sp>
    <dsp:sp modelId="{8AEACF5B-B5C2-524C-947C-FDA6F812F675}">
      <dsp:nvSpPr>
        <dsp:cNvPr id="0" name=""/>
        <dsp:cNvSpPr/>
      </dsp:nvSpPr>
      <dsp:spPr>
        <a:xfrm>
          <a:off x="6298522"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Unit Tests</a:t>
          </a:r>
          <a:endParaRPr lang="en-US" sz="1000" kern="1200" dirty="0"/>
        </a:p>
        <a:p>
          <a:pPr marL="57150" lvl="1" indent="-57150" algn="l" defTabSz="444500">
            <a:lnSpc>
              <a:spcPct val="90000"/>
            </a:lnSpc>
            <a:spcBef>
              <a:spcPct val="0"/>
            </a:spcBef>
            <a:spcAft>
              <a:spcPct val="15000"/>
            </a:spcAft>
            <a:buChar char="••"/>
          </a:pPr>
          <a:r>
            <a:rPr lang="en-US" sz="1000" kern="1200" dirty="0" smtClean="0"/>
            <a:t>Black Box Tests</a:t>
          </a:r>
          <a:endParaRPr lang="en-US" sz="1000" kern="1200" dirty="0"/>
        </a:p>
        <a:p>
          <a:pPr marL="57150" lvl="1" indent="-57150" algn="l" defTabSz="444500">
            <a:lnSpc>
              <a:spcPct val="90000"/>
            </a:lnSpc>
            <a:spcBef>
              <a:spcPct val="0"/>
            </a:spcBef>
            <a:spcAft>
              <a:spcPct val="15000"/>
            </a:spcAft>
            <a:buChar char="••"/>
          </a:pPr>
          <a:r>
            <a:rPr lang="en-US" sz="1000" kern="1200" dirty="0" smtClean="0"/>
            <a:t>Etc…</a:t>
          </a:r>
          <a:endParaRPr lang="en-US" sz="1000" kern="1200" dirty="0"/>
        </a:p>
      </dsp:txBody>
      <dsp:txXfrm>
        <a:off x="6325124" y="1105050"/>
        <a:ext cx="855069" cy="1353608"/>
      </dsp:txXfrm>
    </dsp:sp>
    <dsp:sp modelId="{A4AB9C76-2BF4-504E-B846-163524AB0649}">
      <dsp:nvSpPr>
        <dsp:cNvPr id="0" name=""/>
        <dsp:cNvSpPr/>
      </dsp:nvSpPr>
      <dsp:spPr>
        <a:xfrm>
          <a:off x="7158455" y="783726"/>
          <a:ext cx="291904"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7158455" y="828953"/>
        <a:ext cx="224064" cy="135679"/>
      </dsp:txXfrm>
    </dsp:sp>
    <dsp:sp modelId="{D1AFA1BB-C068-8D4C-B16A-99268C93EDD8}">
      <dsp:nvSpPr>
        <dsp:cNvPr id="0" name=""/>
        <dsp:cNvSpPr/>
      </dsp:nvSpPr>
      <dsp:spPr>
        <a:xfrm>
          <a:off x="7571528"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Deployment</a:t>
          </a:r>
          <a:endParaRPr lang="en-US" sz="1000" kern="1200" dirty="0"/>
        </a:p>
      </dsp:txBody>
      <dsp:txXfrm>
        <a:off x="7571528" y="715139"/>
        <a:ext cx="908273" cy="363309"/>
      </dsp:txXfrm>
    </dsp:sp>
    <dsp:sp modelId="{3561509C-B4AA-5C49-B743-77ECF2685385}">
      <dsp:nvSpPr>
        <dsp:cNvPr id="0" name=""/>
        <dsp:cNvSpPr/>
      </dsp:nvSpPr>
      <dsp:spPr>
        <a:xfrm>
          <a:off x="7672972" y="1078448"/>
          <a:ext cx="1077448"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Configuration</a:t>
          </a:r>
          <a:endParaRPr lang="en-US" sz="1000" kern="1200" dirty="0"/>
        </a:p>
        <a:p>
          <a:pPr marL="57150" lvl="1" indent="-57150" algn="l" defTabSz="444500">
            <a:lnSpc>
              <a:spcPct val="90000"/>
            </a:lnSpc>
            <a:spcBef>
              <a:spcPct val="0"/>
            </a:spcBef>
            <a:spcAft>
              <a:spcPct val="15000"/>
            </a:spcAft>
            <a:buChar char="••"/>
          </a:pPr>
          <a:r>
            <a:rPr lang="en-US" sz="1000" kern="1200" dirty="0" smtClean="0"/>
            <a:t>Bug Tracking</a:t>
          </a:r>
          <a:endParaRPr lang="en-US" sz="1000" kern="1200" dirty="0"/>
        </a:p>
        <a:p>
          <a:pPr marL="57150" lvl="1" indent="-57150" algn="l" defTabSz="444500">
            <a:lnSpc>
              <a:spcPct val="90000"/>
            </a:lnSpc>
            <a:spcBef>
              <a:spcPct val="0"/>
            </a:spcBef>
            <a:spcAft>
              <a:spcPct val="15000"/>
            </a:spcAft>
            <a:buChar char="••"/>
          </a:pPr>
          <a:r>
            <a:rPr lang="en-US" sz="1000" kern="1200" dirty="0" smtClean="0"/>
            <a:t>User Support</a:t>
          </a:r>
          <a:endParaRPr lang="en-US" sz="1000" kern="1200" dirty="0"/>
        </a:p>
      </dsp:txBody>
      <dsp:txXfrm>
        <a:off x="7704529" y="1110005"/>
        <a:ext cx="1014334" cy="1343698"/>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948082-FDB9-5B4A-BC0B-AB7BEE0B2D15}" type="datetimeFigureOut">
              <a:rPr lang="en-US" smtClean="0"/>
              <a:pPr/>
              <a:t>02/11/2012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EEEDD6-D138-364A-991D-59F71205C54B}" type="slidenum">
              <a:rPr lang="en-US" smtClean="0"/>
              <a:pPr/>
              <a:t>‹#›</a:t>
            </a:fld>
            <a:endParaRPr lang="en-US"/>
          </a:p>
        </p:txBody>
      </p:sp>
    </p:spTree>
    <p:extLst>
      <p:ext uri="{BB962C8B-B14F-4D97-AF65-F5344CB8AC3E}">
        <p14:creationId xmlns:p14="http://schemas.microsoft.com/office/powerpoint/2010/main" val="12709265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DEEEDD6-D138-364A-991D-59F71205C54B}" type="slidenum">
              <a:rPr lang="en-US" smtClean="0"/>
              <a:pPr/>
              <a:t>4</a:t>
            </a:fld>
            <a:endParaRPr lang="en-US"/>
          </a:p>
        </p:txBody>
      </p:sp>
    </p:spTree>
    <p:extLst>
      <p:ext uri="{BB962C8B-B14F-4D97-AF65-F5344CB8AC3E}">
        <p14:creationId xmlns:p14="http://schemas.microsoft.com/office/powerpoint/2010/main" val="42907684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0AD6B422-6C98-3A4E-836E-2318F3CE733C}" type="slidenum">
              <a:rPr lang="en-US"/>
              <a:pPr/>
              <a:t>7</a:t>
            </a:fld>
            <a:endParaRPr 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0AD6B422-6C98-3A4E-836E-2318F3CE733C}" type="slidenum">
              <a:rPr lang="en-US"/>
              <a:pPr/>
              <a:t>8</a:t>
            </a:fld>
            <a:endParaRPr 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GB"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GB"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710F4C3B-12BB-4EC8-A596-2037BFBCFD5E}" type="datetime1">
              <a:rPr lang="en-US" smtClean="0"/>
              <a:pPr/>
              <a:t>02/11/2012</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91AF2B4D-6B12-4EDF-87BB-2B55CECB661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5AFD5335-7B18-A346-B032-D47243884A0D}" type="datetimeFigureOut">
              <a:rPr lang="en-US" smtClean="0"/>
              <a:pPr/>
              <a:t>02/11/2012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GB"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5AFD5335-7B18-A346-B032-D47243884A0D}" type="datetimeFigureOut">
              <a:rPr lang="en-US" smtClean="0"/>
              <a:pPr/>
              <a:t>02/11/2012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5AFD5335-7B18-A346-B032-D47243884A0D}" type="datetimeFigureOut">
              <a:rPr lang="en-US" smtClean="0"/>
              <a:pPr/>
              <a:t>02/11/2012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GB"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GB" smtClean="0"/>
              <a:t>Click to edit Master text styles</a:t>
            </a:r>
          </a:p>
        </p:txBody>
      </p:sp>
      <p:sp>
        <p:nvSpPr>
          <p:cNvPr id="4" name="Date Placeholder 3"/>
          <p:cNvSpPr>
            <a:spLocks noGrp="1"/>
          </p:cNvSpPr>
          <p:nvPr>
            <p:ph type="dt" sz="half" idx="10"/>
          </p:nvPr>
        </p:nvSpPr>
        <p:spPr/>
        <p:txBody>
          <a:bodyPr/>
          <a:lstStyle/>
          <a:p>
            <a:fld id="{C3F416CD-67A3-4CF0-A210-F6AF31AC147F}" type="datetimeFigureOut">
              <a:rPr lang="en-US" smtClean="0"/>
              <a:pPr/>
              <a:t>02/11/2012</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652B35-718D-4E28-AFEB-B694A3B357E8}" type="slidenum">
              <a:rPr kumimoji="0" lang="en-US" smtClean="0"/>
              <a:pPr/>
              <a:t>‹#›</a:t>
            </a:fld>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5" name="Date Placeholder 4"/>
          <p:cNvSpPr>
            <a:spLocks noGrp="1"/>
          </p:cNvSpPr>
          <p:nvPr>
            <p:ph type="dt" sz="half" idx="10"/>
          </p:nvPr>
        </p:nvSpPr>
        <p:spPr/>
        <p:txBody>
          <a:bodyPr/>
          <a:lstStyle/>
          <a:p>
            <a:fld id="{5AFD5335-7B18-A346-B032-D47243884A0D}" type="datetimeFigureOut">
              <a:rPr lang="en-US" smtClean="0"/>
              <a:pPr/>
              <a:t>02/11/2012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GB"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GB"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GB"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26" name="Date Placeholder 25"/>
          <p:cNvSpPr>
            <a:spLocks noGrp="1"/>
          </p:cNvSpPr>
          <p:nvPr>
            <p:ph type="dt" sz="half" idx="10"/>
          </p:nvPr>
        </p:nvSpPr>
        <p:spPr/>
        <p:txBody>
          <a:bodyPr rtlCol="0"/>
          <a:lstStyle/>
          <a:p>
            <a:fld id="{5AFD5335-7B18-A346-B032-D47243884A0D}" type="datetimeFigureOut">
              <a:rPr lang="en-US" smtClean="0"/>
              <a:pPr/>
              <a:t>02/11/2012</a:t>
            </a:fld>
            <a:endParaRPr lang="en-US"/>
          </a:p>
        </p:txBody>
      </p:sp>
      <p:sp>
        <p:nvSpPr>
          <p:cNvPr id="27" name="Slide Number Placeholder 26"/>
          <p:cNvSpPr>
            <a:spLocks noGrp="1"/>
          </p:cNvSpPr>
          <p:nvPr>
            <p:ph type="sldNum" sz="quarter" idx="11"/>
          </p:nvPr>
        </p:nvSpPr>
        <p:spPr/>
        <p:txBody>
          <a:bodyPr rtlCol="0"/>
          <a:lstStyle/>
          <a:p>
            <a:fld id="{25F0626A-BCF5-3943-8A99-FC06541FC354}"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GB"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5AFD5335-7B18-A346-B032-D47243884A0D}" type="datetimeFigureOut">
              <a:rPr lang="en-US" smtClean="0"/>
              <a:pPr/>
              <a:t>02/11/2012</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25F0626A-BCF5-3943-8A99-FC06541FC35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FD5335-7B18-A346-B032-D47243884A0D}" type="datetimeFigureOut">
              <a:rPr lang="en-US" smtClean="0"/>
              <a:pPr/>
              <a:t>02/11/2012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GB"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GB"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5" name="Date Placeholder 4"/>
          <p:cNvSpPr>
            <a:spLocks noGrp="1"/>
          </p:cNvSpPr>
          <p:nvPr>
            <p:ph type="dt" sz="half" idx="10"/>
          </p:nvPr>
        </p:nvSpPr>
        <p:spPr/>
        <p:txBody>
          <a:bodyPr/>
          <a:lstStyle/>
          <a:p>
            <a:fld id="{5AFD5335-7B18-A346-B032-D47243884A0D}" type="datetimeFigureOut">
              <a:rPr lang="en-US" smtClean="0"/>
              <a:pPr/>
              <a:t>02/11/2012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GB"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GB"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GB" smtClean="0"/>
              <a:t>Click to edit Master text styles</a:t>
            </a:r>
          </a:p>
        </p:txBody>
      </p:sp>
      <p:sp>
        <p:nvSpPr>
          <p:cNvPr id="5" name="Date Placeholder 4"/>
          <p:cNvSpPr>
            <a:spLocks noGrp="1"/>
          </p:cNvSpPr>
          <p:nvPr>
            <p:ph type="dt" sz="half" idx="10"/>
          </p:nvPr>
        </p:nvSpPr>
        <p:spPr/>
        <p:txBody>
          <a:bodyPr/>
          <a:lstStyle/>
          <a:p>
            <a:fld id="{5AFD5335-7B18-A346-B032-D47243884A0D}" type="datetimeFigureOut">
              <a:rPr lang="en-US" smtClean="0"/>
              <a:pPr/>
              <a:t>02/11/2012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GB"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GB" smtClean="0"/>
              <a:t>Click to edit Master text styles</a:t>
            </a:r>
          </a:p>
          <a:p>
            <a:pPr lvl="1" eaLnBrk="1" latinLnBrk="0" hangingPunct="1"/>
            <a:r>
              <a:rPr kumimoji="0" lang="en-GB" smtClean="0"/>
              <a:t>Second level</a:t>
            </a:r>
          </a:p>
          <a:p>
            <a:pPr lvl="2" eaLnBrk="1" latinLnBrk="0" hangingPunct="1"/>
            <a:r>
              <a:rPr kumimoji="0" lang="en-GB" smtClean="0"/>
              <a:t>Third level</a:t>
            </a:r>
          </a:p>
          <a:p>
            <a:pPr lvl="3" eaLnBrk="1" latinLnBrk="0" hangingPunct="1"/>
            <a:r>
              <a:rPr kumimoji="0" lang="en-GB" smtClean="0"/>
              <a:t>Fourth level</a:t>
            </a:r>
          </a:p>
          <a:p>
            <a:pPr lvl="4" eaLnBrk="1" latinLnBrk="0" hangingPunct="1"/>
            <a:r>
              <a:rPr kumimoji="0" lang="en-GB"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5AFD5335-7B18-A346-B032-D47243884A0D}" type="datetimeFigureOut">
              <a:rPr lang="en-US" smtClean="0"/>
              <a:pPr/>
              <a:t>02/11/2012</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25F0626A-BCF5-3943-8A99-FC06541FC35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336" r:id="rId1"/>
    <p:sldLayoutId id="2147484337" r:id="rId2"/>
    <p:sldLayoutId id="2147484338" r:id="rId3"/>
    <p:sldLayoutId id="2147484339" r:id="rId4"/>
    <p:sldLayoutId id="2147484340" r:id="rId5"/>
    <p:sldLayoutId id="2147484341" r:id="rId6"/>
    <p:sldLayoutId id="2147484342" r:id="rId7"/>
    <p:sldLayoutId id="2147484343" r:id="rId8"/>
    <p:sldLayoutId id="2147484344" r:id="rId9"/>
    <p:sldLayoutId id="2147484345" r:id="rId10"/>
    <p:sldLayoutId id="2147484346"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09800"/>
            <a:ext cx="8458200" cy="1470025"/>
          </a:xfrm>
        </p:spPr>
        <p:txBody>
          <a:bodyPr>
            <a:normAutofit/>
          </a:bodyPr>
          <a:lstStyle/>
          <a:p>
            <a:r>
              <a:rPr lang="en-US" dirty="0" smtClean="0"/>
              <a:t>UML Class Diagrams</a:t>
            </a:r>
            <a:endParaRPr lang="en-US" dirty="0"/>
          </a:p>
        </p:txBody>
      </p:sp>
      <p:sp>
        <p:nvSpPr>
          <p:cNvPr id="3" name="Subtitle 2"/>
          <p:cNvSpPr>
            <a:spLocks noGrp="1"/>
          </p:cNvSpPr>
          <p:nvPr>
            <p:ph type="subTitle" idx="1"/>
          </p:nvPr>
        </p:nvSpPr>
        <p:spPr/>
        <p:txBody>
          <a:bodyPr>
            <a:normAutofit/>
          </a:bodyPr>
          <a:lstStyle/>
          <a:p>
            <a:r>
              <a:rPr lang="en-US" dirty="0" smtClean="0"/>
              <a:t>David Millard</a:t>
            </a:r>
          </a:p>
          <a:p>
            <a:r>
              <a:rPr lang="en-US" dirty="0" smtClean="0"/>
              <a:t>(</a:t>
            </a:r>
            <a:r>
              <a:rPr lang="en-US" dirty="0" err="1" smtClean="0"/>
              <a:t>dem@ecs.soton.ac.uk</a:t>
            </a:r>
            <a:r>
              <a:rPr lang="en-US" dirty="0" smtClean="0"/>
              <a:t>)</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UML Class Diagrams: Classes</a:t>
            </a:r>
            <a:endParaRPr lang="en-US" dirty="0"/>
          </a:p>
        </p:txBody>
      </p:sp>
      <p:sp>
        <p:nvSpPr>
          <p:cNvPr id="4" name="Content Placeholder 3"/>
          <p:cNvSpPr>
            <a:spLocks noGrp="1"/>
          </p:cNvSpPr>
          <p:nvPr>
            <p:ph idx="1"/>
          </p:nvPr>
        </p:nvSpPr>
        <p:spPr>
          <a:xfrm>
            <a:off x="457200" y="2249424"/>
            <a:ext cx="3754760" cy="4325112"/>
          </a:xfrm>
        </p:spPr>
        <p:txBody>
          <a:bodyPr>
            <a:normAutofit lnSpcReduction="10000"/>
          </a:bodyPr>
          <a:lstStyle/>
          <a:p>
            <a:pPr marL="109728" indent="0">
              <a:buNone/>
            </a:pPr>
            <a:r>
              <a:rPr lang="en-US" dirty="0" smtClean="0"/>
              <a:t>We need to store several sorts of data about vehicles, including their fuel consumption and level of remaining fuel. Vehicles can move a given distance assuming that they have enough fuel.</a:t>
            </a:r>
            <a:endParaRPr lang="en-US" dirty="0"/>
          </a:p>
        </p:txBody>
      </p:sp>
      <p:sp>
        <p:nvSpPr>
          <p:cNvPr id="8" name="Content Placeholder 3"/>
          <p:cNvSpPr txBox="1">
            <a:spLocks/>
          </p:cNvSpPr>
          <p:nvPr/>
        </p:nvSpPr>
        <p:spPr>
          <a:xfrm>
            <a:off x="4929791" y="2209800"/>
            <a:ext cx="3754760" cy="4325112"/>
          </a:xfrm>
          <a:prstGeom prst="rect">
            <a:avLst/>
          </a:prstGeom>
        </p:spPr>
        <p:txBody>
          <a:bodyPr vert="horz">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en-US" dirty="0" smtClean="0"/>
              <a:t>What is the name of the class?</a:t>
            </a:r>
          </a:p>
          <a:p>
            <a:endParaRPr lang="en-US" dirty="0"/>
          </a:p>
          <a:p>
            <a:r>
              <a:rPr lang="en-US" dirty="0" smtClean="0"/>
              <a:t>What are its properties?</a:t>
            </a:r>
          </a:p>
          <a:p>
            <a:endParaRPr lang="en-US" dirty="0"/>
          </a:p>
          <a:p>
            <a:r>
              <a:rPr lang="en-US" dirty="0" smtClean="0"/>
              <a:t>What are its operations?</a:t>
            </a:r>
            <a:endParaRPr lang="en-US" dirty="0"/>
          </a:p>
        </p:txBody>
      </p:sp>
    </p:spTree>
    <p:extLst>
      <p:ext uri="{BB962C8B-B14F-4D97-AF65-F5344CB8AC3E}">
        <p14:creationId xmlns:p14="http://schemas.microsoft.com/office/powerpoint/2010/main" val="14061941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UML Class Diagrams: Classes</a:t>
            </a:r>
            <a:endParaRPr lang="en-US" dirty="0"/>
          </a:p>
        </p:txBody>
      </p:sp>
      <p:sp>
        <p:nvSpPr>
          <p:cNvPr id="4" name="Content Placeholder 3"/>
          <p:cNvSpPr>
            <a:spLocks noGrp="1"/>
          </p:cNvSpPr>
          <p:nvPr>
            <p:ph idx="1"/>
          </p:nvPr>
        </p:nvSpPr>
        <p:spPr>
          <a:xfrm>
            <a:off x="457200" y="2249424"/>
            <a:ext cx="3754760" cy="4325112"/>
          </a:xfrm>
        </p:spPr>
        <p:txBody>
          <a:bodyPr>
            <a:normAutofit lnSpcReduction="10000"/>
          </a:bodyPr>
          <a:lstStyle/>
          <a:p>
            <a:pPr marL="109728" indent="0">
              <a:buNone/>
            </a:pPr>
            <a:r>
              <a:rPr lang="en-US" dirty="0" smtClean="0"/>
              <a:t>We need to store several sorts of data about vehicles, including their fuel consumption and level of remaining fuel. Vehicles can move a given distance assuming that they have enough fuel.</a:t>
            </a:r>
            <a:endParaRPr lang="en-US" dirty="0"/>
          </a:p>
        </p:txBody>
      </p:sp>
      <p:sp>
        <p:nvSpPr>
          <p:cNvPr id="5" name="Rectangle 4"/>
          <p:cNvSpPr/>
          <p:nvPr/>
        </p:nvSpPr>
        <p:spPr>
          <a:xfrm>
            <a:off x="4788024" y="2636912"/>
            <a:ext cx="2301800"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Vehicle</a:t>
            </a:r>
            <a:endParaRPr lang="en-US" sz="2400" dirty="0">
              <a:solidFill>
                <a:schemeClr val="tx1"/>
              </a:solidFill>
            </a:endParaRPr>
          </a:p>
        </p:txBody>
      </p:sp>
      <p:sp>
        <p:nvSpPr>
          <p:cNvPr id="6" name="Rectangle 5"/>
          <p:cNvSpPr/>
          <p:nvPr/>
        </p:nvSpPr>
        <p:spPr>
          <a:xfrm>
            <a:off x="4788024" y="3359133"/>
            <a:ext cx="2301800" cy="1079315"/>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dirty="0" smtClean="0">
                <a:solidFill>
                  <a:schemeClr val="tx1"/>
                </a:solidFill>
              </a:rPr>
              <a:t>- fuel consumption : </a:t>
            </a:r>
            <a:r>
              <a:rPr lang="en-US" sz="1600" dirty="0" err="1" smtClean="0">
                <a:solidFill>
                  <a:schemeClr val="tx1"/>
                </a:solidFill>
              </a:rPr>
              <a:t>int</a:t>
            </a:r>
            <a:endParaRPr lang="en-US" sz="1600" dirty="0" smtClean="0">
              <a:solidFill>
                <a:schemeClr val="tx1"/>
              </a:solidFill>
            </a:endParaRPr>
          </a:p>
          <a:p>
            <a:r>
              <a:rPr lang="en-US" sz="1600" dirty="0" smtClean="0">
                <a:solidFill>
                  <a:schemeClr val="tx1"/>
                </a:solidFill>
              </a:rPr>
              <a:t>- remaining fuel : </a:t>
            </a:r>
            <a:r>
              <a:rPr lang="en-US" sz="1600" dirty="0" err="1" smtClean="0">
                <a:solidFill>
                  <a:schemeClr val="tx1"/>
                </a:solidFill>
              </a:rPr>
              <a:t>int</a:t>
            </a:r>
            <a:endParaRPr lang="en-US" sz="1600" dirty="0" smtClean="0">
              <a:solidFill>
                <a:schemeClr val="tx1"/>
              </a:solidFill>
            </a:endParaRPr>
          </a:p>
        </p:txBody>
      </p:sp>
      <p:sp>
        <p:nvSpPr>
          <p:cNvPr id="7" name="Rectangle 6"/>
          <p:cNvSpPr/>
          <p:nvPr/>
        </p:nvSpPr>
        <p:spPr>
          <a:xfrm>
            <a:off x="4788024" y="4442072"/>
            <a:ext cx="2301800"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dirty="0" smtClean="0">
                <a:solidFill>
                  <a:schemeClr val="tx1"/>
                </a:solidFill>
              </a:rPr>
              <a:t>+ move(</a:t>
            </a:r>
            <a:r>
              <a:rPr lang="en-US" sz="1600" dirty="0" err="1" smtClean="0">
                <a:solidFill>
                  <a:schemeClr val="tx1"/>
                </a:solidFill>
              </a:rPr>
              <a:t>int</a:t>
            </a:r>
            <a:r>
              <a:rPr lang="en-US" sz="1600" dirty="0" smtClean="0">
                <a:solidFill>
                  <a:schemeClr val="tx1"/>
                </a:solidFill>
              </a:rPr>
              <a:t>) : </a:t>
            </a:r>
            <a:r>
              <a:rPr lang="en-US" sz="1600" dirty="0" err="1" smtClean="0">
                <a:solidFill>
                  <a:schemeClr val="tx1"/>
                </a:solidFill>
              </a:rPr>
              <a:t>boolean</a:t>
            </a:r>
            <a:endParaRPr lang="en-US" sz="1600" dirty="0">
              <a:solidFill>
                <a:schemeClr val="tx1"/>
              </a:solidFill>
            </a:endParaRPr>
          </a:p>
        </p:txBody>
      </p:sp>
      <p:sp>
        <p:nvSpPr>
          <p:cNvPr id="8" name="TextBox 7"/>
          <p:cNvSpPr txBox="1"/>
          <p:nvPr/>
        </p:nvSpPr>
        <p:spPr>
          <a:xfrm>
            <a:off x="7740352" y="2799320"/>
            <a:ext cx="752279" cy="369332"/>
          </a:xfrm>
          <a:prstGeom prst="rect">
            <a:avLst/>
          </a:prstGeom>
          <a:noFill/>
        </p:spPr>
        <p:txBody>
          <a:bodyPr wrap="none" rtlCol="0">
            <a:spAutoFit/>
          </a:bodyPr>
          <a:lstStyle/>
          <a:p>
            <a:r>
              <a:rPr lang="en-US" dirty="0" smtClean="0">
                <a:solidFill>
                  <a:schemeClr val="accent1">
                    <a:lumMod val="60000"/>
                    <a:lumOff val="40000"/>
                  </a:schemeClr>
                </a:solidFill>
              </a:rPr>
              <a:t>name</a:t>
            </a:r>
            <a:endParaRPr lang="en-US" dirty="0">
              <a:solidFill>
                <a:schemeClr val="accent1">
                  <a:lumMod val="60000"/>
                  <a:lumOff val="40000"/>
                </a:schemeClr>
              </a:solidFill>
            </a:endParaRPr>
          </a:p>
        </p:txBody>
      </p:sp>
      <p:sp>
        <p:nvSpPr>
          <p:cNvPr id="9" name="TextBox 8"/>
          <p:cNvSpPr txBox="1"/>
          <p:nvPr/>
        </p:nvSpPr>
        <p:spPr>
          <a:xfrm>
            <a:off x="7740352" y="3704066"/>
            <a:ext cx="1232203" cy="369332"/>
          </a:xfrm>
          <a:prstGeom prst="rect">
            <a:avLst/>
          </a:prstGeom>
          <a:noFill/>
        </p:spPr>
        <p:txBody>
          <a:bodyPr wrap="none" rtlCol="0">
            <a:spAutoFit/>
          </a:bodyPr>
          <a:lstStyle/>
          <a:p>
            <a:r>
              <a:rPr lang="en-US" dirty="0" smtClean="0">
                <a:solidFill>
                  <a:schemeClr val="accent1">
                    <a:lumMod val="60000"/>
                    <a:lumOff val="40000"/>
                  </a:schemeClr>
                </a:solidFill>
              </a:rPr>
              <a:t>properties</a:t>
            </a:r>
            <a:endParaRPr lang="en-US" dirty="0">
              <a:solidFill>
                <a:schemeClr val="accent1">
                  <a:lumMod val="60000"/>
                  <a:lumOff val="40000"/>
                </a:schemeClr>
              </a:solidFill>
            </a:endParaRPr>
          </a:p>
        </p:txBody>
      </p:sp>
      <p:sp>
        <p:nvSpPr>
          <p:cNvPr id="10" name="TextBox 9"/>
          <p:cNvSpPr txBox="1"/>
          <p:nvPr/>
        </p:nvSpPr>
        <p:spPr>
          <a:xfrm>
            <a:off x="7740352" y="4640170"/>
            <a:ext cx="1271314" cy="369332"/>
          </a:xfrm>
          <a:prstGeom prst="rect">
            <a:avLst/>
          </a:prstGeom>
          <a:noFill/>
        </p:spPr>
        <p:txBody>
          <a:bodyPr wrap="none" rtlCol="0">
            <a:spAutoFit/>
          </a:bodyPr>
          <a:lstStyle/>
          <a:p>
            <a:r>
              <a:rPr lang="en-US" dirty="0" smtClean="0">
                <a:solidFill>
                  <a:schemeClr val="accent1">
                    <a:lumMod val="60000"/>
                    <a:lumOff val="40000"/>
                  </a:schemeClr>
                </a:solidFill>
              </a:rPr>
              <a:t>operations</a:t>
            </a:r>
            <a:endParaRPr lang="en-US" dirty="0">
              <a:solidFill>
                <a:schemeClr val="accent1">
                  <a:lumMod val="60000"/>
                  <a:lumOff val="40000"/>
                </a:schemeClr>
              </a:solidFill>
            </a:endParaRPr>
          </a:p>
        </p:txBody>
      </p:sp>
      <p:cxnSp>
        <p:nvCxnSpPr>
          <p:cNvPr id="12" name="Straight Arrow Connector 11"/>
          <p:cNvCxnSpPr/>
          <p:nvPr/>
        </p:nvCxnSpPr>
        <p:spPr>
          <a:xfrm flipH="1">
            <a:off x="6948264" y="3004054"/>
            <a:ext cx="792088" cy="16981"/>
          </a:xfrm>
          <a:prstGeom prst="straightConnector1">
            <a:avLst/>
          </a:prstGeom>
          <a:ln>
            <a:solidFill>
              <a:schemeClr val="accent1">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H="1">
            <a:off x="6948264" y="3940158"/>
            <a:ext cx="792088" cy="16981"/>
          </a:xfrm>
          <a:prstGeom prst="straightConnector1">
            <a:avLst/>
          </a:prstGeom>
          <a:ln>
            <a:solidFill>
              <a:schemeClr val="accent1">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flipH="1">
            <a:off x="6948264" y="4876262"/>
            <a:ext cx="792088" cy="16981"/>
          </a:xfrm>
          <a:prstGeom prst="straightConnector1">
            <a:avLst/>
          </a:prstGeom>
          <a:ln>
            <a:solidFill>
              <a:schemeClr val="accent1">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4788024" y="5524334"/>
            <a:ext cx="3917321" cy="923330"/>
          </a:xfrm>
          <a:prstGeom prst="rect">
            <a:avLst/>
          </a:prstGeom>
          <a:noFill/>
        </p:spPr>
        <p:txBody>
          <a:bodyPr wrap="none" rtlCol="0">
            <a:spAutoFit/>
          </a:bodyPr>
          <a:lstStyle/>
          <a:p>
            <a:r>
              <a:rPr lang="en-US" dirty="0" smtClean="0">
                <a:solidFill>
                  <a:schemeClr val="accent1">
                    <a:lumMod val="60000"/>
                    <a:lumOff val="40000"/>
                  </a:schemeClr>
                </a:solidFill>
              </a:rPr>
              <a:t>visibility (optional):</a:t>
            </a:r>
          </a:p>
          <a:p>
            <a:r>
              <a:rPr lang="en-US" dirty="0" smtClean="0">
                <a:solidFill>
                  <a:schemeClr val="accent1">
                    <a:lumMod val="60000"/>
                    <a:lumOff val="40000"/>
                  </a:schemeClr>
                </a:solidFill>
              </a:rPr>
              <a:t>we can show what is public using a +</a:t>
            </a:r>
          </a:p>
          <a:p>
            <a:r>
              <a:rPr lang="en-US" dirty="0" smtClean="0">
                <a:solidFill>
                  <a:schemeClr val="accent1">
                    <a:lumMod val="60000"/>
                    <a:lumOff val="40000"/>
                  </a:schemeClr>
                </a:solidFill>
              </a:rPr>
              <a:t>and what is private using a -</a:t>
            </a:r>
            <a:endParaRPr lang="en-US" dirty="0">
              <a:solidFill>
                <a:schemeClr val="accent1">
                  <a:lumMod val="60000"/>
                  <a:lumOff val="40000"/>
                </a:schemeClr>
              </a:solidFill>
            </a:endParaRPr>
          </a:p>
        </p:txBody>
      </p:sp>
    </p:spTree>
    <p:extLst>
      <p:ext uri="{BB962C8B-B14F-4D97-AF65-F5344CB8AC3E}">
        <p14:creationId xmlns:p14="http://schemas.microsoft.com/office/powerpoint/2010/main" val="23041616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UML Class Diagrams: Associations</a:t>
            </a:r>
            <a:endParaRPr lang="en-US" dirty="0"/>
          </a:p>
        </p:txBody>
      </p:sp>
      <p:sp>
        <p:nvSpPr>
          <p:cNvPr id="4" name="Content Placeholder 3"/>
          <p:cNvSpPr>
            <a:spLocks noGrp="1"/>
          </p:cNvSpPr>
          <p:nvPr>
            <p:ph idx="1"/>
          </p:nvPr>
        </p:nvSpPr>
        <p:spPr>
          <a:xfrm>
            <a:off x="457200" y="2249424"/>
            <a:ext cx="2026568" cy="4325112"/>
          </a:xfrm>
        </p:spPr>
        <p:txBody>
          <a:bodyPr>
            <a:normAutofit/>
          </a:bodyPr>
          <a:lstStyle/>
          <a:p>
            <a:pPr marL="109728" indent="0">
              <a:buNone/>
            </a:pPr>
            <a:r>
              <a:rPr lang="en-US" sz="2400" dirty="0" smtClean="0"/>
              <a:t>Vehicles always have at least one driver. Each driver must have a single vehicle.</a:t>
            </a:r>
            <a:endParaRPr lang="en-US" sz="2400" dirty="0"/>
          </a:p>
        </p:txBody>
      </p:sp>
      <p:sp>
        <p:nvSpPr>
          <p:cNvPr id="14" name="Rectangle 13"/>
          <p:cNvSpPr/>
          <p:nvPr/>
        </p:nvSpPr>
        <p:spPr>
          <a:xfrm>
            <a:off x="3134296" y="3781938"/>
            <a:ext cx="2301800"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Vehicle</a:t>
            </a:r>
            <a:endParaRPr lang="en-US" sz="2400" dirty="0">
              <a:solidFill>
                <a:schemeClr val="tx1"/>
              </a:solidFill>
            </a:endParaRPr>
          </a:p>
        </p:txBody>
      </p:sp>
      <p:sp>
        <p:nvSpPr>
          <p:cNvPr id="18" name="Rectangle 17"/>
          <p:cNvSpPr/>
          <p:nvPr/>
        </p:nvSpPr>
        <p:spPr>
          <a:xfrm>
            <a:off x="3134296" y="4504159"/>
            <a:ext cx="2301800" cy="1079315"/>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dirty="0" smtClean="0">
                <a:solidFill>
                  <a:schemeClr val="tx1"/>
                </a:solidFill>
              </a:rPr>
              <a:t>- fuel consumption : </a:t>
            </a:r>
            <a:r>
              <a:rPr lang="en-US" sz="1600" dirty="0" err="1" smtClean="0">
                <a:solidFill>
                  <a:schemeClr val="tx1"/>
                </a:solidFill>
              </a:rPr>
              <a:t>int</a:t>
            </a:r>
            <a:endParaRPr lang="en-US" sz="1600" dirty="0" smtClean="0">
              <a:solidFill>
                <a:schemeClr val="tx1"/>
              </a:solidFill>
            </a:endParaRPr>
          </a:p>
          <a:p>
            <a:r>
              <a:rPr lang="en-US" sz="1600" dirty="0" smtClean="0">
                <a:solidFill>
                  <a:schemeClr val="tx1"/>
                </a:solidFill>
              </a:rPr>
              <a:t>- remaining fuel : </a:t>
            </a:r>
            <a:r>
              <a:rPr lang="en-US" sz="1600" dirty="0" err="1" smtClean="0">
                <a:solidFill>
                  <a:schemeClr val="tx1"/>
                </a:solidFill>
              </a:rPr>
              <a:t>int</a:t>
            </a:r>
            <a:endParaRPr lang="en-US" sz="1600" dirty="0" smtClean="0">
              <a:solidFill>
                <a:schemeClr val="tx1"/>
              </a:solidFill>
            </a:endParaRPr>
          </a:p>
        </p:txBody>
      </p:sp>
      <p:sp>
        <p:nvSpPr>
          <p:cNvPr id="19" name="Rectangle 18"/>
          <p:cNvSpPr/>
          <p:nvPr/>
        </p:nvSpPr>
        <p:spPr>
          <a:xfrm>
            <a:off x="3134296" y="5587098"/>
            <a:ext cx="2301800"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dirty="0" smtClean="0">
                <a:solidFill>
                  <a:schemeClr val="tx1"/>
                </a:solidFill>
              </a:rPr>
              <a:t>+ move(</a:t>
            </a:r>
            <a:r>
              <a:rPr lang="en-US" sz="1600" dirty="0" err="1" smtClean="0">
                <a:solidFill>
                  <a:schemeClr val="tx1"/>
                </a:solidFill>
              </a:rPr>
              <a:t>int</a:t>
            </a:r>
            <a:r>
              <a:rPr lang="en-US" sz="1600" dirty="0" smtClean="0">
                <a:solidFill>
                  <a:schemeClr val="tx1"/>
                </a:solidFill>
              </a:rPr>
              <a:t>) : </a:t>
            </a:r>
            <a:r>
              <a:rPr lang="en-US" sz="1600" dirty="0" err="1" smtClean="0">
                <a:solidFill>
                  <a:schemeClr val="tx1"/>
                </a:solidFill>
              </a:rPr>
              <a:t>boolean</a:t>
            </a:r>
            <a:endParaRPr lang="en-US" sz="1600" dirty="0">
              <a:solidFill>
                <a:schemeClr val="tx1"/>
              </a:solidFill>
            </a:endParaRPr>
          </a:p>
        </p:txBody>
      </p:sp>
    </p:spTree>
    <p:extLst>
      <p:ext uri="{BB962C8B-B14F-4D97-AF65-F5344CB8AC3E}">
        <p14:creationId xmlns:p14="http://schemas.microsoft.com/office/powerpoint/2010/main" val="10110766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UML Class Diagrams: Associations</a:t>
            </a:r>
            <a:endParaRPr lang="en-US" dirty="0"/>
          </a:p>
        </p:txBody>
      </p:sp>
      <p:sp>
        <p:nvSpPr>
          <p:cNvPr id="4" name="Content Placeholder 3"/>
          <p:cNvSpPr>
            <a:spLocks noGrp="1"/>
          </p:cNvSpPr>
          <p:nvPr>
            <p:ph idx="1"/>
          </p:nvPr>
        </p:nvSpPr>
        <p:spPr>
          <a:xfrm>
            <a:off x="457200" y="2249424"/>
            <a:ext cx="2026568" cy="4325112"/>
          </a:xfrm>
        </p:spPr>
        <p:txBody>
          <a:bodyPr>
            <a:normAutofit/>
          </a:bodyPr>
          <a:lstStyle/>
          <a:p>
            <a:pPr marL="109728" indent="0">
              <a:buNone/>
            </a:pPr>
            <a:r>
              <a:rPr lang="en-US" sz="2400" dirty="0" smtClean="0"/>
              <a:t>Vehicles always have at least one driver. Each driver must have a single vehicle.</a:t>
            </a:r>
            <a:endParaRPr lang="en-US" sz="2400" dirty="0"/>
          </a:p>
        </p:txBody>
      </p:sp>
      <p:sp>
        <p:nvSpPr>
          <p:cNvPr id="14" name="Rectangle 13"/>
          <p:cNvSpPr/>
          <p:nvPr/>
        </p:nvSpPr>
        <p:spPr>
          <a:xfrm>
            <a:off x="3134296" y="3781938"/>
            <a:ext cx="2301800"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Vehicle</a:t>
            </a:r>
            <a:endParaRPr lang="en-US" sz="2400" dirty="0">
              <a:solidFill>
                <a:schemeClr val="tx1"/>
              </a:solidFill>
            </a:endParaRPr>
          </a:p>
        </p:txBody>
      </p:sp>
      <p:sp>
        <p:nvSpPr>
          <p:cNvPr id="18" name="Rectangle 17"/>
          <p:cNvSpPr/>
          <p:nvPr/>
        </p:nvSpPr>
        <p:spPr>
          <a:xfrm>
            <a:off x="3134296" y="4504159"/>
            <a:ext cx="2301800" cy="1079315"/>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dirty="0" smtClean="0">
                <a:solidFill>
                  <a:schemeClr val="tx1"/>
                </a:solidFill>
              </a:rPr>
              <a:t>- fuel consumption : </a:t>
            </a:r>
            <a:r>
              <a:rPr lang="en-US" sz="1600" dirty="0" err="1" smtClean="0">
                <a:solidFill>
                  <a:schemeClr val="tx1"/>
                </a:solidFill>
              </a:rPr>
              <a:t>int</a:t>
            </a:r>
            <a:endParaRPr lang="en-US" sz="1600" dirty="0" smtClean="0">
              <a:solidFill>
                <a:schemeClr val="tx1"/>
              </a:solidFill>
            </a:endParaRPr>
          </a:p>
          <a:p>
            <a:r>
              <a:rPr lang="en-US" sz="1600" dirty="0" smtClean="0">
                <a:solidFill>
                  <a:schemeClr val="tx1"/>
                </a:solidFill>
              </a:rPr>
              <a:t>- remaining fuel : </a:t>
            </a:r>
            <a:r>
              <a:rPr lang="en-US" sz="1600" dirty="0" err="1" smtClean="0">
                <a:solidFill>
                  <a:schemeClr val="tx1"/>
                </a:solidFill>
              </a:rPr>
              <a:t>int</a:t>
            </a:r>
            <a:endParaRPr lang="en-US" sz="1600" dirty="0" smtClean="0">
              <a:solidFill>
                <a:schemeClr val="tx1"/>
              </a:solidFill>
            </a:endParaRPr>
          </a:p>
        </p:txBody>
      </p:sp>
      <p:sp>
        <p:nvSpPr>
          <p:cNvPr id="19" name="Rectangle 18"/>
          <p:cNvSpPr/>
          <p:nvPr/>
        </p:nvSpPr>
        <p:spPr>
          <a:xfrm>
            <a:off x="3134296" y="5587098"/>
            <a:ext cx="2301800"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dirty="0" smtClean="0">
                <a:solidFill>
                  <a:schemeClr val="tx1"/>
                </a:solidFill>
              </a:rPr>
              <a:t>+ move(</a:t>
            </a:r>
            <a:r>
              <a:rPr lang="en-US" sz="1600" dirty="0" err="1" smtClean="0">
                <a:solidFill>
                  <a:schemeClr val="tx1"/>
                </a:solidFill>
              </a:rPr>
              <a:t>int</a:t>
            </a:r>
            <a:r>
              <a:rPr lang="en-US" sz="1600" dirty="0" smtClean="0">
                <a:solidFill>
                  <a:schemeClr val="tx1"/>
                </a:solidFill>
              </a:rPr>
              <a:t>) : </a:t>
            </a:r>
            <a:r>
              <a:rPr lang="en-US" sz="1600" dirty="0" err="1" smtClean="0">
                <a:solidFill>
                  <a:schemeClr val="tx1"/>
                </a:solidFill>
              </a:rPr>
              <a:t>boolean</a:t>
            </a:r>
            <a:endParaRPr lang="en-US" sz="1600" dirty="0">
              <a:solidFill>
                <a:schemeClr val="tx1"/>
              </a:solidFill>
            </a:endParaRPr>
          </a:p>
        </p:txBody>
      </p:sp>
      <p:sp>
        <p:nvSpPr>
          <p:cNvPr id="20" name="Rectangle 19"/>
          <p:cNvSpPr/>
          <p:nvPr/>
        </p:nvSpPr>
        <p:spPr>
          <a:xfrm>
            <a:off x="6804248" y="3781937"/>
            <a:ext cx="2085776"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Driver</a:t>
            </a:r>
            <a:endParaRPr lang="en-US" sz="2400" dirty="0">
              <a:solidFill>
                <a:schemeClr val="tx1"/>
              </a:solidFill>
            </a:endParaRPr>
          </a:p>
        </p:txBody>
      </p:sp>
      <p:sp>
        <p:nvSpPr>
          <p:cNvPr id="13" name="TextBox 12"/>
          <p:cNvSpPr txBox="1"/>
          <p:nvPr/>
        </p:nvSpPr>
        <p:spPr>
          <a:xfrm>
            <a:off x="6286971" y="3773716"/>
            <a:ext cx="517277" cy="369332"/>
          </a:xfrm>
          <a:prstGeom prst="rect">
            <a:avLst/>
          </a:prstGeom>
          <a:noFill/>
        </p:spPr>
        <p:txBody>
          <a:bodyPr wrap="none" rtlCol="0">
            <a:spAutoFit/>
          </a:bodyPr>
          <a:lstStyle/>
          <a:p>
            <a:r>
              <a:rPr lang="en-US" dirty="0" smtClean="0"/>
              <a:t>1..*</a:t>
            </a:r>
            <a:endParaRPr lang="en-US" dirty="0"/>
          </a:p>
        </p:txBody>
      </p:sp>
      <p:sp>
        <p:nvSpPr>
          <p:cNvPr id="21" name="TextBox 20"/>
          <p:cNvSpPr txBox="1"/>
          <p:nvPr/>
        </p:nvSpPr>
        <p:spPr>
          <a:xfrm>
            <a:off x="5467267" y="3782015"/>
            <a:ext cx="283852" cy="369332"/>
          </a:xfrm>
          <a:prstGeom prst="rect">
            <a:avLst/>
          </a:prstGeom>
          <a:noFill/>
        </p:spPr>
        <p:txBody>
          <a:bodyPr wrap="none" rtlCol="0">
            <a:spAutoFit/>
          </a:bodyPr>
          <a:lstStyle/>
          <a:p>
            <a:r>
              <a:rPr lang="en-US" dirty="0" smtClean="0"/>
              <a:t>1</a:t>
            </a:r>
            <a:endParaRPr lang="en-US" dirty="0"/>
          </a:p>
        </p:txBody>
      </p:sp>
      <p:sp>
        <p:nvSpPr>
          <p:cNvPr id="22" name="TextBox 21"/>
          <p:cNvSpPr txBox="1"/>
          <p:nvPr/>
        </p:nvSpPr>
        <p:spPr>
          <a:xfrm>
            <a:off x="7272532" y="5537307"/>
            <a:ext cx="1691680" cy="1200329"/>
          </a:xfrm>
          <a:prstGeom prst="rect">
            <a:avLst/>
          </a:prstGeom>
          <a:noFill/>
        </p:spPr>
        <p:txBody>
          <a:bodyPr wrap="square" rtlCol="0">
            <a:spAutoFit/>
          </a:bodyPr>
          <a:lstStyle/>
          <a:p>
            <a:r>
              <a:rPr lang="en-US" dirty="0" smtClean="0">
                <a:solidFill>
                  <a:schemeClr val="accent1">
                    <a:lumMod val="60000"/>
                    <a:lumOff val="40000"/>
                  </a:schemeClr>
                </a:solidFill>
              </a:rPr>
              <a:t>Note that properties and operations are optional</a:t>
            </a:r>
            <a:endParaRPr lang="en-US" dirty="0">
              <a:solidFill>
                <a:schemeClr val="accent1">
                  <a:lumMod val="60000"/>
                  <a:lumOff val="40000"/>
                </a:schemeClr>
              </a:solidFill>
            </a:endParaRPr>
          </a:p>
        </p:txBody>
      </p:sp>
      <p:sp>
        <p:nvSpPr>
          <p:cNvPr id="23" name="TextBox 22"/>
          <p:cNvSpPr txBox="1"/>
          <p:nvPr/>
        </p:nvSpPr>
        <p:spPr>
          <a:xfrm>
            <a:off x="6804248" y="2204864"/>
            <a:ext cx="2085776" cy="1754327"/>
          </a:xfrm>
          <a:prstGeom prst="rect">
            <a:avLst/>
          </a:prstGeom>
          <a:noFill/>
        </p:spPr>
        <p:txBody>
          <a:bodyPr wrap="square" rtlCol="0">
            <a:spAutoFit/>
          </a:bodyPr>
          <a:lstStyle/>
          <a:p>
            <a:r>
              <a:rPr lang="en-US" i="1" dirty="0" smtClean="0">
                <a:solidFill>
                  <a:schemeClr val="accent1">
                    <a:lumMod val="60000"/>
                    <a:lumOff val="40000"/>
                  </a:schemeClr>
                </a:solidFill>
              </a:rPr>
              <a:t>Associations</a:t>
            </a:r>
            <a:r>
              <a:rPr lang="en-US" dirty="0" smtClean="0">
                <a:solidFill>
                  <a:schemeClr val="accent1">
                    <a:lumMod val="60000"/>
                    <a:lumOff val="40000"/>
                  </a:schemeClr>
                </a:solidFill>
              </a:rPr>
              <a:t> are drawn as solid lines. </a:t>
            </a:r>
            <a:r>
              <a:rPr lang="en-US" i="1" dirty="0" smtClean="0">
                <a:solidFill>
                  <a:schemeClr val="accent1">
                    <a:lumMod val="60000"/>
                    <a:lumOff val="40000"/>
                  </a:schemeClr>
                </a:solidFill>
              </a:rPr>
              <a:t>Multiplicity</a:t>
            </a:r>
            <a:r>
              <a:rPr lang="en-US" dirty="0" smtClean="0">
                <a:solidFill>
                  <a:schemeClr val="accent1">
                    <a:lumMod val="60000"/>
                    <a:lumOff val="40000"/>
                  </a:schemeClr>
                </a:solidFill>
              </a:rPr>
              <a:t> is written at the target ends</a:t>
            </a:r>
          </a:p>
          <a:p>
            <a:endParaRPr lang="en-US" dirty="0">
              <a:solidFill>
                <a:schemeClr val="accent1">
                  <a:lumMod val="60000"/>
                  <a:lumOff val="40000"/>
                </a:schemeClr>
              </a:solidFill>
            </a:endParaRPr>
          </a:p>
        </p:txBody>
      </p:sp>
      <p:cxnSp>
        <p:nvCxnSpPr>
          <p:cNvPr id="24" name="Straight Arrow Connector 23"/>
          <p:cNvCxnSpPr>
            <a:stCxn id="23" idx="1"/>
          </p:cNvCxnSpPr>
          <p:nvPr/>
        </p:nvCxnSpPr>
        <p:spPr>
          <a:xfrm flipH="1">
            <a:off x="6012160" y="3082028"/>
            <a:ext cx="792088" cy="691688"/>
          </a:xfrm>
          <a:prstGeom prst="straightConnector1">
            <a:avLst/>
          </a:prstGeom>
          <a:ln>
            <a:solidFill>
              <a:schemeClr val="accent1">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22" idx="0"/>
          </p:cNvCxnSpPr>
          <p:nvPr/>
        </p:nvCxnSpPr>
        <p:spPr>
          <a:xfrm flipV="1">
            <a:off x="8118372" y="4365104"/>
            <a:ext cx="0" cy="1172203"/>
          </a:xfrm>
          <a:prstGeom prst="straightConnector1">
            <a:avLst/>
          </a:prstGeom>
          <a:ln>
            <a:solidFill>
              <a:schemeClr val="accent1">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5" name="Straight Arrow Connector 4"/>
          <p:cNvCxnSpPr>
            <a:stCxn id="14" idx="3"/>
            <a:endCxn id="20" idx="1"/>
          </p:cNvCxnSpPr>
          <p:nvPr/>
        </p:nvCxnSpPr>
        <p:spPr>
          <a:xfrm flipV="1">
            <a:off x="5436096" y="4143048"/>
            <a:ext cx="1368152" cy="1"/>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87477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UML Class Diagrams: Associations</a:t>
            </a:r>
            <a:endParaRPr lang="en-US" dirty="0"/>
          </a:p>
        </p:txBody>
      </p:sp>
      <p:sp>
        <p:nvSpPr>
          <p:cNvPr id="4" name="Content Placeholder 3"/>
          <p:cNvSpPr>
            <a:spLocks noGrp="1"/>
          </p:cNvSpPr>
          <p:nvPr>
            <p:ph idx="1"/>
          </p:nvPr>
        </p:nvSpPr>
        <p:spPr>
          <a:xfrm>
            <a:off x="457200" y="2249424"/>
            <a:ext cx="2026568" cy="4325112"/>
          </a:xfrm>
        </p:spPr>
        <p:txBody>
          <a:bodyPr>
            <a:normAutofit/>
          </a:bodyPr>
          <a:lstStyle/>
          <a:p>
            <a:pPr marL="109728" indent="0">
              <a:buNone/>
            </a:pPr>
            <a:r>
              <a:rPr lang="en-US" sz="2400" dirty="0" smtClean="0"/>
              <a:t>Vehicles always have at least one driver. Each driver must have a single vehicle.</a:t>
            </a:r>
            <a:endParaRPr lang="en-US" sz="2400" dirty="0"/>
          </a:p>
        </p:txBody>
      </p:sp>
      <p:sp>
        <p:nvSpPr>
          <p:cNvPr id="14" name="Rectangle 13"/>
          <p:cNvSpPr/>
          <p:nvPr/>
        </p:nvSpPr>
        <p:spPr>
          <a:xfrm>
            <a:off x="3134296" y="3781938"/>
            <a:ext cx="2301800"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Vehicle</a:t>
            </a:r>
            <a:endParaRPr lang="en-US" sz="2400" dirty="0">
              <a:solidFill>
                <a:schemeClr val="tx1"/>
              </a:solidFill>
            </a:endParaRPr>
          </a:p>
        </p:txBody>
      </p:sp>
      <p:sp>
        <p:nvSpPr>
          <p:cNvPr id="18" name="Rectangle 17"/>
          <p:cNvSpPr/>
          <p:nvPr/>
        </p:nvSpPr>
        <p:spPr>
          <a:xfrm>
            <a:off x="3134296" y="4504159"/>
            <a:ext cx="2301800" cy="1079315"/>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dirty="0" smtClean="0">
                <a:solidFill>
                  <a:schemeClr val="tx1"/>
                </a:solidFill>
              </a:rPr>
              <a:t>- fuel consumption : </a:t>
            </a:r>
            <a:r>
              <a:rPr lang="en-US" sz="1600" dirty="0" err="1" smtClean="0">
                <a:solidFill>
                  <a:schemeClr val="tx1"/>
                </a:solidFill>
              </a:rPr>
              <a:t>int</a:t>
            </a:r>
            <a:endParaRPr lang="en-US" sz="1600" dirty="0" smtClean="0">
              <a:solidFill>
                <a:schemeClr val="tx1"/>
              </a:solidFill>
            </a:endParaRPr>
          </a:p>
          <a:p>
            <a:r>
              <a:rPr lang="en-US" sz="1600" dirty="0" smtClean="0">
                <a:solidFill>
                  <a:schemeClr val="tx1"/>
                </a:solidFill>
              </a:rPr>
              <a:t>- remaining fuel : </a:t>
            </a:r>
            <a:r>
              <a:rPr lang="en-US" sz="1600" dirty="0" err="1" smtClean="0">
                <a:solidFill>
                  <a:schemeClr val="tx1"/>
                </a:solidFill>
              </a:rPr>
              <a:t>int</a:t>
            </a:r>
            <a:endParaRPr lang="en-US" sz="1600" dirty="0" smtClean="0">
              <a:solidFill>
                <a:schemeClr val="tx1"/>
              </a:solidFill>
            </a:endParaRPr>
          </a:p>
        </p:txBody>
      </p:sp>
      <p:sp>
        <p:nvSpPr>
          <p:cNvPr id="19" name="Rectangle 18"/>
          <p:cNvSpPr/>
          <p:nvPr/>
        </p:nvSpPr>
        <p:spPr>
          <a:xfrm>
            <a:off x="3134296" y="5587098"/>
            <a:ext cx="2301800"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dirty="0" smtClean="0">
                <a:solidFill>
                  <a:schemeClr val="tx1"/>
                </a:solidFill>
              </a:rPr>
              <a:t>+ move(</a:t>
            </a:r>
            <a:r>
              <a:rPr lang="en-US" sz="1600" dirty="0" err="1" smtClean="0">
                <a:solidFill>
                  <a:schemeClr val="tx1"/>
                </a:solidFill>
              </a:rPr>
              <a:t>int</a:t>
            </a:r>
            <a:r>
              <a:rPr lang="en-US" sz="1600" dirty="0" smtClean="0">
                <a:solidFill>
                  <a:schemeClr val="tx1"/>
                </a:solidFill>
              </a:rPr>
              <a:t>) : </a:t>
            </a:r>
            <a:r>
              <a:rPr lang="en-US" sz="1600" dirty="0" err="1" smtClean="0">
                <a:solidFill>
                  <a:schemeClr val="tx1"/>
                </a:solidFill>
              </a:rPr>
              <a:t>boolean</a:t>
            </a:r>
            <a:endParaRPr lang="en-US" sz="1600" dirty="0">
              <a:solidFill>
                <a:schemeClr val="tx1"/>
              </a:solidFill>
            </a:endParaRPr>
          </a:p>
        </p:txBody>
      </p:sp>
      <p:sp>
        <p:nvSpPr>
          <p:cNvPr id="20" name="Rectangle 19"/>
          <p:cNvSpPr/>
          <p:nvPr/>
        </p:nvSpPr>
        <p:spPr>
          <a:xfrm>
            <a:off x="6804248" y="3781937"/>
            <a:ext cx="2085776"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Driver</a:t>
            </a:r>
            <a:endParaRPr lang="en-US" sz="2400" dirty="0">
              <a:solidFill>
                <a:schemeClr val="tx1"/>
              </a:solidFill>
            </a:endParaRPr>
          </a:p>
        </p:txBody>
      </p:sp>
      <p:sp>
        <p:nvSpPr>
          <p:cNvPr id="13" name="TextBox 12"/>
          <p:cNvSpPr txBox="1"/>
          <p:nvPr/>
        </p:nvSpPr>
        <p:spPr>
          <a:xfrm>
            <a:off x="6286971" y="3773716"/>
            <a:ext cx="517277" cy="369332"/>
          </a:xfrm>
          <a:prstGeom prst="rect">
            <a:avLst/>
          </a:prstGeom>
          <a:noFill/>
        </p:spPr>
        <p:txBody>
          <a:bodyPr wrap="none" rtlCol="0">
            <a:spAutoFit/>
          </a:bodyPr>
          <a:lstStyle/>
          <a:p>
            <a:r>
              <a:rPr lang="en-US" dirty="0" smtClean="0"/>
              <a:t>1..*</a:t>
            </a:r>
            <a:endParaRPr lang="en-US" dirty="0"/>
          </a:p>
        </p:txBody>
      </p:sp>
      <p:sp>
        <p:nvSpPr>
          <p:cNvPr id="21" name="TextBox 20"/>
          <p:cNvSpPr txBox="1"/>
          <p:nvPr/>
        </p:nvSpPr>
        <p:spPr>
          <a:xfrm>
            <a:off x="5467267" y="3782015"/>
            <a:ext cx="283852" cy="369332"/>
          </a:xfrm>
          <a:prstGeom prst="rect">
            <a:avLst/>
          </a:prstGeom>
          <a:noFill/>
        </p:spPr>
        <p:txBody>
          <a:bodyPr wrap="none" rtlCol="0">
            <a:spAutoFit/>
          </a:bodyPr>
          <a:lstStyle/>
          <a:p>
            <a:r>
              <a:rPr lang="en-US" dirty="0" smtClean="0"/>
              <a:t>1</a:t>
            </a:r>
            <a:endParaRPr lang="en-US" dirty="0"/>
          </a:p>
        </p:txBody>
      </p:sp>
      <p:sp>
        <p:nvSpPr>
          <p:cNvPr id="22" name="TextBox 21"/>
          <p:cNvSpPr txBox="1"/>
          <p:nvPr/>
        </p:nvSpPr>
        <p:spPr>
          <a:xfrm>
            <a:off x="7272532" y="5537307"/>
            <a:ext cx="1691680" cy="1200329"/>
          </a:xfrm>
          <a:prstGeom prst="rect">
            <a:avLst/>
          </a:prstGeom>
          <a:noFill/>
        </p:spPr>
        <p:txBody>
          <a:bodyPr wrap="square" rtlCol="0">
            <a:spAutoFit/>
          </a:bodyPr>
          <a:lstStyle/>
          <a:p>
            <a:r>
              <a:rPr lang="en-US" dirty="0" smtClean="0">
                <a:solidFill>
                  <a:schemeClr val="accent1">
                    <a:lumMod val="60000"/>
                    <a:lumOff val="40000"/>
                  </a:schemeClr>
                </a:solidFill>
              </a:rPr>
              <a:t>Note that properties and operations are optional</a:t>
            </a:r>
            <a:endParaRPr lang="en-US" dirty="0">
              <a:solidFill>
                <a:schemeClr val="accent1">
                  <a:lumMod val="60000"/>
                  <a:lumOff val="40000"/>
                </a:schemeClr>
              </a:solidFill>
            </a:endParaRPr>
          </a:p>
        </p:txBody>
      </p:sp>
      <p:sp>
        <p:nvSpPr>
          <p:cNvPr id="23" name="TextBox 22"/>
          <p:cNvSpPr txBox="1"/>
          <p:nvPr/>
        </p:nvSpPr>
        <p:spPr>
          <a:xfrm>
            <a:off x="6804248" y="2204864"/>
            <a:ext cx="2085776" cy="1754327"/>
          </a:xfrm>
          <a:prstGeom prst="rect">
            <a:avLst/>
          </a:prstGeom>
          <a:noFill/>
        </p:spPr>
        <p:txBody>
          <a:bodyPr wrap="square" rtlCol="0">
            <a:spAutoFit/>
          </a:bodyPr>
          <a:lstStyle/>
          <a:p>
            <a:r>
              <a:rPr lang="en-US" i="1" dirty="0" smtClean="0">
                <a:solidFill>
                  <a:schemeClr val="accent1">
                    <a:lumMod val="60000"/>
                    <a:lumOff val="40000"/>
                  </a:schemeClr>
                </a:solidFill>
              </a:rPr>
              <a:t>Associations</a:t>
            </a:r>
            <a:r>
              <a:rPr lang="en-US" dirty="0" smtClean="0">
                <a:solidFill>
                  <a:schemeClr val="accent1">
                    <a:lumMod val="60000"/>
                    <a:lumOff val="40000"/>
                  </a:schemeClr>
                </a:solidFill>
              </a:rPr>
              <a:t> are drawn as solid lines. </a:t>
            </a:r>
            <a:r>
              <a:rPr lang="en-US" i="1" dirty="0" smtClean="0">
                <a:solidFill>
                  <a:schemeClr val="accent1">
                    <a:lumMod val="60000"/>
                    <a:lumOff val="40000"/>
                  </a:schemeClr>
                </a:solidFill>
              </a:rPr>
              <a:t>Multiplicity</a:t>
            </a:r>
            <a:r>
              <a:rPr lang="en-US" dirty="0" smtClean="0">
                <a:solidFill>
                  <a:schemeClr val="accent1">
                    <a:lumMod val="60000"/>
                    <a:lumOff val="40000"/>
                  </a:schemeClr>
                </a:solidFill>
              </a:rPr>
              <a:t> is written at the target ends</a:t>
            </a:r>
          </a:p>
          <a:p>
            <a:endParaRPr lang="en-US" dirty="0">
              <a:solidFill>
                <a:schemeClr val="accent1">
                  <a:lumMod val="60000"/>
                  <a:lumOff val="40000"/>
                </a:schemeClr>
              </a:solidFill>
            </a:endParaRPr>
          </a:p>
        </p:txBody>
      </p:sp>
      <p:cxnSp>
        <p:nvCxnSpPr>
          <p:cNvPr id="24" name="Straight Arrow Connector 23"/>
          <p:cNvCxnSpPr>
            <a:stCxn id="23" idx="1"/>
          </p:cNvCxnSpPr>
          <p:nvPr/>
        </p:nvCxnSpPr>
        <p:spPr>
          <a:xfrm flipH="1">
            <a:off x="6012160" y="3082028"/>
            <a:ext cx="792088" cy="691688"/>
          </a:xfrm>
          <a:prstGeom prst="straightConnector1">
            <a:avLst/>
          </a:prstGeom>
          <a:ln>
            <a:solidFill>
              <a:schemeClr val="accent1">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22" idx="0"/>
          </p:cNvCxnSpPr>
          <p:nvPr/>
        </p:nvCxnSpPr>
        <p:spPr>
          <a:xfrm flipV="1">
            <a:off x="8118372" y="4365104"/>
            <a:ext cx="0" cy="1172203"/>
          </a:xfrm>
          <a:prstGeom prst="straightConnector1">
            <a:avLst/>
          </a:prstGeom>
          <a:ln>
            <a:solidFill>
              <a:schemeClr val="accent1">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5" name="Straight Arrow Connector 4"/>
          <p:cNvCxnSpPr>
            <a:stCxn id="14" idx="3"/>
            <a:endCxn id="20" idx="1"/>
          </p:cNvCxnSpPr>
          <p:nvPr/>
        </p:nvCxnSpPr>
        <p:spPr>
          <a:xfrm flipV="1">
            <a:off x="5436096" y="4143048"/>
            <a:ext cx="1368152" cy="1"/>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5593767" y="4180438"/>
            <a:ext cx="1041947" cy="369332"/>
          </a:xfrm>
          <a:prstGeom prst="rect">
            <a:avLst/>
          </a:prstGeom>
          <a:noFill/>
        </p:spPr>
        <p:txBody>
          <a:bodyPr wrap="none" rtlCol="0">
            <a:spAutoFit/>
          </a:bodyPr>
          <a:lstStyle/>
          <a:p>
            <a:r>
              <a:rPr lang="en-US" dirty="0" smtClean="0"/>
              <a:t>- drivers</a:t>
            </a:r>
            <a:endParaRPr lang="en-US" dirty="0"/>
          </a:p>
        </p:txBody>
      </p:sp>
      <p:sp>
        <p:nvSpPr>
          <p:cNvPr id="25" name="TextBox 24"/>
          <p:cNvSpPr txBox="1"/>
          <p:nvPr/>
        </p:nvSpPr>
        <p:spPr>
          <a:xfrm>
            <a:off x="5593767" y="5537307"/>
            <a:ext cx="1625509" cy="1200329"/>
          </a:xfrm>
          <a:prstGeom prst="rect">
            <a:avLst/>
          </a:prstGeom>
          <a:noFill/>
        </p:spPr>
        <p:txBody>
          <a:bodyPr wrap="square" rtlCol="0">
            <a:spAutoFit/>
          </a:bodyPr>
          <a:lstStyle/>
          <a:p>
            <a:r>
              <a:rPr lang="en-US" dirty="0" smtClean="0">
                <a:solidFill>
                  <a:schemeClr val="accent1">
                    <a:lumMod val="60000"/>
                    <a:lumOff val="40000"/>
                  </a:schemeClr>
                </a:solidFill>
              </a:rPr>
              <a:t>Associations can optionally have a name and visibility </a:t>
            </a:r>
            <a:endParaRPr lang="en-US" dirty="0">
              <a:solidFill>
                <a:schemeClr val="accent1">
                  <a:lumMod val="60000"/>
                  <a:lumOff val="40000"/>
                </a:schemeClr>
              </a:solidFill>
            </a:endParaRPr>
          </a:p>
        </p:txBody>
      </p:sp>
      <p:cxnSp>
        <p:nvCxnSpPr>
          <p:cNvPr id="26" name="Straight Arrow Connector 25"/>
          <p:cNvCxnSpPr/>
          <p:nvPr/>
        </p:nvCxnSpPr>
        <p:spPr>
          <a:xfrm flipV="1">
            <a:off x="6286971" y="4549770"/>
            <a:ext cx="0" cy="1033705"/>
          </a:xfrm>
          <a:prstGeom prst="straightConnector1">
            <a:avLst/>
          </a:prstGeom>
          <a:ln>
            <a:solidFill>
              <a:schemeClr val="accent1">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15083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20688"/>
            <a:ext cx="8507012" cy="1066800"/>
          </a:xfrm>
        </p:spPr>
        <p:txBody>
          <a:bodyPr>
            <a:normAutofit/>
          </a:bodyPr>
          <a:lstStyle/>
          <a:p>
            <a:r>
              <a:rPr lang="en-US" dirty="0" smtClean="0"/>
              <a:t>UML Class Diagrams: Generalization</a:t>
            </a:r>
            <a:endParaRPr lang="en-US" dirty="0"/>
          </a:p>
        </p:txBody>
      </p:sp>
      <p:sp>
        <p:nvSpPr>
          <p:cNvPr id="4" name="Content Placeholder 3"/>
          <p:cNvSpPr>
            <a:spLocks noGrp="1"/>
          </p:cNvSpPr>
          <p:nvPr>
            <p:ph idx="1"/>
          </p:nvPr>
        </p:nvSpPr>
        <p:spPr>
          <a:xfrm>
            <a:off x="457200" y="2249424"/>
            <a:ext cx="2314600" cy="4325112"/>
          </a:xfrm>
        </p:spPr>
        <p:txBody>
          <a:bodyPr>
            <a:normAutofit/>
          </a:bodyPr>
          <a:lstStyle/>
          <a:p>
            <a:pPr marL="109728" indent="0">
              <a:buNone/>
            </a:pPr>
            <a:r>
              <a:rPr lang="en-US" sz="2400" dirty="0" smtClean="0"/>
              <a:t>Drivers are a type of person. Every person has a name and an age.</a:t>
            </a:r>
            <a:endParaRPr lang="en-US" sz="2400" dirty="0"/>
          </a:p>
        </p:txBody>
      </p:sp>
      <p:sp>
        <p:nvSpPr>
          <p:cNvPr id="28" name="Rectangle 27"/>
          <p:cNvSpPr/>
          <p:nvPr/>
        </p:nvSpPr>
        <p:spPr>
          <a:xfrm>
            <a:off x="3134296" y="4175478"/>
            <a:ext cx="2301800"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Vehicle</a:t>
            </a:r>
            <a:endParaRPr lang="en-US" sz="2400" dirty="0">
              <a:solidFill>
                <a:schemeClr val="tx1"/>
              </a:solidFill>
            </a:endParaRPr>
          </a:p>
        </p:txBody>
      </p:sp>
      <p:sp>
        <p:nvSpPr>
          <p:cNvPr id="29" name="Rectangle 28"/>
          <p:cNvSpPr/>
          <p:nvPr/>
        </p:nvSpPr>
        <p:spPr>
          <a:xfrm>
            <a:off x="6804248" y="4175477"/>
            <a:ext cx="2085776"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Driver</a:t>
            </a:r>
            <a:endParaRPr lang="en-US" sz="2400" dirty="0">
              <a:solidFill>
                <a:schemeClr val="tx1"/>
              </a:solidFill>
            </a:endParaRPr>
          </a:p>
        </p:txBody>
      </p:sp>
      <p:sp>
        <p:nvSpPr>
          <p:cNvPr id="30" name="TextBox 29"/>
          <p:cNvSpPr txBox="1"/>
          <p:nvPr/>
        </p:nvSpPr>
        <p:spPr>
          <a:xfrm>
            <a:off x="6286971" y="4167256"/>
            <a:ext cx="517277" cy="369332"/>
          </a:xfrm>
          <a:prstGeom prst="rect">
            <a:avLst/>
          </a:prstGeom>
          <a:noFill/>
        </p:spPr>
        <p:txBody>
          <a:bodyPr wrap="none" rtlCol="0">
            <a:spAutoFit/>
          </a:bodyPr>
          <a:lstStyle/>
          <a:p>
            <a:r>
              <a:rPr lang="en-US" dirty="0" smtClean="0"/>
              <a:t>1..*</a:t>
            </a:r>
            <a:endParaRPr lang="en-US" dirty="0"/>
          </a:p>
        </p:txBody>
      </p:sp>
      <p:sp>
        <p:nvSpPr>
          <p:cNvPr id="31" name="TextBox 30"/>
          <p:cNvSpPr txBox="1"/>
          <p:nvPr/>
        </p:nvSpPr>
        <p:spPr>
          <a:xfrm>
            <a:off x="5467267" y="4175555"/>
            <a:ext cx="283852" cy="369332"/>
          </a:xfrm>
          <a:prstGeom prst="rect">
            <a:avLst/>
          </a:prstGeom>
          <a:noFill/>
        </p:spPr>
        <p:txBody>
          <a:bodyPr wrap="none" rtlCol="0">
            <a:spAutoFit/>
          </a:bodyPr>
          <a:lstStyle/>
          <a:p>
            <a:r>
              <a:rPr lang="en-US" dirty="0" smtClean="0"/>
              <a:t>1</a:t>
            </a:r>
            <a:endParaRPr lang="en-US" dirty="0"/>
          </a:p>
        </p:txBody>
      </p:sp>
      <p:cxnSp>
        <p:nvCxnSpPr>
          <p:cNvPr id="32" name="Straight Arrow Connector 31"/>
          <p:cNvCxnSpPr>
            <a:stCxn id="28" idx="3"/>
            <a:endCxn id="29" idx="1"/>
          </p:cNvCxnSpPr>
          <p:nvPr/>
        </p:nvCxnSpPr>
        <p:spPr>
          <a:xfrm flipV="1">
            <a:off x="5436096" y="4536588"/>
            <a:ext cx="1368152" cy="1"/>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sp>
        <p:nvSpPr>
          <p:cNvPr id="33" name="TextBox 32"/>
          <p:cNvSpPr txBox="1"/>
          <p:nvPr/>
        </p:nvSpPr>
        <p:spPr>
          <a:xfrm>
            <a:off x="5593767" y="4573978"/>
            <a:ext cx="1041947" cy="369332"/>
          </a:xfrm>
          <a:prstGeom prst="rect">
            <a:avLst/>
          </a:prstGeom>
          <a:noFill/>
        </p:spPr>
        <p:txBody>
          <a:bodyPr wrap="none" rtlCol="0">
            <a:spAutoFit/>
          </a:bodyPr>
          <a:lstStyle/>
          <a:p>
            <a:r>
              <a:rPr lang="en-US" dirty="0" smtClean="0"/>
              <a:t>- drivers</a:t>
            </a:r>
            <a:endParaRPr lang="en-US" dirty="0"/>
          </a:p>
        </p:txBody>
      </p:sp>
      <p:sp>
        <p:nvSpPr>
          <p:cNvPr id="38" name="Rectangle 37"/>
          <p:cNvSpPr/>
          <p:nvPr/>
        </p:nvSpPr>
        <p:spPr>
          <a:xfrm>
            <a:off x="3134296" y="4896274"/>
            <a:ext cx="2301800" cy="1079315"/>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dirty="0" smtClean="0">
                <a:solidFill>
                  <a:schemeClr val="tx1"/>
                </a:solidFill>
              </a:rPr>
              <a:t>- fuel consumption : </a:t>
            </a:r>
            <a:r>
              <a:rPr lang="en-US" sz="1600" dirty="0" err="1" smtClean="0">
                <a:solidFill>
                  <a:schemeClr val="tx1"/>
                </a:solidFill>
              </a:rPr>
              <a:t>int</a:t>
            </a:r>
            <a:endParaRPr lang="en-US" sz="1600" dirty="0" smtClean="0">
              <a:solidFill>
                <a:schemeClr val="tx1"/>
              </a:solidFill>
            </a:endParaRPr>
          </a:p>
          <a:p>
            <a:r>
              <a:rPr lang="en-US" sz="1600" dirty="0" smtClean="0">
                <a:solidFill>
                  <a:schemeClr val="tx1"/>
                </a:solidFill>
              </a:rPr>
              <a:t>- remaining fuel : </a:t>
            </a:r>
            <a:r>
              <a:rPr lang="en-US" sz="1600" dirty="0" err="1" smtClean="0">
                <a:solidFill>
                  <a:schemeClr val="tx1"/>
                </a:solidFill>
              </a:rPr>
              <a:t>int</a:t>
            </a:r>
            <a:endParaRPr lang="en-US" sz="1600" dirty="0" smtClean="0">
              <a:solidFill>
                <a:schemeClr val="tx1"/>
              </a:solidFill>
            </a:endParaRPr>
          </a:p>
        </p:txBody>
      </p:sp>
      <p:sp>
        <p:nvSpPr>
          <p:cNvPr id="39" name="Rectangle 38"/>
          <p:cNvSpPr/>
          <p:nvPr/>
        </p:nvSpPr>
        <p:spPr>
          <a:xfrm>
            <a:off x="3134296" y="5979213"/>
            <a:ext cx="2301800"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dirty="0" smtClean="0">
                <a:solidFill>
                  <a:schemeClr val="tx1"/>
                </a:solidFill>
              </a:rPr>
              <a:t>+ move(</a:t>
            </a:r>
            <a:r>
              <a:rPr lang="en-US" sz="1600" dirty="0" err="1" smtClean="0">
                <a:solidFill>
                  <a:schemeClr val="tx1"/>
                </a:solidFill>
              </a:rPr>
              <a:t>int</a:t>
            </a:r>
            <a:r>
              <a:rPr lang="en-US" sz="1600" dirty="0" smtClean="0">
                <a:solidFill>
                  <a:schemeClr val="tx1"/>
                </a:solidFill>
              </a:rPr>
              <a:t>) : </a:t>
            </a:r>
            <a:r>
              <a:rPr lang="en-US" sz="1600" dirty="0" err="1" smtClean="0">
                <a:solidFill>
                  <a:schemeClr val="tx1"/>
                </a:solidFill>
              </a:rPr>
              <a:t>boolean</a:t>
            </a:r>
            <a:endParaRPr lang="en-US" sz="1600" dirty="0">
              <a:solidFill>
                <a:schemeClr val="tx1"/>
              </a:solidFill>
            </a:endParaRPr>
          </a:p>
        </p:txBody>
      </p:sp>
    </p:spTree>
    <p:extLst>
      <p:ext uri="{BB962C8B-B14F-4D97-AF65-F5344CB8AC3E}">
        <p14:creationId xmlns:p14="http://schemas.microsoft.com/office/powerpoint/2010/main" val="40604044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20688"/>
            <a:ext cx="8507012" cy="1066800"/>
          </a:xfrm>
        </p:spPr>
        <p:txBody>
          <a:bodyPr>
            <a:normAutofit/>
          </a:bodyPr>
          <a:lstStyle/>
          <a:p>
            <a:r>
              <a:rPr lang="en-US" dirty="0" smtClean="0"/>
              <a:t>UML Class Diagrams: Generalization</a:t>
            </a:r>
            <a:endParaRPr lang="en-US" dirty="0"/>
          </a:p>
        </p:txBody>
      </p:sp>
      <p:sp>
        <p:nvSpPr>
          <p:cNvPr id="4" name="Content Placeholder 3"/>
          <p:cNvSpPr>
            <a:spLocks noGrp="1"/>
          </p:cNvSpPr>
          <p:nvPr>
            <p:ph idx="1"/>
          </p:nvPr>
        </p:nvSpPr>
        <p:spPr>
          <a:xfrm>
            <a:off x="457200" y="2249424"/>
            <a:ext cx="2314600" cy="4325112"/>
          </a:xfrm>
        </p:spPr>
        <p:txBody>
          <a:bodyPr>
            <a:normAutofit/>
          </a:bodyPr>
          <a:lstStyle/>
          <a:p>
            <a:pPr marL="109728" indent="0">
              <a:buNone/>
            </a:pPr>
            <a:r>
              <a:rPr lang="en-US" sz="2400" dirty="0" smtClean="0"/>
              <a:t>Drivers are a type of person. Every person has a name and an age.</a:t>
            </a:r>
            <a:endParaRPr lang="en-US" sz="2400" dirty="0"/>
          </a:p>
        </p:txBody>
      </p:sp>
      <p:sp>
        <p:nvSpPr>
          <p:cNvPr id="28" name="Rectangle 27"/>
          <p:cNvSpPr/>
          <p:nvPr/>
        </p:nvSpPr>
        <p:spPr>
          <a:xfrm>
            <a:off x="3134296" y="4175478"/>
            <a:ext cx="2301800"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Vehicle</a:t>
            </a:r>
            <a:endParaRPr lang="en-US" sz="2400" dirty="0">
              <a:solidFill>
                <a:schemeClr val="tx1"/>
              </a:solidFill>
            </a:endParaRPr>
          </a:p>
        </p:txBody>
      </p:sp>
      <p:sp>
        <p:nvSpPr>
          <p:cNvPr id="29" name="Rectangle 28"/>
          <p:cNvSpPr/>
          <p:nvPr/>
        </p:nvSpPr>
        <p:spPr>
          <a:xfrm>
            <a:off x="6804248" y="4175477"/>
            <a:ext cx="2085776"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Driver</a:t>
            </a:r>
            <a:endParaRPr lang="en-US" sz="2400" dirty="0">
              <a:solidFill>
                <a:schemeClr val="tx1"/>
              </a:solidFill>
            </a:endParaRPr>
          </a:p>
        </p:txBody>
      </p:sp>
      <p:sp>
        <p:nvSpPr>
          <p:cNvPr id="30" name="TextBox 29"/>
          <p:cNvSpPr txBox="1"/>
          <p:nvPr/>
        </p:nvSpPr>
        <p:spPr>
          <a:xfrm>
            <a:off x="6286971" y="4167256"/>
            <a:ext cx="517277" cy="369332"/>
          </a:xfrm>
          <a:prstGeom prst="rect">
            <a:avLst/>
          </a:prstGeom>
          <a:noFill/>
        </p:spPr>
        <p:txBody>
          <a:bodyPr wrap="none" rtlCol="0">
            <a:spAutoFit/>
          </a:bodyPr>
          <a:lstStyle/>
          <a:p>
            <a:r>
              <a:rPr lang="en-US" dirty="0" smtClean="0"/>
              <a:t>1..*</a:t>
            </a:r>
            <a:endParaRPr lang="en-US" dirty="0"/>
          </a:p>
        </p:txBody>
      </p:sp>
      <p:sp>
        <p:nvSpPr>
          <p:cNvPr id="31" name="TextBox 30"/>
          <p:cNvSpPr txBox="1"/>
          <p:nvPr/>
        </p:nvSpPr>
        <p:spPr>
          <a:xfrm>
            <a:off x="5467267" y="4175555"/>
            <a:ext cx="283852" cy="369332"/>
          </a:xfrm>
          <a:prstGeom prst="rect">
            <a:avLst/>
          </a:prstGeom>
          <a:noFill/>
        </p:spPr>
        <p:txBody>
          <a:bodyPr wrap="none" rtlCol="0">
            <a:spAutoFit/>
          </a:bodyPr>
          <a:lstStyle/>
          <a:p>
            <a:r>
              <a:rPr lang="en-US" dirty="0" smtClean="0"/>
              <a:t>1</a:t>
            </a:r>
            <a:endParaRPr lang="en-US" dirty="0"/>
          </a:p>
        </p:txBody>
      </p:sp>
      <p:cxnSp>
        <p:nvCxnSpPr>
          <p:cNvPr id="32" name="Straight Arrow Connector 31"/>
          <p:cNvCxnSpPr>
            <a:stCxn id="28" idx="3"/>
            <a:endCxn id="29" idx="1"/>
          </p:cNvCxnSpPr>
          <p:nvPr/>
        </p:nvCxnSpPr>
        <p:spPr>
          <a:xfrm flipV="1">
            <a:off x="5436096" y="4536588"/>
            <a:ext cx="1368152" cy="1"/>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sp>
        <p:nvSpPr>
          <p:cNvPr id="33" name="TextBox 32"/>
          <p:cNvSpPr txBox="1"/>
          <p:nvPr/>
        </p:nvSpPr>
        <p:spPr>
          <a:xfrm>
            <a:off x="5593767" y="4573978"/>
            <a:ext cx="1041947" cy="369332"/>
          </a:xfrm>
          <a:prstGeom prst="rect">
            <a:avLst/>
          </a:prstGeom>
          <a:noFill/>
        </p:spPr>
        <p:txBody>
          <a:bodyPr wrap="none" rtlCol="0">
            <a:spAutoFit/>
          </a:bodyPr>
          <a:lstStyle/>
          <a:p>
            <a:r>
              <a:rPr lang="en-US" dirty="0" smtClean="0"/>
              <a:t>- drivers</a:t>
            </a:r>
            <a:endParaRPr lang="en-US" dirty="0"/>
          </a:p>
        </p:txBody>
      </p:sp>
      <p:sp>
        <p:nvSpPr>
          <p:cNvPr id="34" name="Rectangle 33"/>
          <p:cNvSpPr/>
          <p:nvPr/>
        </p:nvSpPr>
        <p:spPr>
          <a:xfrm>
            <a:off x="6824065" y="2634770"/>
            <a:ext cx="2085776"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dirty="0" smtClean="0">
                <a:solidFill>
                  <a:schemeClr val="tx1"/>
                </a:solidFill>
              </a:rPr>
              <a:t>- name : String</a:t>
            </a:r>
          </a:p>
          <a:p>
            <a:r>
              <a:rPr lang="en-US" sz="1600" dirty="0" smtClean="0">
                <a:solidFill>
                  <a:schemeClr val="tx1"/>
                </a:solidFill>
              </a:rPr>
              <a:t>- age : </a:t>
            </a:r>
            <a:r>
              <a:rPr lang="en-US" sz="1600" dirty="0" err="1" smtClean="0">
                <a:solidFill>
                  <a:schemeClr val="tx1"/>
                </a:solidFill>
              </a:rPr>
              <a:t>int</a:t>
            </a:r>
            <a:endParaRPr lang="en-US" sz="1600" dirty="0">
              <a:solidFill>
                <a:schemeClr val="tx1"/>
              </a:solidFill>
            </a:endParaRPr>
          </a:p>
        </p:txBody>
      </p:sp>
      <p:cxnSp>
        <p:nvCxnSpPr>
          <p:cNvPr id="35" name="Straight Arrow Connector 34"/>
          <p:cNvCxnSpPr/>
          <p:nvPr/>
        </p:nvCxnSpPr>
        <p:spPr>
          <a:xfrm flipV="1">
            <a:off x="7864551" y="3359134"/>
            <a:ext cx="19817" cy="816343"/>
          </a:xfrm>
          <a:prstGeom prst="straightConnector1">
            <a:avLst/>
          </a:prstGeom>
          <a:ln>
            <a:tailEnd type="none"/>
          </a:ln>
          <a:effectLst/>
        </p:spPr>
        <p:style>
          <a:lnRef idx="2">
            <a:schemeClr val="accent1"/>
          </a:lnRef>
          <a:fillRef idx="0">
            <a:schemeClr val="accent1"/>
          </a:fillRef>
          <a:effectRef idx="1">
            <a:schemeClr val="accent1"/>
          </a:effectRef>
          <a:fontRef idx="minor">
            <a:schemeClr val="tx1"/>
          </a:fontRef>
        </p:style>
      </p:cxnSp>
      <p:sp>
        <p:nvSpPr>
          <p:cNvPr id="7" name="Isosceles Triangle 6"/>
          <p:cNvSpPr/>
          <p:nvPr/>
        </p:nvSpPr>
        <p:spPr>
          <a:xfrm>
            <a:off x="7668344" y="3359134"/>
            <a:ext cx="397272" cy="288032"/>
          </a:xfrm>
          <a:prstGeom prst="triangle">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Rectangle 35"/>
          <p:cNvSpPr/>
          <p:nvPr/>
        </p:nvSpPr>
        <p:spPr>
          <a:xfrm>
            <a:off x="6824065" y="1912548"/>
            <a:ext cx="2085776"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Person</a:t>
            </a:r>
            <a:endParaRPr lang="en-US" sz="2400" dirty="0">
              <a:solidFill>
                <a:schemeClr val="tx1"/>
              </a:solidFill>
            </a:endParaRPr>
          </a:p>
        </p:txBody>
      </p:sp>
      <p:sp>
        <p:nvSpPr>
          <p:cNvPr id="38" name="Rectangle 37"/>
          <p:cNvSpPr/>
          <p:nvPr/>
        </p:nvSpPr>
        <p:spPr>
          <a:xfrm>
            <a:off x="3134296" y="4896274"/>
            <a:ext cx="2301800" cy="1079315"/>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dirty="0" smtClean="0">
                <a:solidFill>
                  <a:schemeClr val="tx1"/>
                </a:solidFill>
              </a:rPr>
              <a:t>- fuel consumption : </a:t>
            </a:r>
            <a:r>
              <a:rPr lang="en-US" sz="1600" dirty="0" err="1" smtClean="0">
                <a:solidFill>
                  <a:schemeClr val="tx1"/>
                </a:solidFill>
              </a:rPr>
              <a:t>int</a:t>
            </a:r>
            <a:endParaRPr lang="en-US" sz="1600" dirty="0" smtClean="0">
              <a:solidFill>
                <a:schemeClr val="tx1"/>
              </a:solidFill>
            </a:endParaRPr>
          </a:p>
          <a:p>
            <a:r>
              <a:rPr lang="en-US" sz="1600" dirty="0" smtClean="0">
                <a:solidFill>
                  <a:schemeClr val="tx1"/>
                </a:solidFill>
              </a:rPr>
              <a:t>- remaining fuel : </a:t>
            </a:r>
            <a:r>
              <a:rPr lang="en-US" sz="1600" dirty="0" err="1" smtClean="0">
                <a:solidFill>
                  <a:schemeClr val="tx1"/>
                </a:solidFill>
              </a:rPr>
              <a:t>int</a:t>
            </a:r>
            <a:endParaRPr lang="en-US" sz="1600" dirty="0" smtClean="0">
              <a:solidFill>
                <a:schemeClr val="tx1"/>
              </a:solidFill>
            </a:endParaRPr>
          </a:p>
        </p:txBody>
      </p:sp>
      <p:sp>
        <p:nvSpPr>
          <p:cNvPr id="39" name="Rectangle 38"/>
          <p:cNvSpPr/>
          <p:nvPr/>
        </p:nvSpPr>
        <p:spPr>
          <a:xfrm>
            <a:off x="3134296" y="5979213"/>
            <a:ext cx="2301800"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dirty="0" smtClean="0">
                <a:solidFill>
                  <a:schemeClr val="tx1"/>
                </a:solidFill>
              </a:rPr>
              <a:t>+ move(</a:t>
            </a:r>
            <a:r>
              <a:rPr lang="en-US" sz="1600" dirty="0" err="1" smtClean="0">
                <a:solidFill>
                  <a:schemeClr val="tx1"/>
                </a:solidFill>
              </a:rPr>
              <a:t>int</a:t>
            </a:r>
            <a:r>
              <a:rPr lang="en-US" sz="1600" dirty="0" smtClean="0">
                <a:solidFill>
                  <a:schemeClr val="tx1"/>
                </a:solidFill>
              </a:rPr>
              <a:t>) : </a:t>
            </a:r>
            <a:r>
              <a:rPr lang="en-US" sz="1600" dirty="0" err="1" smtClean="0">
                <a:solidFill>
                  <a:schemeClr val="tx1"/>
                </a:solidFill>
              </a:rPr>
              <a:t>boolean</a:t>
            </a:r>
            <a:endParaRPr lang="en-US" sz="1600" dirty="0">
              <a:solidFill>
                <a:schemeClr val="tx1"/>
              </a:solidFill>
            </a:endParaRPr>
          </a:p>
        </p:txBody>
      </p:sp>
      <p:sp>
        <p:nvSpPr>
          <p:cNvPr id="16" name="TextBox 15"/>
          <p:cNvSpPr txBox="1"/>
          <p:nvPr/>
        </p:nvSpPr>
        <p:spPr>
          <a:xfrm>
            <a:off x="3841758" y="2446837"/>
            <a:ext cx="1625509" cy="1477328"/>
          </a:xfrm>
          <a:prstGeom prst="rect">
            <a:avLst/>
          </a:prstGeom>
          <a:noFill/>
        </p:spPr>
        <p:txBody>
          <a:bodyPr wrap="square" rtlCol="0">
            <a:spAutoFit/>
          </a:bodyPr>
          <a:lstStyle/>
          <a:p>
            <a:r>
              <a:rPr lang="en-US" dirty="0" smtClean="0">
                <a:solidFill>
                  <a:schemeClr val="accent1">
                    <a:lumMod val="60000"/>
                    <a:lumOff val="40000"/>
                  </a:schemeClr>
                </a:solidFill>
              </a:rPr>
              <a:t>Note: we use a special kind of arrowhead to represent generalization</a:t>
            </a:r>
            <a:endParaRPr lang="en-US" dirty="0">
              <a:solidFill>
                <a:schemeClr val="accent1">
                  <a:lumMod val="60000"/>
                  <a:lumOff val="40000"/>
                </a:schemeClr>
              </a:solidFill>
            </a:endParaRPr>
          </a:p>
        </p:txBody>
      </p:sp>
      <p:cxnSp>
        <p:nvCxnSpPr>
          <p:cNvPr id="17" name="Straight Arrow Connector 16"/>
          <p:cNvCxnSpPr>
            <a:stCxn id="16" idx="3"/>
          </p:cNvCxnSpPr>
          <p:nvPr/>
        </p:nvCxnSpPr>
        <p:spPr>
          <a:xfrm>
            <a:off x="5467267" y="3185501"/>
            <a:ext cx="1985053" cy="461665"/>
          </a:xfrm>
          <a:prstGeom prst="straightConnector1">
            <a:avLst/>
          </a:prstGeom>
          <a:ln>
            <a:solidFill>
              <a:schemeClr val="accent1">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5963838" y="5240549"/>
            <a:ext cx="2946003" cy="1477328"/>
          </a:xfrm>
          <a:prstGeom prst="rect">
            <a:avLst/>
          </a:prstGeom>
          <a:noFill/>
        </p:spPr>
        <p:txBody>
          <a:bodyPr wrap="square" rtlCol="0">
            <a:spAutoFit/>
          </a:bodyPr>
          <a:lstStyle/>
          <a:p>
            <a:r>
              <a:rPr lang="en-US" dirty="0" smtClean="0">
                <a:solidFill>
                  <a:schemeClr val="accent1">
                    <a:lumMod val="60000"/>
                    <a:lumOff val="40000"/>
                  </a:schemeClr>
                </a:solidFill>
              </a:rPr>
              <a:t>We assume that Driver </a:t>
            </a:r>
            <a:r>
              <a:rPr lang="en-US" b="1" dirty="0" smtClean="0">
                <a:solidFill>
                  <a:schemeClr val="accent1">
                    <a:lumMod val="60000"/>
                    <a:lumOff val="40000"/>
                  </a:schemeClr>
                </a:solidFill>
              </a:rPr>
              <a:t>inherits</a:t>
            </a:r>
            <a:r>
              <a:rPr lang="en-US" dirty="0" smtClean="0">
                <a:solidFill>
                  <a:schemeClr val="accent1">
                    <a:lumMod val="60000"/>
                    <a:lumOff val="40000"/>
                  </a:schemeClr>
                </a:solidFill>
              </a:rPr>
              <a:t> all the properties and operations of a Person (as well as defining its own)</a:t>
            </a:r>
          </a:p>
        </p:txBody>
      </p:sp>
    </p:spTree>
    <p:extLst>
      <p:ext uri="{BB962C8B-B14F-4D97-AF65-F5344CB8AC3E}">
        <p14:creationId xmlns:p14="http://schemas.microsoft.com/office/powerpoint/2010/main" val="15687032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20688"/>
            <a:ext cx="8507012" cy="1066800"/>
          </a:xfrm>
        </p:spPr>
        <p:txBody>
          <a:bodyPr>
            <a:normAutofit/>
          </a:bodyPr>
          <a:lstStyle/>
          <a:p>
            <a:r>
              <a:rPr lang="en-US" dirty="0" smtClean="0"/>
              <a:t>UML Class Diagrams: Composition</a:t>
            </a:r>
            <a:endParaRPr lang="en-US" dirty="0"/>
          </a:p>
        </p:txBody>
      </p:sp>
      <p:sp>
        <p:nvSpPr>
          <p:cNvPr id="4" name="Content Placeholder 3"/>
          <p:cNvSpPr>
            <a:spLocks noGrp="1"/>
          </p:cNvSpPr>
          <p:nvPr>
            <p:ph idx="1"/>
          </p:nvPr>
        </p:nvSpPr>
        <p:spPr>
          <a:xfrm>
            <a:off x="457200" y="2249424"/>
            <a:ext cx="2314600" cy="4325112"/>
          </a:xfrm>
        </p:spPr>
        <p:txBody>
          <a:bodyPr>
            <a:normAutofit/>
          </a:bodyPr>
          <a:lstStyle/>
          <a:p>
            <a:pPr marL="109728" indent="0">
              <a:buNone/>
            </a:pPr>
            <a:r>
              <a:rPr lang="en-US" sz="2400" dirty="0" smtClean="0"/>
              <a:t>Vehicles are made up of many components.</a:t>
            </a:r>
            <a:endParaRPr lang="en-US" sz="2400" dirty="0"/>
          </a:p>
        </p:txBody>
      </p:sp>
      <p:sp>
        <p:nvSpPr>
          <p:cNvPr id="28" name="Rectangle 27"/>
          <p:cNvSpPr/>
          <p:nvPr/>
        </p:nvSpPr>
        <p:spPr>
          <a:xfrm>
            <a:off x="3134296" y="4175478"/>
            <a:ext cx="2301800"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Vehicle</a:t>
            </a:r>
            <a:endParaRPr lang="en-US" sz="2400" dirty="0">
              <a:solidFill>
                <a:schemeClr val="tx1"/>
              </a:solidFill>
            </a:endParaRPr>
          </a:p>
        </p:txBody>
      </p:sp>
      <p:sp>
        <p:nvSpPr>
          <p:cNvPr id="29" name="Rectangle 28"/>
          <p:cNvSpPr/>
          <p:nvPr/>
        </p:nvSpPr>
        <p:spPr>
          <a:xfrm>
            <a:off x="6804248" y="4175477"/>
            <a:ext cx="2085776"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Driver</a:t>
            </a:r>
            <a:endParaRPr lang="en-US" sz="2400" dirty="0">
              <a:solidFill>
                <a:schemeClr val="tx1"/>
              </a:solidFill>
            </a:endParaRPr>
          </a:p>
        </p:txBody>
      </p:sp>
      <p:sp>
        <p:nvSpPr>
          <p:cNvPr id="30" name="TextBox 29"/>
          <p:cNvSpPr txBox="1"/>
          <p:nvPr/>
        </p:nvSpPr>
        <p:spPr>
          <a:xfrm>
            <a:off x="6286971" y="4167256"/>
            <a:ext cx="517277" cy="369332"/>
          </a:xfrm>
          <a:prstGeom prst="rect">
            <a:avLst/>
          </a:prstGeom>
          <a:noFill/>
        </p:spPr>
        <p:txBody>
          <a:bodyPr wrap="none" rtlCol="0">
            <a:spAutoFit/>
          </a:bodyPr>
          <a:lstStyle/>
          <a:p>
            <a:r>
              <a:rPr lang="en-US" dirty="0" smtClean="0"/>
              <a:t>1..*</a:t>
            </a:r>
            <a:endParaRPr lang="en-US" dirty="0"/>
          </a:p>
        </p:txBody>
      </p:sp>
      <p:sp>
        <p:nvSpPr>
          <p:cNvPr id="31" name="TextBox 30"/>
          <p:cNvSpPr txBox="1"/>
          <p:nvPr/>
        </p:nvSpPr>
        <p:spPr>
          <a:xfrm>
            <a:off x="5467267" y="4175555"/>
            <a:ext cx="283852" cy="369332"/>
          </a:xfrm>
          <a:prstGeom prst="rect">
            <a:avLst/>
          </a:prstGeom>
          <a:noFill/>
        </p:spPr>
        <p:txBody>
          <a:bodyPr wrap="none" rtlCol="0">
            <a:spAutoFit/>
          </a:bodyPr>
          <a:lstStyle/>
          <a:p>
            <a:r>
              <a:rPr lang="en-US" dirty="0" smtClean="0"/>
              <a:t>1</a:t>
            </a:r>
            <a:endParaRPr lang="en-US" dirty="0"/>
          </a:p>
        </p:txBody>
      </p:sp>
      <p:cxnSp>
        <p:nvCxnSpPr>
          <p:cNvPr id="32" name="Straight Arrow Connector 31"/>
          <p:cNvCxnSpPr>
            <a:stCxn id="28" idx="3"/>
            <a:endCxn id="29" idx="1"/>
          </p:cNvCxnSpPr>
          <p:nvPr/>
        </p:nvCxnSpPr>
        <p:spPr>
          <a:xfrm flipV="1">
            <a:off x="5436096" y="4536588"/>
            <a:ext cx="1368152" cy="1"/>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sp>
        <p:nvSpPr>
          <p:cNvPr id="34" name="Rectangle 33"/>
          <p:cNvSpPr/>
          <p:nvPr/>
        </p:nvSpPr>
        <p:spPr>
          <a:xfrm>
            <a:off x="6824065" y="2634770"/>
            <a:ext cx="2085776"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dirty="0" smtClean="0">
                <a:solidFill>
                  <a:schemeClr val="tx1"/>
                </a:solidFill>
              </a:rPr>
              <a:t>- name : String</a:t>
            </a:r>
          </a:p>
          <a:p>
            <a:r>
              <a:rPr lang="en-US" sz="1600" dirty="0" smtClean="0">
                <a:solidFill>
                  <a:schemeClr val="tx1"/>
                </a:solidFill>
              </a:rPr>
              <a:t>- age : </a:t>
            </a:r>
            <a:r>
              <a:rPr lang="en-US" sz="1600" dirty="0" err="1" smtClean="0">
                <a:solidFill>
                  <a:schemeClr val="tx1"/>
                </a:solidFill>
              </a:rPr>
              <a:t>int</a:t>
            </a:r>
            <a:endParaRPr lang="en-US" sz="1600" dirty="0">
              <a:solidFill>
                <a:schemeClr val="tx1"/>
              </a:solidFill>
            </a:endParaRPr>
          </a:p>
        </p:txBody>
      </p:sp>
      <p:cxnSp>
        <p:nvCxnSpPr>
          <p:cNvPr id="35" name="Straight Arrow Connector 34"/>
          <p:cNvCxnSpPr/>
          <p:nvPr/>
        </p:nvCxnSpPr>
        <p:spPr>
          <a:xfrm flipV="1">
            <a:off x="7864551" y="3359134"/>
            <a:ext cx="19817" cy="816343"/>
          </a:xfrm>
          <a:prstGeom prst="straightConnector1">
            <a:avLst/>
          </a:prstGeom>
          <a:ln>
            <a:tailEnd type="none"/>
          </a:ln>
          <a:effectLst/>
        </p:spPr>
        <p:style>
          <a:lnRef idx="2">
            <a:schemeClr val="accent1"/>
          </a:lnRef>
          <a:fillRef idx="0">
            <a:schemeClr val="accent1"/>
          </a:fillRef>
          <a:effectRef idx="1">
            <a:schemeClr val="accent1"/>
          </a:effectRef>
          <a:fontRef idx="minor">
            <a:schemeClr val="tx1"/>
          </a:fontRef>
        </p:style>
      </p:cxnSp>
      <p:sp>
        <p:nvSpPr>
          <p:cNvPr id="7" name="Isosceles Triangle 6"/>
          <p:cNvSpPr/>
          <p:nvPr/>
        </p:nvSpPr>
        <p:spPr>
          <a:xfrm>
            <a:off x="7668344" y="3359134"/>
            <a:ext cx="397272" cy="288032"/>
          </a:xfrm>
          <a:prstGeom prst="triangle">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Rectangle 35"/>
          <p:cNvSpPr/>
          <p:nvPr/>
        </p:nvSpPr>
        <p:spPr>
          <a:xfrm>
            <a:off x="6824065" y="1912548"/>
            <a:ext cx="2085776"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Person</a:t>
            </a:r>
            <a:endParaRPr lang="en-US" sz="2400" dirty="0">
              <a:solidFill>
                <a:schemeClr val="tx1"/>
              </a:solidFill>
            </a:endParaRPr>
          </a:p>
        </p:txBody>
      </p:sp>
    </p:spTree>
    <p:extLst>
      <p:ext uri="{BB962C8B-B14F-4D97-AF65-F5344CB8AC3E}">
        <p14:creationId xmlns:p14="http://schemas.microsoft.com/office/powerpoint/2010/main" val="11905685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20688"/>
            <a:ext cx="8507012" cy="1066800"/>
          </a:xfrm>
        </p:spPr>
        <p:txBody>
          <a:bodyPr>
            <a:normAutofit/>
          </a:bodyPr>
          <a:lstStyle/>
          <a:p>
            <a:r>
              <a:rPr lang="en-US" dirty="0" smtClean="0"/>
              <a:t>UML Class Diagrams: Composition</a:t>
            </a:r>
            <a:endParaRPr lang="en-US" dirty="0"/>
          </a:p>
        </p:txBody>
      </p:sp>
      <p:sp>
        <p:nvSpPr>
          <p:cNvPr id="4" name="Content Placeholder 3"/>
          <p:cNvSpPr>
            <a:spLocks noGrp="1"/>
          </p:cNvSpPr>
          <p:nvPr>
            <p:ph idx="1"/>
          </p:nvPr>
        </p:nvSpPr>
        <p:spPr>
          <a:xfrm>
            <a:off x="457200" y="2249424"/>
            <a:ext cx="2314600" cy="4325112"/>
          </a:xfrm>
        </p:spPr>
        <p:txBody>
          <a:bodyPr>
            <a:normAutofit/>
          </a:bodyPr>
          <a:lstStyle/>
          <a:p>
            <a:pPr marL="109728" indent="0">
              <a:buNone/>
            </a:pPr>
            <a:r>
              <a:rPr lang="en-US" sz="2400" dirty="0" smtClean="0"/>
              <a:t>Vehicles are made up of many components.</a:t>
            </a:r>
            <a:endParaRPr lang="en-US" sz="2400" dirty="0"/>
          </a:p>
        </p:txBody>
      </p:sp>
      <p:sp>
        <p:nvSpPr>
          <p:cNvPr id="28" name="Rectangle 27"/>
          <p:cNvSpPr/>
          <p:nvPr/>
        </p:nvSpPr>
        <p:spPr>
          <a:xfrm>
            <a:off x="3134296" y="4175478"/>
            <a:ext cx="2301800"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Vehicle</a:t>
            </a:r>
            <a:endParaRPr lang="en-US" sz="2400" dirty="0">
              <a:solidFill>
                <a:schemeClr val="tx1"/>
              </a:solidFill>
            </a:endParaRPr>
          </a:p>
        </p:txBody>
      </p:sp>
      <p:sp>
        <p:nvSpPr>
          <p:cNvPr id="29" name="Rectangle 28"/>
          <p:cNvSpPr/>
          <p:nvPr/>
        </p:nvSpPr>
        <p:spPr>
          <a:xfrm>
            <a:off x="6804248" y="4175477"/>
            <a:ext cx="2085776"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Driver</a:t>
            </a:r>
            <a:endParaRPr lang="en-US" sz="2400" dirty="0">
              <a:solidFill>
                <a:schemeClr val="tx1"/>
              </a:solidFill>
            </a:endParaRPr>
          </a:p>
        </p:txBody>
      </p:sp>
      <p:sp>
        <p:nvSpPr>
          <p:cNvPr id="30" name="TextBox 29"/>
          <p:cNvSpPr txBox="1"/>
          <p:nvPr/>
        </p:nvSpPr>
        <p:spPr>
          <a:xfrm>
            <a:off x="6286971" y="4167256"/>
            <a:ext cx="517277" cy="369332"/>
          </a:xfrm>
          <a:prstGeom prst="rect">
            <a:avLst/>
          </a:prstGeom>
          <a:noFill/>
        </p:spPr>
        <p:txBody>
          <a:bodyPr wrap="none" rtlCol="0">
            <a:spAutoFit/>
          </a:bodyPr>
          <a:lstStyle/>
          <a:p>
            <a:r>
              <a:rPr lang="en-US" dirty="0" smtClean="0"/>
              <a:t>1..*</a:t>
            </a:r>
            <a:endParaRPr lang="en-US" dirty="0"/>
          </a:p>
        </p:txBody>
      </p:sp>
      <p:sp>
        <p:nvSpPr>
          <p:cNvPr id="31" name="TextBox 30"/>
          <p:cNvSpPr txBox="1"/>
          <p:nvPr/>
        </p:nvSpPr>
        <p:spPr>
          <a:xfrm>
            <a:off x="5467267" y="4175555"/>
            <a:ext cx="283852" cy="369332"/>
          </a:xfrm>
          <a:prstGeom prst="rect">
            <a:avLst/>
          </a:prstGeom>
          <a:noFill/>
        </p:spPr>
        <p:txBody>
          <a:bodyPr wrap="none" rtlCol="0">
            <a:spAutoFit/>
          </a:bodyPr>
          <a:lstStyle/>
          <a:p>
            <a:r>
              <a:rPr lang="en-US" dirty="0" smtClean="0"/>
              <a:t>1</a:t>
            </a:r>
            <a:endParaRPr lang="en-US" dirty="0"/>
          </a:p>
        </p:txBody>
      </p:sp>
      <p:cxnSp>
        <p:nvCxnSpPr>
          <p:cNvPr id="32" name="Straight Arrow Connector 31"/>
          <p:cNvCxnSpPr>
            <a:stCxn id="28" idx="3"/>
            <a:endCxn id="29" idx="1"/>
          </p:cNvCxnSpPr>
          <p:nvPr/>
        </p:nvCxnSpPr>
        <p:spPr>
          <a:xfrm flipV="1">
            <a:off x="5436096" y="4536588"/>
            <a:ext cx="1368152" cy="1"/>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sp>
        <p:nvSpPr>
          <p:cNvPr id="34" name="Rectangle 33"/>
          <p:cNvSpPr/>
          <p:nvPr/>
        </p:nvSpPr>
        <p:spPr>
          <a:xfrm>
            <a:off x="6824065" y="2634770"/>
            <a:ext cx="2085776"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dirty="0" smtClean="0">
                <a:solidFill>
                  <a:schemeClr val="tx1"/>
                </a:solidFill>
              </a:rPr>
              <a:t>- name : String</a:t>
            </a:r>
          </a:p>
          <a:p>
            <a:r>
              <a:rPr lang="en-US" sz="1600" dirty="0" smtClean="0">
                <a:solidFill>
                  <a:schemeClr val="tx1"/>
                </a:solidFill>
              </a:rPr>
              <a:t>- age : </a:t>
            </a:r>
            <a:r>
              <a:rPr lang="en-US" sz="1600" dirty="0" err="1" smtClean="0">
                <a:solidFill>
                  <a:schemeClr val="tx1"/>
                </a:solidFill>
              </a:rPr>
              <a:t>int</a:t>
            </a:r>
            <a:endParaRPr lang="en-US" sz="1600" dirty="0">
              <a:solidFill>
                <a:schemeClr val="tx1"/>
              </a:solidFill>
            </a:endParaRPr>
          </a:p>
        </p:txBody>
      </p:sp>
      <p:cxnSp>
        <p:nvCxnSpPr>
          <p:cNvPr id="35" name="Straight Arrow Connector 34"/>
          <p:cNvCxnSpPr/>
          <p:nvPr/>
        </p:nvCxnSpPr>
        <p:spPr>
          <a:xfrm flipV="1">
            <a:off x="7864551" y="3359134"/>
            <a:ext cx="19817" cy="816343"/>
          </a:xfrm>
          <a:prstGeom prst="straightConnector1">
            <a:avLst/>
          </a:prstGeom>
          <a:ln>
            <a:tailEnd type="none"/>
          </a:ln>
          <a:effectLst/>
        </p:spPr>
        <p:style>
          <a:lnRef idx="2">
            <a:schemeClr val="accent1"/>
          </a:lnRef>
          <a:fillRef idx="0">
            <a:schemeClr val="accent1"/>
          </a:fillRef>
          <a:effectRef idx="1">
            <a:schemeClr val="accent1"/>
          </a:effectRef>
          <a:fontRef idx="minor">
            <a:schemeClr val="tx1"/>
          </a:fontRef>
        </p:style>
      </p:cxnSp>
      <p:sp>
        <p:nvSpPr>
          <p:cNvPr id="7" name="Isosceles Triangle 6"/>
          <p:cNvSpPr/>
          <p:nvPr/>
        </p:nvSpPr>
        <p:spPr>
          <a:xfrm>
            <a:off x="7668344" y="3359134"/>
            <a:ext cx="397272" cy="288032"/>
          </a:xfrm>
          <a:prstGeom prst="triangle">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Rectangle 35"/>
          <p:cNvSpPr/>
          <p:nvPr/>
        </p:nvSpPr>
        <p:spPr>
          <a:xfrm>
            <a:off x="6824065" y="1912548"/>
            <a:ext cx="2085776"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Person</a:t>
            </a:r>
            <a:endParaRPr lang="en-US" sz="2400" dirty="0">
              <a:solidFill>
                <a:schemeClr val="tx1"/>
              </a:solidFill>
            </a:endParaRPr>
          </a:p>
        </p:txBody>
      </p:sp>
      <p:sp>
        <p:nvSpPr>
          <p:cNvPr id="19" name="Rectangle 18"/>
          <p:cNvSpPr/>
          <p:nvPr/>
        </p:nvSpPr>
        <p:spPr>
          <a:xfrm>
            <a:off x="3134296" y="5852314"/>
            <a:ext cx="2301800"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Component</a:t>
            </a:r>
            <a:endParaRPr lang="en-US" sz="2400" dirty="0">
              <a:solidFill>
                <a:schemeClr val="tx1"/>
              </a:solidFill>
            </a:endParaRPr>
          </a:p>
        </p:txBody>
      </p:sp>
      <p:cxnSp>
        <p:nvCxnSpPr>
          <p:cNvPr id="20" name="Straight Arrow Connector 19"/>
          <p:cNvCxnSpPr>
            <a:stCxn id="19" idx="0"/>
            <a:endCxn id="28" idx="2"/>
          </p:cNvCxnSpPr>
          <p:nvPr/>
        </p:nvCxnSpPr>
        <p:spPr>
          <a:xfrm flipV="1">
            <a:off x="4285196" y="4897700"/>
            <a:ext cx="0" cy="954614"/>
          </a:xfrm>
          <a:prstGeom prst="straightConnector1">
            <a:avLst/>
          </a:prstGeom>
          <a:ln>
            <a:tailEnd type="none"/>
          </a:ln>
          <a:effectLst/>
        </p:spPr>
        <p:style>
          <a:lnRef idx="2">
            <a:schemeClr val="accent1"/>
          </a:lnRef>
          <a:fillRef idx="0">
            <a:schemeClr val="accent1"/>
          </a:fillRef>
          <a:effectRef idx="1">
            <a:schemeClr val="accent1"/>
          </a:effectRef>
          <a:fontRef idx="minor">
            <a:schemeClr val="tx1"/>
          </a:fontRef>
        </p:style>
      </p:cxnSp>
      <p:sp>
        <p:nvSpPr>
          <p:cNvPr id="6" name="Diamond 5"/>
          <p:cNvSpPr/>
          <p:nvPr/>
        </p:nvSpPr>
        <p:spPr>
          <a:xfrm>
            <a:off x="4141794" y="4897699"/>
            <a:ext cx="286804" cy="434190"/>
          </a:xfrm>
          <a:prstGeom prst="diamond">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TextBox 23"/>
          <p:cNvSpPr txBox="1"/>
          <p:nvPr/>
        </p:nvSpPr>
        <p:spPr>
          <a:xfrm>
            <a:off x="531232" y="4593225"/>
            <a:ext cx="1625509" cy="1477328"/>
          </a:xfrm>
          <a:prstGeom prst="rect">
            <a:avLst/>
          </a:prstGeom>
          <a:noFill/>
        </p:spPr>
        <p:txBody>
          <a:bodyPr wrap="square" rtlCol="0">
            <a:spAutoFit/>
          </a:bodyPr>
          <a:lstStyle/>
          <a:p>
            <a:r>
              <a:rPr lang="en-US" dirty="0" smtClean="0">
                <a:solidFill>
                  <a:schemeClr val="accent1">
                    <a:lumMod val="60000"/>
                    <a:lumOff val="40000"/>
                  </a:schemeClr>
                </a:solidFill>
              </a:rPr>
              <a:t>Note: we use a solid diamond to represent composition</a:t>
            </a:r>
            <a:endParaRPr lang="en-US" dirty="0">
              <a:solidFill>
                <a:schemeClr val="accent1">
                  <a:lumMod val="60000"/>
                  <a:lumOff val="40000"/>
                </a:schemeClr>
              </a:solidFill>
            </a:endParaRPr>
          </a:p>
        </p:txBody>
      </p:sp>
      <p:cxnSp>
        <p:nvCxnSpPr>
          <p:cNvPr id="25" name="Straight Arrow Connector 24"/>
          <p:cNvCxnSpPr>
            <a:stCxn id="24" idx="3"/>
          </p:cNvCxnSpPr>
          <p:nvPr/>
        </p:nvCxnSpPr>
        <p:spPr>
          <a:xfrm>
            <a:off x="2156741" y="5331889"/>
            <a:ext cx="1767187" cy="0"/>
          </a:xfrm>
          <a:prstGeom prst="straightConnector1">
            <a:avLst/>
          </a:prstGeom>
          <a:ln>
            <a:solidFill>
              <a:schemeClr val="accent1">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5751119" y="5085184"/>
            <a:ext cx="3138905" cy="1754327"/>
          </a:xfrm>
          <a:prstGeom prst="rect">
            <a:avLst/>
          </a:prstGeom>
          <a:noFill/>
        </p:spPr>
        <p:txBody>
          <a:bodyPr wrap="square" rtlCol="0">
            <a:spAutoFit/>
          </a:bodyPr>
          <a:lstStyle/>
          <a:p>
            <a:r>
              <a:rPr lang="en-US" dirty="0" smtClean="0">
                <a:solidFill>
                  <a:schemeClr val="accent1">
                    <a:lumMod val="60000"/>
                    <a:lumOff val="40000"/>
                  </a:schemeClr>
                </a:solidFill>
              </a:rPr>
              <a:t>We can use the composition relationship when there is a </a:t>
            </a:r>
            <a:r>
              <a:rPr lang="en-US" i="1" dirty="0" smtClean="0">
                <a:solidFill>
                  <a:schemeClr val="accent1">
                    <a:lumMod val="60000"/>
                    <a:lumOff val="40000"/>
                  </a:schemeClr>
                </a:solidFill>
              </a:rPr>
              <a:t>strong lifecycle dependency </a:t>
            </a:r>
            <a:r>
              <a:rPr lang="en-US" dirty="0" smtClean="0">
                <a:solidFill>
                  <a:schemeClr val="accent1">
                    <a:lumMod val="60000"/>
                    <a:lumOff val="40000"/>
                  </a:schemeClr>
                </a:solidFill>
              </a:rPr>
              <a:t>(i.e. a thing is only a component when it is part of a vehicle)</a:t>
            </a:r>
            <a:endParaRPr lang="en-US" dirty="0">
              <a:solidFill>
                <a:schemeClr val="accent1">
                  <a:lumMod val="60000"/>
                  <a:lumOff val="40000"/>
                </a:schemeClr>
              </a:solidFill>
            </a:endParaRPr>
          </a:p>
        </p:txBody>
      </p:sp>
    </p:spTree>
    <p:extLst>
      <p:ext uri="{BB962C8B-B14F-4D97-AF65-F5344CB8AC3E}">
        <p14:creationId xmlns:p14="http://schemas.microsoft.com/office/powerpoint/2010/main" val="4712696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20688"/>
            <a:ext cx="8507012" cy="1066800"/>
          </a:xfrm>
        </p:spPr>
        <p:txBody>
          <a:bodyPr>
            <a:normAutofit/>
          </a:bodyPr>
          <a:lstStyle/>
          <a:p>
            <a:r>
              <a:rPr lang="en-US" dirty="0" smtClean="0"/>
              <a:t>UML Class Diagrams: Aggregation</a:t>
            </a:r>
            <a:endParaRPr lang="en-US" dirty="0"/>
          </a:p>
        </p:txBody>
      </p:sp>
      <p:sp>
        <p:nvSpPr>
          <p:cNvPr id="4" name="Content Placeholder 3"/>
          <p:cNvSpPr>
            <a:spLocks noGrp="1"/>
          </p:cNvSpPr>
          <p:nvPr>
            <p:ph idx="1"/>
          </p:nvPr>
        </p:nvSpPr>
        <p:spPr>
          <a:xfrm>
            <a:off x="457200" y="4167256"/>
            <a:ext cx="2314600" cy="2407280"/>
          </a:xfrm>
        </p:spPr>
        <p:txBody>
          <a:bodyPr>
            <a:normAutofit/>
          </a:bodyPr>
          <a:lstStyle/>
          <a:p>
            <a:pPr marL="109728" indent="0">
              <a:buNone/>
            </a:pPr>
            <a:r>
              <a:rPr lang="en-US" sz="2400" dirty="0" smtClean="0"/>
              <a:t>Vehicles are managed in a collection called a Fleet.</a:t>
            </a:r>
            <a:endParaRPr lang="en-US" sz="2400" dirty="0"/>
          </a:p>
        </p:txBody>
      </p:sp>
      <p:sp>
        <p:nvSpPr>
          <p:cNvPr id="28" name="Rectangle 27"/>
          <p:cNvSpPr/>
          <p:nvPr/>
        </p:nvSpPr>
        <p:spPr>
          <a:xfrm>
            <a:off x="3134296" y="4175478"/>
            <a:ext cx="2301800"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Vehicle</a:t>
            </a:r>
            <a:endParaRPr lang="en-US" sz="2400" dirty="0">
              <a:solidFill>
                <a:schemeClr val="tx1"/>
              </a:solidFill>
            </a:endParaRPr>
          </a:p>
        </p:txBody>
      </p:sp>
      <p:sp>
        <p:nvSpPr>
          <p:cNvPr id="29" name="Rectangle 28"/>
          <p:cNvSpPr/>
          <p:nvPr/>
        </p:nvSpPr>
        <p:spPr>
          <a:xfrm>
            <a:off x="6804248" y="4175477"/>
            <a:ext cx="2085776"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Driver</a:t>
            </a:r>
            <a:endParaRPr lang="en-US" sz="2400" dirty="0">
              <a:solidFill>
                <a:schemeClr val="tx1"/>
              </a:solidFill>
            </a:endParaRPr>
          </a:p>
        </p:txBody>
      </p:sp>
      <p:sp>
        <p:nvSpPr>
          <p:cNvPr id="30" name="TextBox 29"/>
          <p:cNvSpPr txBox="1"/>
          <p:nvPr/>
        </p:nvSpPr>
        <p:spPr>
          <a:xfrm>
            <a:off x="6286971" y="4167256"/>
            <a:ext cx="517277" cy="369332"/>
          </a:xfrm>
          <a:prstGeom prst="rect">
            <a:avLst/>
          </a:prstGeom>
          <a:noFill/>
        </p:spPr>
        <p:txBody>
          <a:bodyPr wrap="none" rtlCol="0">
            <a:spAutoFit/>
          </a:bodyPr>
          <a:lstStyle/>
          <a:p>
            <a:r>
              <a:rPr lang="en-US" dirty="0" smtClean="0"/>
              <a:t>1..*</a:t>
            </a:r>
            <a:endParaRPr lang="en-US" dirty="0"/>
          </a:p>
        </p:txBody>
      </p:sp>
      <p:sp>
        <p:nvSpPr>
          <p:cNvPr id="31" name="TextBox 30"/>
          <p:cNvSpPr txBox="1"/>
          <p:nvPr/>
        </p:nvSpPr>
        <p:spPr>
          <a:xfrm>
            <a:off x="5467267" y="4175555"/>
            <a:ext cx="283852" cy="369332"/>
          </a:xfrm>
          <a:prstGeom prst="rect">
            <a:avLst/>
          </a:prstGeom>
          <a:noFill/>
        </p:spPr>
        <p:txBody>
          <a:bodyPr wrap="none" rtlCol="0">
            <a:spAutoFit/>
          </a:bodyPr>
          <a:lstStyle/>
          <a:p>
            <a:r>
              <a:rPr lang="en-US" dirty="0" smtClean="0"/>
              <a:t>1</a:t>
            </a:r>
            <a:endParaRPr lang="en-US" dirty="0"/>
          </a:p>
        </p:txBody>
      </p:sp>
      <p:cxnSp>
        <p:nvCxnSpPr>
          <p:cNvPr id="32" name="Straight Arrow Connector 31"/>
          <p:cNvCxnSpPr>
            <a:stCxn id="28" idx="3"/>
            <a:endCxn id="29" idx="1"/>
          </p:cNvCxnSpPr>
          <p:nvPr/>
        </p:nvCxnSpPr>
        <p:spPr>
          <a:xfrm flipV="1">
            <a:off x="5436096" y="4536588"/>
            <a:ext cx="1368152" cy="1"/>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sp>
        <p:nvSpPr>
          <p:cNvPr id="34" name="Rectangle 33"/>
          <p:cNvSpPr/>
          <p:nvPr/>
        </p:nvSpPr>
        <p:spPr>
          <a:xfrm>
            <a:off x="6824065" y="2634770"/>
            <a:ext cx="2085776"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dirty="0" smtClean="0">
                <a:solidFill>
                  <a:schemeClr val="tx1"/>
                </a:solidFill>
              </a:rPr>
              <a:t>- name : String</a:t>
            </a:r>
          </a:p>
          <a:p>
            <a:r>
              <a:rPr lang="en-US" sz="1600" dirty="0" smtClean="0">
                <a:solidFill>
                  <a:schemeClr val="tx1"/>
                </a:solidFill>
              </a:rPr>
              <a:t>- age : </a:t>
            </a:r>
            <a:r>
              <a:rPr lang="en-US" sz="1600" dirty="0" err="1" smtClean="0">
                <a:solidFill>
                  <a:schemeClr val="tx1"/>
                </a:solidFill>
              </a:rPr>
              <a:t>int</a:t>
            </a:r>
            <a:endParaRPr lang="en-US" sz="1600" dirty="0">
              <a:solidFill>
                <a:schemeClr val="tx1"/>
              </a:solidFill>
            </a:endParaRPr>
          </a:p>
        </p:txBody>
      </p:sp>
      <p:cxnSp>
        <p:nvCxnSpPr>
          <p:cNvPr id="35" name="Straight Arrow Connector 34"/>
          <p:cNvCxnSpPr/>
          <p:nvPr/>
        </p:nvCxnSpPr>
        <p:spPr>
          <a:xfrm flipV="1">
            <a:off x="7864551" y="3359134"/>
            <a:ext cx="19817" cy="816343"/>
          </a:xfrm>
          <a:prstGeom prst="straightConnector1">
            <a:avLst/>
          </a:prstGeom>
          <a:ln>
            <a:tailEnd type="none"/>
          </a:ln>
          <a:effectLst/>
        </p:spPr>
        <p:style>
          <a:lnRef idx="2">
            <a:schemeClr val="accent1"/>
          </a:lnRef>
          <a:fillRef idx="0">
            <a:schemeClr val="accent1"/>
          </a:fillRef>
          <a:effectRef idx="1">
            <a:schemeClr val="accent1"/>
          </a:effectRef>
          <a:fontRef idx="minor">
            <a:schemeClr val="tx1"/>
          </a:fontRef>
        </p:style>
      </p:cxnSp>
      <p:sp>
        <p:nvSpPr>
          <p:cNvPr id="7" name="Isosceles Triangle 6"/>
          <p:cNvSpPr/>
          <p:nvPr/>
        </p:nvSpPr>
        <p:spPr>
          <a:xfrm>
            <a:off x="7668344" y="3359134"/>
            <a:ext cx="397272" cy="288032"/>
          </a:xfrm>
          <a:prstGeom prst="triangle">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Rectangle 35"/>
          <p:cNvSpPr/>
          <p:nvPr/>
        </p:nvSpPr>
        <p:spPr>
          <a:xfrm>
            <a:off x="6824065" y="1912548"/>
            <a:ext cx="2085776"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Person</a:t>
            </a:r>
            <a:endParaRPr lang="en-US" sz="2400" dirty="0">
              <a:solidFill>
                <a:schemeClr val="tx1"/>
              </a:solidFill>
            </a:endParaRPr>
          </a:p>
        </p:txBody>
      </p:sp>
      <p:sp>
        <p:nvSpPr>
          <p:cNvPr id="19" name="Rectangle 18"/>
          <p:cNvSpPr/>
          <p:nvPr/>
        </p:nvSpPr>
        <p:spPr>
          <a:xfrm>
            <a:off x="3134296" y="5852314"/>
            <a:ext cx="2301800"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Component</a:t>
            </a:r>
            <a:endParaRPr lang="en-US" sz="2400" dirty="0">
              <a:solidFill>
                <a:schemeClr val="tx1"/>
              </a:solidFill>
            </a:endParaRPr>
          </a:p>
        </p:txBody>
      </p:sp>
      <p:cxnSp>
        <p:nvCxnSpPr>
          <p:cNvPr id="20" name="Straight Arrow Connector 19"/>
          <p:cNvCxnSpPr>
            <a:stCxn id="19" idx="0"/>
            <a:endCxn id="28" idx="2"/>
          </p:cNvCxnSpPr>
          <p:nvPr/>
        </p:nvCxnSpPr>
        <p:spPr>
          <a:xfrm flipV="1">
            <a:off x="4285196" y="4897700"/>
            <a:ext cx="0" cy="954614"/>
          </a:xfrm>
          <a:prstGeom prst="straightConnector1">
            <a:avLst/>
          </a:prstGeom>
          <a:ln>
            <a:tailEnd type="none"/>
          </a:ln>
          <a:effectLst/>
        </p:spPr>
        <p:style>
          <a:lnRef idx="2">
            <a:schemeClr val="accent1"/>
          </a:lnRef>
          <a:fillRef idx="0">
            <a:schemeClr val="accent1"/>
          </a:fillRef>
          <a:effectRef idx="1">
            <a:schemeClr val="accent1"/>
          </a:effectRef>
          <a:fontRef idx="minor">
            <a:schemeClr val="tx1"/>
          </a:fontRef>
        </p:style>
      </p:cxnSp>
      <p:sp>
        <p:nvSpPr>
          <p:cNvPr id="6" name="Diamond 5"/>
          <p:cNvSpPr/>
          <p:nvPr/>
        </p:nvSpPr>
        <p:spPr>
          <a:xfrm>
            <a:off x="4141794" y="4897699"/>
            <a:ext cx="286804" cy="434190"/>
          </a:xfrm>
          <a:prstGeom prst="diamond">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403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Overview</a:t>
            </a:r>
            <a:endParaRPr lang="en-US" dirty="0"/>
          </a:p>
        </p:txBody>
      </p:sp>
      <p:sp>
        <p:nvSpPr>
          <p:cNvPr id="3" name="Content Placeholder 2"/>
          <p:cNvSpPr>
            <a:spLocks noGrp="1"/>
          </p:cNvSpPr>
          <p:nvPr>
            <p:ph idx="1"/>
          </p:nvPr>
        </p:nvSpPr>
        <p:spPr>
          <a:xfrm>
            <a:off x="457200" y="2133600"/>
            <a:ext cx="8229600" cy="4325112"/>
          </a:xfrm>
        </p:spPr>
        <p:txBody>
          <a:bodyPr>
            <a:normAutofit lnSpcReduction="10000"/>
          </a:bodyPr>
          <a:lstStyle/>
          <a:p>
            <a:r>
              <a:rPr lang="en-US" dirty="0" smtClean="0"/>
              <a:t>The Ecology of </a:t>
            </a:r>
            <a:r>
              <a:rPr lang="en-US" dirty="0" smtClean="0"/>
              <a:t>UML</a:t>
            </a:r>
          </a:p>
          <a:p>
            <a:pPr lvl="1"/>
            <a:r>
              <a:rPr lang="en-US" dirty="0" smtClean="0"/>
              <a:t>How to Use Cases, Activity, Sequence and Class diagrams fit into the big picture</a:t>
            </a:r>
            <a:endParaRPr lang="en-US" dirty="0" smtClean="0"/>
          </a:p>
          <a:p>
            <a:endParaRPr lang="en-US" dirty="0" smtClean="0"/>
          </a:p>
          <a:p>
            <a:r>
              <a:rPr lang="en-US" dirty="0" smtClean="0"/>
              <a:t>UML Class Diagrams</a:t>
            </a:r>
          </a:p>
          <a:p>
            <a:pPr lvl="1"/>
            <a:r>
              <a:rPr lang="en-US" dirty="0" smtClean="0"/>
              <a:t>Data</a:t>
            </a:r>
          </a:p>
          <a:p>
            <a:pPr lvl="1"/>
            <a:r>
              <a:rPr lang="en-US" dirty="0" smtClean="0"/>
              <a:t>Operations</a:t>
            </a:r>
          </a:p>
          <a:p>
            <a:pPr lvl="1"/>
            <a:r>
              <a:rPr lang="en-US" dirty="0" smtClean="0"/>
              <a:t>Associations</a:t>
            </a:r>
          </a:p>
          <a:p>
            <a:pPr lvl="2"/>
            <a:r>
              <a:rPr lang="en-US" dirty="0" smtClean="0"/>
              <a:t>Generalization</a:t>
            </a:r>
          </a:p>
          <a:p>
            <a:pPr lvl="2"/>
            <a:r>
              <a:rPr lang="en-US" dirty="0" smtClean="0"/>
              <a:t>Aggregation vs</a:t>
            </a:r>
            <a:r>
              <a:rPr lang="en-US" dirty="0" smtClean="0"/>
              <a:t>. Composition</a:t>
            </a:r>
            <a:endParaRPr lang="en-US" dirty="0" smtClean="0"/>
          </a:p>
          <a:p>
            <a:endParaRPr lang="en-US" dirty="0"/>
          </a:p>
          <a:p>
            <a:pPr>
              <a:buNone/>
            </a:pPr>
            <a:endParaRPr lang="en-US" dirty="0" smtClean="0"/>
          </a:p>
          <a:p>
            <a:pPr>
              <a:buNone/>
            </a:pPr>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20688"/>
            <a:ext cx="8507012" cy="1066800"/>
          </a:xfrm>
        </p:spPr>
        <p:txBody>
          <a:bodyPr>
            <a:normAutofit/>
          </a:bodyPr>
          <a:lstStyle/>
          <a:p>
            <a:r>
              <a:rPr lang="en-US" dirty="0" smtClean="0"/>
              <a:t>UML Class Diagrams: </a:t>
            </a:r>
            <a:r>
              <a:rPr lang="en-US" dirty="0"/>
              <a:t>Aggregation</a:t>
            </a:r>
          </a:p>
        </p:txBody>
      </p:sp>
      <p:sp>
        <p:nvSpPr>
          <p:cNvPr id="4" name="Content Placeholder 3"/>
          <p:cNvSpPr>
            <a:spLocks noGrp="1"/>
          </p:cNvSpPr>
          <p:nvPr>
            <p:ph idx="1"/>
          </p:nvPr>
        </p:nvSpPr>
        <p:spPr>
          <a:xfrm>
            <a:off x="457200" y="4167256"/>
            <a:ext cx="2314600" cy="2407280"/>
          </a:xfrm>
        </p:spPr>
        <p:txBody>
          <a:bodyPr>
            <a:normAutofit/>
          </a:bodyPr>
          <a:lstStyle/>
          <a:p>
            <a:pPr marL="109728" indent="0">
              <a:buNone/>
            </a:pPr>
            <a:r>
              <a:rPr lang="en-US" sz="2400" dirty="0" smtClean="0"/>
              <a:t>Vehicles are managed in a collection called a Fleet.</a:t>
            </a:r>
            <a:endParaRPr lang="en-US" sz="2400" dirty="0"/>
          </a:p>
        </p:txBody>
      </p:sp>
      <p:sp>
        <p:nvSpPr>
          <p:cNvPr id="28" name="Rectangle 27"/>
          <p:cNvSpPr/>
          <p:nvPr/>
        </p:nvSpPr>
        <p:spPr>
          <a:xfrm>
            <a:off x="3134296" y="4175478"/>
            <a:ext cx="2301800"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Vehicle</a:t>
            </a:r>
            <a:endParaRPr lang="en-US" sz="2400" dirty="0">
              <a:solidFill>
                <a:schemeClr val="tx1"/>
              </a:solidFill>
            </a:endParaRPr>
          </a:p>
        </p:txBody>
      </p:sp>
      <p:sp>
        <p:nvSpPr>
          <p:cNvPr id="29" name="Rectangle 28"/>
          <p:cNvSpPr/>
          <p:nvPr/>
        </p:nvSpPr>
        <p:spPr>
          <a:xfrm>
            <a:off x="6804248" y="4175477"/>
            <a:ext cx="2085776"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Driver</a:t>
            </a:r>
            <a:endParaRPr lang="en-US" sz="2400" dirty="0">
              <a:solidFill>
                <a:schemeClr val="tx1"/>
              </a:solidFill>
            </a:endParaRPr>
          </a:p>
        </p:txBody>
      </p:sp>
      <p:sp>
        <p:nvSpPr>
          <p:cNvPr id="30" name="TextBox 29"/>
          <p:cNvSpPr txBox="1"/>
          <p:nvPr/>
        </p:nvSpPr>
        <p:spPr>
          <a:xfrm>
            <a:off x="6286971" y="4167256"/>
            <a:ext cx="517277" cy="369332"/>
          </a:xfrm>
          <a:prstGeom prst="rect">
            <a:avLst/>
          </a:prstGeom>
          <a:noFill/>
        </p:spPr>
        <p:txBody>
          <a:bodyPr wrap="none" rtlCol="0">
            <a:spAutoFit/>
          </a:bodyPr>
          <a:lstStyle/>
          <a:p>
            <a:r>
              <a:rPr lang="en-US" dirty="0" smtClean="0"/>
              <a:t>1..*</a:t>
            </a:r>
            <a:endParaRPr lang="en-US" dirty="0"/>
          </a:p>
        </p:txBody>
      </p:sp>
      <p:sp>
        <p:nvSpPr>
          <p:cNvPr id="31" name="TextBox 30"/>
          <p:cNvSpPr txBox="1"/>
          <p:nvPr/>
        </p:nvSpPr>
        <p:spPr>
          <a:xfrm>
            <a:off x="5467267" y="4175555"/>
            <a:ext cx="283852" cy="369332"/>
          </a:xfrm>
          <a:prstGeom prst="rect">
            <a:avLst/>
          </a:prstGeom>
          <a:noFill/>
        </p:spPr>
        <p:txBody>
          <a:bodyPr wrap="none" rtlCol="0">
            <a:spAutoFit/>
          </a:bodyPr>
          <a:lstStyle/>
          <a:p>
            <a:r>
              <a:rPr lang="en-US" dirty="0" smtClean="0"/>
              <a:t>1</a:t>
            </a:r>
            <a:endParaRPr lang="en-US" dirty="0"/>
          </a:p>
        </p:txBody>
      </p:sp>
      <p:cxnSp>
        <p:nvCxnSpPr>
          <p:cNvPr id="32" name="Straight Arrow Connector 31"/>
          <p:cNvCxnSpPr>
            <a:stCxn id="28" idx="3"/>
            <a:endCxn id="29" idx="1"/>
          </p:cNvCxnSpPr>
          <p:nvPr/>
        </p:nvCxnSpPr>
        <p:spPr>
          <a:xfrm flipV="1">
            <a:off x="5436096" y="4536588"/>
            <a:ext cx="1368152" cy="1"/>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sp>
        <p:nvSpPr>
          <p:cNvPr id="34" name="Rectangle 33"/>
          <p:cNvSpPr/>
          <p:nvPr/>
        </p:nvSpPr>
        <p:spPr>
          <a:xfrm>
            <a:off x="6824065" y="2634770"/>
            <a:ext cx="2085776"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dirty="0" smtClean="0">
                <a:solidFill>
                  <a:schemeClr val="tx1"/>
                </a:solidFill>
              </a:rPr>
              <a:t>- name : String</a:t>
            </a:r>
          </a:p>
          <a:p>
            <a:r>
              <a:rPr lang="en-US" sz="1600" dirty="0" smtClean="0">
                <a:solidFill>
                  <a:schemeClr val="tx1"/>
                </a:solidFill>
              </a:rPr>
              <a:t>- age : </a:t>
            </a:r>
            <a:r>
              <a:rPr lang="en-US" sz="1600" dirty="0" err="1" smtClean="0">
                <a:solidFill>
                  <a:schemeClr val="tx1"/>
                </a:solidFill>
              </a:rPr>
              <a:t>int</a:t>
            </a:r>
            <a:endParaRPr lang="en-US" sz="1600" dirty="0">
              <a:solidFill>
                <a:schemeClr val="tx1"/>
              </a:solidFill>
            </a:endParaRPr>
          </a:p>
        </p:txBody>
      </p:sp>
      <p:cxnSp>
        <p:nvCxnSpPr>
          <p:cNvPr id="35" name="Straight Arrow Connector 34"/>
          <p:cNvCxnSpPr/>
          <p:nvPr/>
        </p:nvCxnSpPr>
        <p:spPr>
          <a:xfrm flipV="1">
            <a:off x="7864551" y="3359134"/>
            <a:ext cx="19817" cy="816343"/>
          </a:xfrm>
          <a:prstGeom prst="straightConnector1">
            <a:avLst/>
          </a:prstGeom>
          <a:ln>
            <a:tailEnd type="none"/>
          </a:ln>
          <a:effectLst/>
        </p:spPr>
        <p:style>
          <a:lnRef idx="2">
            <a:schemeClr val="accent1"/>
          </a:lnRef>
          <a:fillRef idx="0">
            <a:schemeClr val="accent1"/>
          </a:fillRef>
          <a:effectRef idx="1">
            <a:schemeClr val="accent1"/>
          </a:effectRef>
          <a:fontRef idx="minor">
            <a:schemeClr val="tx1"/>
          </a:fontRef>
        </p:style>
      </p:cxnSp>
      <p:sp>
        <p:nvSpPr>
          <p:cNvPr id="7" name="Isosceles Triangle 6"/>
          <p:cNvSpPr/>
          <p:nvPr/>
        </p:nvSpPr>
        <p:spPr>
          <a:xfrm>
            <a:off x="7668344" y="3359134"/>
            <a:ext cx="397272" cy="288032"/>
          </a:xfrm>
          <a:prstGeom prst="triangle">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Rectangle 35"/>
          <p:cNvSpPr/>
          <p:nvPr/>
        </p:nvSpPr>
        <p:spPr>
          <a:xfrm>
            <a:off x="6824065" y="1912548"/>
            <a:ext cx="2085776"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Person</a:t>
            </a:r>
            <a:endParaRPr lang="en-US" sz="2400" dirty="0">
              <a:solidFill>
                <a:schemeClr val="tx1"/>
              </a:solidFill>
            </a:endParaRPr>
          </a:p>
        </p:txBody>
      </p:sp>
      <p:sp>
        <p:nvSpPr>
          <p:cNvPr id="19" name="Rectangle 18"/>
          <p:cNvSpPr/>
          <p:nvPr/>
        </p:nvSpPr>
        <p:spPr>
          <a:xfrm>
            <a:off x="3134296" y="5852314"/>
            <a:ext cx="2301800"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Component</a:t>
            </a:r>
            <a:endParaRPr lang="en-US" sz="2400" dirty="0">
              <a:solidFill>
                <a:schemeClr val="tx1"/>
              </a:solidFill>
            </a:endParaRPr>
          </a:p>
        </p:txBody>
      </p:sp>
      <p:cxnSp>
        <p:nvCxnSpPr>
          <p:cNvPr id="20" name="Straight Arrow Connector 19"/>
          <p:cNvCxnSpPr>
            <a:stCxn id="19" idx="0"/>
            <a:endCxn id="28" idx="2"/>
          </p:cNvCxnSpPr>
          <p:nvPr/>
        </p:nvCxnSpPr>
        <p:spPr>
          <a:xfrm flipV="1">
            <a:off x="4285196" y="4897700"/>
            <a:ext cx="0" cy="954614"/>
          </a:xfrm>
          <a:prstGeom prst="straightConnector1">
            <a:avLst/>
          </a:prstGeom>
          <a:ln>
            <a:tailEnd type="none"/>
          </a:ln>
          <a:effectLst/>
        </p:spPr>
        <p:style>
          <a:lnRef idx="2">
            <a:schemeClr val="accent1"/>
          </a:lnRef>
          <a:fillRef idx="0">
            <a:schemeClr val="accent1"/>
          </a:fillRef>
          <a:effectRef idx="1">
            <a:schemeClr val="accent1"/>
          </a:effectRef>
          <a:fontRef idx="minor">
            <a:schemeClr val="tx1"/>
          </a:fontRef>
        </p:style>
      </p:cxnSp>
      <p:sp>
        <p:nvSpPr>
          <p:cNvPr id="6" name="Diamond 5"/>
          <p:cNvSpPr/>
          <p:nvPr/>
        </p:nvSpPr>
        <p:spPr>
          <a:xfrm>
            <a:off x="4141794" y="4897699"/>
            <a:ext cx="286804" cy="434190"/>
          </a:xfrm>
          <a:prstGeom prst="diamond">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3152017" y="2249424"/>
            <a:ext cx="2301800"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Fleet</a:t>
            </a:r>
            <a:endParaRPr lang="en-US" sz="2400" dirty="0">
              <a:solidFill>
                <a:schemeClr val="tx1"/>
              </a:solidFill>
            </a:endParaRPr>
          </a:p>
        </p:txBody>
      </p:sp>
      <p:cxnSp>
        <p:nvCxnSpPr>
          <p:cNvPr id="22" name="Straight Arrow Connector 21"/>
          <p:cNvCxnSpPr>
            <a:stCxn id="21" idx="2"/>
            <a:endCxn id="28" idx="0"/>
          </p:cNvCxnSpPr>
          <p:nvPr/>
        </p:nvCxnSpPr>
        <p:spPr>
          <a:xfrm flipH="1">
            <a:off x="4285196" y="2971646"/>
            <a:ext cx="17721" cy="1203832"/>
          </a:xfrm>
          <a:prstGeom prst="straightConnector1">
            <a:avLst/>
          </a:prstGeom>
          <a:ln>
            <a:tailEnd type="none"/>
          </a:ln>
          <a:effectLst/>
        </p:spPr>
        <p:style>
          <a:lnRef idx="2">
            <a:schemeClr val="accent1"/>
          </a:lnRef>
          <a:fillRef idx="0">
            <a:schemeClr val="accent1"/>
          </a:fillRef>
          <a:effectRef idx="1">
            <a:schemeClr val="accent1"/>
          </a:effectRef>
          <a:fontRef idx="minor">
            <a:schemeClr val="tx1"/>
          </a:fontRef>
        </p:style>
      </p:cxnSp>
      <p:sp>
        <p:nvSpPr>
          <p:cNvPr id="23" name="Diamond 22"/>
          <p:cNvSpPr/>
          <p:nvPr/>
        </p:nvSpPr>
        <p:spPr>
          <a:xfrm>
            <a:off x="4159515" y="2971646"/>
            <a:ext cx="286804" cy="434190"/>
          </a:xfrm>
          <a:prstGeom prst="diamond">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TextBox 25"/>
          <p:cNvSpPr txBox="1"/>
          <p:nvPr/>
        </p:nvSpPr>
        <p:spPr>
          <a:xfrm>
            <a:off x="568952" y="1975494"/>
            <a:ext cx="1625509" cy="1477328"/>
          </a:xfrm>
          <a:prstGeom prst="rect">
            <a:avLst/>
          </a:prstGeom>
          <a:noFill/>
        </p:spPr>
        <p:txBody>
          <a:bodyPr wrap="square" rtlCol="0">
            <a:spAutoFit/>
          </a:bodyPr>
          <a:lstStyle/>
          <a:p>
            <a:r>
              <a:rPr lang="en-US" dirty="0" smtClean="0">
                <a:solidFill>
                  <a:schemeClr val="accent1">
                    <a:lumMod val="60000"/>
                    <a:lumOff val="40000"/>
                  </a:schemeClr>
                </a:solidFill>
              </a:rPr>
              <a:t>Note: we use an empty diamond to represent aggregation</a:t>
            </a:r>
            <a:endParaRPr lang="en-US" dirty="0">
              <a:solidFill>
                <a:schemeClr val="accent1">
                  <a:lumMod val="60000"/>
                  <a:lumOff val="40000"/>
                </a:schemeClr>
              </a:solidFill>
            </a:endParaRPr>
          </a:p>
        </p:txBody>
      </p:sp>
      <p:cxnSp>
        <p:nvCxnSpPr>
          <p:cNvPr id="33" name="Straight Arrow Connector 32"/>
          <p:cNvCxnSpPr/>
          <p:nvPr/>
        </p:nvCxnSpPr>
        <p:spPr>
          <a:xfrm>
            <a:off x="2194461" y="3212976"/>
            <a:ext cx="1767187" cy="0"/>
          </a:xfrm>
          <a:prstGeom prst="straightConnector1">
            <a:avLst/>
          </a:prstGeom>
          <a:ln>
            <a:solidFill>
              <a:schemeClr val="accent1">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6029601" y="5384516"/>
            <a:ext cx="2847189" cy="1200329"/>
          </a:xfrm>
          <a:prstGeom prst="rect">
            <a:avLst/>
          </a:prstGeom>
          <a:noFill/>
        </p:spPr>
        <p:txBody>
          <a:bodyPr wrap="square" rtlCol="0">
            <a:spAutoFit/>
          </a:bodyPr>
          <a:lstStyle/>
          <a:p>
            <a:r>
              <a:rPr lang="en-US" dirty="0" smtClean="0">
                <a:solidFill>
                  <a:schemeClr val="accent1">
                    <a:lumMod val="60000"/>
                    <a:lumOff val="40000"/>
                  </a:schemeClr>
                </a:solidFill>
              </a:rPr>
              <a:t>Use aggregation when there is a weak lifecycle dependency, i.e. vehicles can exist outside of a fleet</a:t>
            </a:r>
            <a:endParaRPr lang="en-US" dirty="0">
              <a:solidFill>
                <a:schemeClr val="accent1">
                  <a:lumMod val="60000"/>
                  <a:lumOff val="40000"/>
                </a:schemeClr>
              </a:solidFill>
            </a:endParaRPr>
          </a:p>
        </p:txBody>
      </p:sp>
    </p:spTree>
    <p:extLst>
      <p:ext uri="{BB962C8B-B14F-4D97-AF65-F5344CB8AC3E}">
        <p14:creationId xmlns:p14="http://schemas.microsoft.com/office/powerpoint/2010/main" val="21500146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UML Class Diagrams</a:t>
            </a:r>
            <a:endParaRPr lang="en-US" dirty="0"/>
          </a:p>
        </p:txBody>
      </p:sp>
      <p:sp>
        <p:nvSpPr>
          <p:cNvPr id="4" name="Rectangle 3"/>
          <p:cNvSpPr/>
          <p:nvPr/>
        </p:nvSpPr>
        <p:spPr>
          <a:xfrm>
            <a:off x="395536" y="2773826"/>
            <a:ext cx="4320480"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Class Name</a:t>
            </a:r>
            <a:endParaRPr lang="en-US" sz="2400" dirty="0">
              <a:solidFill>
                <a:schemeClr val="tx1"/>
              </a:solidFill>
            </a:endParaRPr>
          </a:p>
        </p:txBody>
      </p:sp>
      <p:sp>
        <p:nvSpPr>
          <p:cNvPr id="5" name="Rectangle 4"/>
          <p:cNvSpPr/>
          <p:nvPr/>
        </p:nvSpPr>
        <p:spPr>
          <a:xfrm>
            <a:off x="395536" y="3496047"/>
            <a:ext cx="4320480" cy="1079315"/>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dirty="0" smtClean="0">
                <a:solidFill>
                  <a:schemeClr val="tx1"/>
                </a:solidFill>
              </a:rPr>
              <a:t>- private property : type</a:t>
            </a:r>
          </a:p>
          <a:p>
            <a:r>
              <a:rPr lang="en-US" sz="1600" dirty="0" smtClean="0">
                <a:solidFill>
                  <a:schemeClr val="tx1"/>
                </a:solidFill>
              </a:rPr>
              <a:t>+ public property : type</a:t>
            </a:r>
          </a:p>
        </p:txBody>
      </p:sp>
      <p:sp>
        <p:nvSpPr>
          <p:cNvPr id="6" name="Rectangle 5"/>
          <p:cNvSpPr/>
          <p:nvPr/>
        </p:nvSpPr>
        <p:spPr>
          <a:xfrm>
            <a:off x="395536" y="4578986"/>
            <a:ext cx="4320480"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dirty="0" smtClean="0">
                <a:solidFill>
                  <a:schemeClr val="tx1"/>
                </a:solidFill>
              </a:rPr>
              <a:t>- private operation(parameters) : return type</a:t>
            </a:r>
            <a:endParaRPr lang="en-US" sz="1600" dirty="0">
              <a:solidFill>
                <a:schemeClr val="tx1"/>
              </a:solidFill>
            </a:endParaRPr>
          </a:p>
        </p:txBody>
      </p:sp>
      <p:sp>
        <p:nvSpPr>
          <p:cNvPr id="8" name="TextBox 7"/>
          <p:cNvSpPr txBox="1"/>
          <p:nvPr/>
        </p:nvSpPr>
        <p:spPr>
          <a:xfrm>
            <a:off x="5755300" y="2788643"/>
            <a:ext cx="1107996" cy="307777"/>
          </a:xfrm>
          <a:prstGeom prst="rect">
            <a:avLst/>
          </a:prstGeom>
          <a:noFill/>
        </p:spPr>
        <p:txBody>
          <a:bodyPr wrap="none" rtlCol="0">
            <a:spAutoFit/>
          </a:bodyPr>
          <a:lstStyle/>
          <a:p>
            <a:r>
              <a:rPr lang="en-US" sz="1400" dirty="0" smtClean="0"/>
              <a:t>multiplicity</a:t>
            </a:r>
            <a:endParaRPr lang="en-US" dirty="0"/>
          </a:p>
        </p:txBody>
      </p:sp>
      <p:cxnSp>
        <p:nvCxnSpPr>
          <p:cNvPr id="9" name="Straight Arrow Connector 8"/>
          <p:cNvCxnSpPr/>
          <p:nvPr/>
        </p:nvCxnSpPr>
        <p:spPr>
          <a:xfrm flipV="1">
            <a:off x="5724129" y="3149676"/>
            <a:ext cx="2808312" cy="2"/>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6300193" y="3203684"/>
            <a:ext cx="1654757" cy="369332"/>
          </a:xfrm>
          <a:prstGeom prst="rect">
            <a:avLst/>
          </a:prstGeom>
          <a:noFill/>
        </p:spPr>
        <p:txBody>
          <a:bodyPr wrap="none" rtlCol="0">
            <a:spAutoFit/>
          </a:bodyPr>
          <a:lstStyle/>
          <a:p>
            <a:r>
              <a:rPr lang="en-US" dirty="0" smtClean="0"/>
              <a:t>optional name</a:t>
            </a:r>
            <a:endParaRPr lang="en-US" dirty="0"/>
          </a:p>
        </p:txBody>
      </p:sp>
      <p:sp>
        <p:nvSpPr>
          <p:cNvPr id="12" name="TextBox 11"/>
          <p:cNvSpPr txBox="1"/>
          <p:nvPr/>
        </p:nvSpPr>
        <p:spPr>
          <a:xfrm>
            <a:off x="5724128" y="2400163"/>
            <a:ext cx="3279631" cy="369332"/>
          </a:xfrm>
          <a:prstGeom prst="rect">
            <a:avLst/>
          </a:prstGeom>
          <a:noFill/>
        </p:spPr>
        <p:txBody>
          <a:bodyPr wrap="square" rtlCol="0">
            <a:spAutoFit/>
          </a:bodyPr>
          <a:lstStyle/>
          <a:p>
            <a:r>
              <a:rPr lang="en-US" dirty="0" smtClean="0">
                <a:solidFill>
                  <a:schemeClr val="accent1">
                    <a:lumMod val="60000"/>
                    <a:lumOff val="40000"/>
                  </a:schemeClr>
                </a:solidFill>
              </a:rPr>
              <a:t>Association</a:t>
            </a:r>
            <a:endParaRPr lang="en-US" dirty="0">
              <a:solidFill>
                <a:schemeClr val="accent1">
                  <a:lumMod val="60000"/>
                  <a:lumOff val="40000"/>
                </a:schemeClr>
              </a:solidFill>
            </a:endParaRPr>
          </a:p>
        </p:txBody>
      </p:sp>
      <p:sp>
        <p:nvSpPr>
          <p:cNvPr id="13" name="TextBox 12"/>
          <p:cNvSpPr txBox="1"/>
          <p:nvPr/>
        </p:nvSpPr>
        <p:spPr>
          <a:xfrm>
            <a:off x="395536" y="2378072"/>
            <a:ext cx="3279631" cy="369332"/>
          </a:xfrm>
          <a:prstGeom prst="rect">
            <a:avLst/>
          </a:prstGeom>
          <a:noFill/>
        </p:spPr>
        <p:txBody>
          <a:bodyPr wrap="square" rtlCol="0">
            <a:spAutoFit/>
          </a:bodyPr>
          <a:lstStyle/>
          <a:p>
            <a:r>
              <a:rPr lang="en-US" dirty="0" smtClean="0">
                <a:solidFill>
                  <a:schemeClr val="accent1">
                    <a:lumMod val="60000"/>
                    <a:lumOff val="40000"/>
                  </a:schemeClr>
                </a:solidFill>
              </a:rPr>
              <a:t>Class</a:t>
            </a:r>
            <a:endParaRPr lang="en-US" dirty="0">
              <a:solidFill>
                <a:schemeClr val="accent1">
                  <a:lumMod val="60000"/>
                  <a:lumOff val="40000"/>
                </a:schemeClr>
              </a:solidFill>
            </a:endParaRPr>
          </a:p>
        </p:txBody>
      </p:sp>
      <p:cxnSp>
        <p:nvCxnSpPr>
          <p:cNvPr id="14" name="Straight Arrow Connector 13"/>
          <p:cNvCxnSpPr/>
          <p:nvPr/>
        </p:nvCxnSpPr>
        <p:spPr>
          <a:xfrm>
            <a:off x="5755300" y="4454500"/>
            <a:ext cx="2777141" cy="0"/>
          </a:xfrm>
          <a:prstGeom prst="straightConnector1">
            <a:avLst/>
          </a:prstGeom>
          <a:ln>
            <a:tailEnd type="none"/>
          </a:ln>
          <a:effectLst/>
        </p:spPr>
        <p:style>
          <a:lnRef idx="2">
            <a:schemeClr val="accent1"/>
          </a:lnRef>
          <a:fillRef idx="0">
            <a:schemeClr val="accent1"/>
          </a:fillRef>
          <a:effectRef idx="1">
            <a:schemeClr val="accent1"/>
          </a:effectRef>
          <a:fontRef idx="minor">
            <a:schemeClr val="tx1"/>
          </a:fontRef>
        </p:style>
      </p:cxnSp>
      <p:sp>
        <p:nvSpPr>
          <p:cNvPr id="15" name="Isosceles Triangle 14"/>
          <p:cNvSpPr/>
          <p:nvPr/>
        </p:nvSpPr>
        <p:spPr>
          <a:xfrm rot="5400000">
            <a:off x="8192632" y="4310484"/>
            <a:ext cx="397272" cy="288032"/>
          </a:xfrm>
          <a:prstGeom prst="triangle">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Box 17"/>
          <p:cNvSpPr txBox="1"/>
          <p:nvPr/>
        </p:nvSpPr>
        <p:spPr>
          <a:xfrm>
            <a:off x="5755300" y="3803060"/>
            <a:ext cx="3279631" cy="369332"/>
          </a:xfrm>
          <a:prstGeom prst="rect">
            <a:avLst/>
          </a:prstGeom>
          <a:noFill/>
        </p:spPr>
        <p:txBody>
          <a:bodyPr wrap="square" rtlCol="0">
            <a:spAutoFit/>
          </a:bodyPr>
          <a:lstStyle/>
          <a:p>
            <a:r>
              <a:rPr lang="en-US" dirty="0" smtClean="0">
                <a:solidFill>
                  <a:schemeClr val="accent1">
                    <a:lumMod val="60000"/>
                    <a:lumOff val="40000"/>
                  </a:schemeClr>
                </a:solidFill>
              </a:rPr>
              <a:t>Generalization (Inheritance)</a:t>
            </a:r>
            <a:endParaRPr lang="en-US" dirty="0">
              <a:solidFill>
                <a:schemeClr val="accent1">
                  <a:lumMod val="60000"/>
                  <a:lumOff val="40000"/>
                </a:schemeClr>
              </a:solidFill>
            </a:endParaRPr>
          </a:p>
        </p:txBody>
      </p:sp>
      <p:cxnSp>
        <p:nvCxnSpPr>
          <p:cNvPr id="19" name="Straight Arrow Connector 18"/>
          <p:cNvCxnSpPr/>
          <p:nvPr/>
        </p:nvCxnSpPr>
        <p:spPr>
          <a:xfrm flipV="1">
            <a:off x="5755300" y="5331889"/>
            <a:ext cx="2777141" cy="1"/>
          </a:xfrm>
          <a:prstGeom prst="straightConnector1">
            <a:avLst/>
          </a:prstGeom>
          <a:ln>
            <a:tailEnd type="none"/>
          </a:ln>
          <a:effectLst/>
        </p:spPr>
        <p:style>
          <a:lnRef idx="2">
            <a:schemeClr val="accent1"/>
          </a:lnRef>
          <a:fillRef idx="0">
            <a:schemeClr val="accent1"/>
          </a:fillRef>
          <a:effectRef idx="1">
            <a:schemeClr val="accent1"/>
          </a:effectRef>
          <a:fontRef idx="minor">
            <a:schemeClr val="tx1"/>
          </a:fontRef>
        </p:style>
      </p:cxnSp>
      <p:sp>
        <p:nvSpPr>
          <p:cNvPr id="20" name="Diamond 19"/>
          <p:cNvSpPr/>
          <p:nvPr/>
        </p:nvSpPr>
        <p:spPr>
          <a:xfrm>
            <a:off x="8033404" y="5186802"/>
            <a:ext cx="504056" cy="290174"/>
          </a:xfrm>
          <a:prstGeom prst="diamond">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TextBox 22"/>
          <p:cNvSpPr txBox="1"/>
          <p:nvPr/>
        </p:nvSpPr>
        <p:spPr>
          <a:xfrm>
            <a:off x="5755300" y="4817470"/>
            <a:ext cx="3279631" cy="369332"/>
          </a:xfrm>
          <a:prstGeom prst="rect">
            <a:avLst/>
          </a:prstGeom>
          <a:noFill/>
        </p:spPr>
        <p:txBody>
          <a:bodyPr wrap="square" rtlCol="0">
            <a:spAutoFit/>
          </a:bodyPr>
          <a:lstStyle/>
          <a:p>
            <a:r>
              <a:rPr lang="en-US" dirty="0" smtClean="0">
                <a:solidFill>
                  <a:schemeClr val="accent1">
                    <a:lumMod val="60000"/>
                    <a:lumOff val="40000"/>
                  </a:schemeClr>
                </a:solidFill>
              </a:rPr>
              <a:t>Composition (strong)</a:t>
            </a:r>
            <a:endParaRPr lang="en-US" dirty="0">
              <a:solidFill>
                <a:schemeClr val="accent1">
                  <a:lumMod val="60000"/>
                  <a:lumOff val="40000"/>
                </a:schemeClr>
              </a:solidFill>
            </a:endParaRPr>
          </a:p>
        </p:txBody>
      </p:sp>
      <p:cxnSp>
        <p:nvCxnSpPr>
          <p:cNvPr id="24" name="Straight Arrow Connector 23"/>
          <p:cNvCxnSpPr/>
          <p:nvPr/>
        </p:nvCxnSpPr>
        <p:spPr>
          <a:xfrm flipV="1">
            <a:off x="5755300" y="6381328"/>
            <a:ext cx="2777141" cy="1"/>
          </a:xfrm>
          <a:prstGeom prst="straightConnector1">
            <a:avLst/>
          </a:prstGeom>
          <a:ln>
            <a:tailEnd type="none"/>
          </a:ln>
          <a:effectLst/>
        </p:spPr>
        <p:style>
          <a:lnRef idx="2">
            <a:schemeClr val="accent1"/>
          </a:lnRef>
          <a:fillRef idx="0">
            <a:schemeClr val="accent1"/>
          </a:fillRef>
          <a:effectRef idx="1">
            <a:schemeClr val="accent1"/>
          </a:effectRef>
          <a:fontRef idx="minor">
            <a:schemeClr val="tx1"/>
          </a:fontRef>
        </p:style>
      </p:cxnSp>
      <p:sp>
        <p:nvSpPr>
          <p:cNvPr id="25" name="Diamond 24"/>
          <p:cNvSpPr/>
          <p:nvPr/>
        </p:nvSpPr>
        <p:spPr>
          <a:xfrm>
            <a:off x="8033404" y="6236241"/>
            <a:ext cx="504056" cy="290174"/>
          </a:xfrm>
          <a:prstGeom prst="diamond">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TextBox 25"/>
          <p:cNvSpPr txBox="1"/>
          <p:nvPr/>
        </p:nvSpPr>
        <p:spPr>
          <a:xfrm>
            <a:off x="5755300" y="5866909"/>
            <a:ext cx="3279631" cy="369332"/>
          </a:xfrm>
          <a:prstGeom prst="rect">
            <a:avLst/>
          </a:prstGeom>
          <a:noFill/>
        </p:spPr>
        <p:txBody>
          <a:bodyPr wrap="square" rtlCol="0">
            <a:spAutoFit/>
          </a:bodyPr>
          <a:lstStyle/>
          <a:p>
            <a:r>
              <a:rPr lang="en-US" dirty="0" smtClean="0">
                <a:solidFill>
                  <a:schemeClr val="accent1">
                    <a:lumMod val="60000"/>
                    <a:lumOff val="40000"/>
                  </a:schemeClr>
                </a:solidFill>
              </a:rPr>
              <a:t>Aggregation (weak)</a:t>
            </a:r>
            <a:endParaRPr lang="en-US" dirty="0">
              <a:solidFill>
                <a:schemeClr val="accent1">
                  <a:lumMod val="60000"/>
                  <a:lumOff val="40000"/>
                </a:schemeClr>
              </a:solidFill>
            </a:endParaRPr>
          </a:p>
        </p:txBody>
      </p:sp>
      <p:sp>
        <p:nvSpPr>
          <p:cNvPr id="27" name="TextBox 26"/>
          <p:cNvSpPr txBox="1"/>
          <p:nvPr/>
        </p:nvSpPr>
        <p:spPr>
          <a:xfrm>
            <a:off x="7380312" y="2780928"/>
            <a:ext cx="1107996" cy="307777"/>
          </a:xfrm>
          <a:prstGeom prst="rect">
            <a:avLst/>
          </a:prstGeom>
          <a:noFill/>
        </p:spPr>
        <p:txBody>
          <a:bodyPr wrap="none" rtlCol="0">
            <a:spAutoFit/>
          </a:bodyPr>
          <a:lstStyle/>
          <a:p>
            <a:r>
              <a:rPr lang="en-US" sz="1400" dirty="0" smtClean="0"/>
              <a:t>multiplicity</a:t>
            </a:r>
            <a:endParaRPr lang="en-US" dirty="0"/>
          </a:p>
        </p:txBody>
      </p:sp>
    </p:spTree>
    <p:extLst>
      <p:ext uri="{BB962C8B-B14F-4D97-AF65-F5344CB8AC3E}">
        <p14:creationId xmlns:p14="http://schemas.microsoft.com/office/powerpoint/2010/main" val="14505669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8229600" cy="1066800"/>
          </a:xfrm>
        </p:spPr>
        <p:txBody>
          <a:bodyPr/>
          <a:lstStyle/>
          <a:p>
            <a:r>
              <a:rPr lang="en-US" dirty="0" smtClean="0"/>
              <a:t>How might we model…</a:t>
            </a:r>
            <a:endParaRPr lang="en-US" dirty="0"/>
          </a:p>
        </p:txBody>
      </p:sp>
      <p:sp>
        <p:nvSpPr>
          <p:cNvPr id="3" name="Content Placeholder 2"/>
          <p:cNvSpPr>
            <a:spLocks noGrp="1"/>
          </p:cNvSpPr>
          <p:nvPr>
            <p:ph idx="1"/>
          </p:nvPr>
        </p:nvSpPr>
        <p:spPr>
          <a:xfrm>
            <a:off x="457200" y="2132856"/>
            <a:ext cx="2890664" cy="4325112"/>
          </a:xfrm>
        </p:spPr>
        <p:txBody>
          <a:bodyPr/>
          <a:lstStyle/>
          <a:p>
            <a:pPr marL="109728" indent="0">
              <a:buNone/>
            </a:pPr>
            <a:r>
              <a:rPr lang="en-US" dirty="0" smtClean="0"/>
              <a:t>Students and staff are both members of the University. Staff can be either academic, support or research staff.</a:t>
            </a:r>
            <a:endParaRPr lang="en-US" dirty="0"/>
          </a:p>
        </p:txBody>
      </p:sp>
    </p:spTree>
    <p:extLst>
      <p:ext uri="{BB962C8B-B14F-4D97-AF65-F5344CB8AC3E}">
        <p14:creationId xmlns:p14="http://schemas.microsoft.com/office/powerpoint/2010/main" val="24039972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8229600" cy="1066800"/>
          </a:xfrm>
        </p:spPr>
        <p:txBody>
          <a:bodyPr/>
          <a:lstStyle/>
          <a:p>
            <a:r>
              <a:rPr lang="en-US" dirty="0" smtClean="0"/>
              <a:t>How might we model…</a:t>
            </a:r>
            <a:endParaRPr lang="en-US" dirty="0"/>
          </a:p>
        </p:txBody>
      </p:sp>
      <p:sp>
        <p:nvSpPr>
          <p:cNvPr id="3" name="Content Placeholder 2"/>
          <p:cNvSpPr>
            <a:spLocks noGrp="1"/>
          </p:cNvSpPr>
          <p:nvPr>
            <p:ph idx="1"/>
          </p:nvPr>
        </p:nvSpPr>
        <p:spPr>
          <a:xfrm>
            <a:off x="457200" y="2132856"/>
            <a:ext cx="2890664" cy="4325112"/>
          </a:xfrm>
        </p:spPr>
        <p:txBody>
          <a:bodyPr/>
          <a:lstStyle/>
          <a:p>
            <a:pPr marL="109728" indent="0">
              <a:buNone/>
            </a:pPr>
            <a:r>
              <a:rPr lang="en-US" dirty="0" smtClean="0"/>
              <a:t>Students and staff are both members of the University. Staff can be either academic, support or research staff.</a:t>
            </a:r>
            <a:endParaRPr lang="en-US" dirty="0"/>
          </a:p>
        </p:txBody>
      </p:sp>
      <p:sp>
        <p:nvSpPr>
          <p:cNvPr id="4" name="Rectangle 3"/>
          <p:cNvSpPr/>
          <p:nvPr/>
        </p:nvSpPr>
        <p:spPr>
          <a:xfrm>
            <a:off x="3598664" y="4235117"/>
            <a:ext cx="2085776"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Students</a:t>
            </a:r>
            <a:endParaRPr lang="en-US" sz="2400" dirty="0">
              <a:solidFill>
                <a:schemeClr val="tx1"/>
              </a:solidFill>
            </a:endParaRPr>
          </a:p>
        </p:txBody>
      </p:sp>
      <p:sp>
        <p:nvSpPr>
          <p:cNvPr id="8" name="Rectangle 7"/>
          <p:cNvSpPr/>
          <p:nvPr/>
        </p:nvSpPr>
        <p:spPr>
          <a:xfrm>
            <a:off x="4966816" y="2492896"/>
            <a:ext cx="2085776"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Member</a:t>
            </a:r>
            <a:endParaRPr lang="en-US" sz="2400" dirty="0">
              <a:solidFill>
                <a:schemeClr val="tx1"/>
              </a:solidFill>
            </a:endParaRPr>
          </a:p>
        </p:txBody>
      </p:sp>
      <p:sp>
        <p:nvSpPr>
          <p:cNvPr id="9" name="Rectangle 8"/>
          <p:cNvSpPr/>
          <p:nvPr/>
        </p:nvSpPr>
        <p:spPr>
          <a:xfrm>
            <a:off x="6404520" y="4208822"/>
            <a:ext cx="2085776"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Staff</a:t>
            </a:r>
            <a:endParaRPr lang="en-US" sz="2400" dirty="0">
              <a:solidFill>
                <a:schemeClr val="tx1"/>
              </a:solidFill>
            </a:endParaRPr>
          </a:p>
        </p:txBody>
      </p:sp>
      <p:sp>
        <p:nvSpPr>
          <p:cNvPr id="10" name="Rectangle 9"/>
          <p:cNvSpPr/>
          <p:nvPr/>
        </p:nvSpPr>
        <p:spPr>
          <a:xfrm>
            <a:off x="6905321" y="5868440"/>
            <a:ext cx="2085776"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Research</a:t>
            </a:r>
            <a:endParaRPr lang="en-US" sz="2400" dirty="0">
              <a:solidFill>
                <a:schemeClr val="tx1"/>
              </a:solidFill>
            </a:endParaRPr>
          </a:p>
        </p:txBody>
      </p:sp>
      <p:sp>
        <p:nvSpPr>
          <p:cNvPr id="11" name="Rectangle 10"/>
          <p:cNvSpPr/>
          <p:nvPr/>
        </p:nvSpPr>
        <p:spPr>
          <a:xfrm>
            <a:off x="4641552" y="5868440"/>
            <a:ext cx="2085776"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Academic</a:t>
            </a:r>
            <a:endParaRPr lang="en-US" sz="2400" dirty="0">
              <a:solidFill>
                <a:schemeClr val="tx1"/>
              </a:solidFill>
            </a:endParaRPr>
          </a:p>
        </p:txBody>
      </p:sp>
      <p:sp>
        <p:nvSpPr>
          <p:cNvPr id="12" name="Rectangle 11"/>
          <p:cNvSpPr/>
          <p:nvPr/>
        </p:nvSpPr>
        <p:spPr>
          <a:xfrm>
            <a:off x="2339752" y="5868440"/>
            <a:ext cx="2085776"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Support</a:t>
            </a:r>
            <a:endParaRPr lang="en-US" sz="2400" dirty="0">
              <a:solidFill>
                <a:schemeClr val="tx1"/>
              </a:solidFill>
            </a:endParaRPr>
          </a:p>
        </p:txBody>
      </p:sp>
      <p:cxnSp>
        <p:nvCxnSpPr>
          <p:cNvPr id="13" name="Straight Connector 12"/>
          <p:cNvCxnSpPr/>
          <p:nvPr/>
        </p:nvCxnSpPr>
        <p:spPr>
          <a:xfrm flipV="1">
            <a:off x="3417416" y="5578762"/>
            <a:ext cx="4598168" cy="1542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3417416" y="5619399"/>
            <a:ext cx="0" cy="24904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5687411" y="5578762"/>
            <a:ext cx="0" cy="24904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8015584" y="5594189"/>
            <a:ext cx="0" cy="24904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7447408" y="5167845"/>
            <a:ext cx="0" cy="41091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8" name="Isosceles Triangle 17"/>
          <p:cNvSpPr/>
          <p:nvPr/>
        </p:nvSpPr>
        <p:spPr>
          <a:xfrm>
            <a:off x="7335345" y="4918803"/>
            <a:ext cx="224125" cy="261494"/>
          </a:xfrm>
          <a:prstGeom prst="triangl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0" name="Straight Connector 19"/>
          <p:cNvCxnSpPr/>
          <p:nvPr/>
        </p:nvCxnSpPr>
        <p:spPr>
          <a:xfrm flipV="1">
            <a:off x="4641552" y="3875077"/>
            <a:ext cx="2805856" cy="1542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a:endCxn id="9" idx="0"/>
          </p:cNvCxnSpPr>
          <p:nvPr/>
        </p:nvCxnSpPr>
        <p:spPr>
          <a:xfrm>
            <a:off x="7447408" y="3875077"/>
            <a:ext cx="0" cy="333745"/>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6009704" y="3464160"/>
            <a:ext cx="0" cy="41091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3" name="Isosceles Triangle 22"/>
          <p:cNvSpPr/>
          <p:nvPr/>
        </p:nvSpPr>
        <p:spPr>
          <a:xfrm>
            <a:off x="5897641" y="3215118"/>
            <a:ext cx="224125" cy="261494"/>
          </a:xfrm>
          <a:prstGeom prst="triangl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5" name="Straight Connector 24"/>
          <p:cNvCxnSpPr/>
          <p:nvPr/>
        </p:nvCxnSpPr>
        <p:spPr>
          <a:xfrm flipH="1">
            <a:off x="4639358" y="3875077"/>
            <a:ext cx="2194" cy="333745"/>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584311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8229600" cy="1066800"/>
          </a:xfrm>
        </p:spPr>
        <p:txBody>
          <a:bodyPr/>
          <a:lstStyle/>
          <a:p>
            <a:r>
              <a:rPr lang="en-US" dirty="0" smtClean="0"/>
              <a:t>How might we model…</a:t>
            </a:r>
            <a:endParaRPr lang="en-US" dirty="0"/>
          </a:p>
        </p:txBody>
      </p:sp>
      <p:sp>
        <p:nvSpPr>
          <p:cNvPr id="3" name="Content Placeholder 2"/>
          <p:cNvSpPr>
            <a:spLocks noGrp="1"/>
          </p:cNvSpPr>
          <p:nvPr>
            <p:ph idx="1"/>
          </p:nvPr>
        </p:nvSpPr>
        <p:spPr>
          <a:xfrm>
            <a:off x="457200" y="2132856"/>
            <a:ext cx="2890664" cy="4325112"/>
          </a:xfrm>
        </p:spPr>
        <p:txBody>
          <a:bodyPr>
            <a:normAutofit/>
          </a:bodyPr>
          <a:lstStyle/>
          <a:p>
            <a:pPr marL="109728" indent="0">
              <a:buNone/>
            </a:pPr>
            <a:r>
              <a:rPr lang="en-US" dirty="0" smtClean="0"/>
              <a:t>A campus is made up of many  buildings. A </a:t>
            </a:r>
            <a:r>
              <a:rPr lang="en-US" dirty="0"/>
              <a:t>b</a:t>
            </a:r>
            <a:r>
              <a:rPr lang="en-US" dirty="0" smtClean="0"/>
              <a:t>uilding is made of many rooms. </a:t>
            </a:r>
            <a:endParaRPr lang="en-US" dirty="0"/>
          </a:p>
        </p:txBody>
      </p:sp>
    </p:spTree>
    <p:extLst>
      <p:ext uri="{BB962C8B-B14F-4D97-AF65-F5344CB8AC3E}">
        <p14:creationId xmlns:p14="http://schemas.microsoft.com/office/powerpoint/2010/main" val="15722896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8229600" cy="1066800"/>
          </a:xfrm>
        </p:spPr>
        <p:txBody>
          <a:bodyPr/>
          <a:lstStyle/>
          <a:p>
            <a:r>
              <a:rPr lang="en-US" dirty="0" smtClean="0"/>
              <a:t>How might we model…</a:t>
            </a:r>
            <a:endParaRPr lang="en-US" dirty="0"/>
          </a:p>
        </p:txBody>
      </p:sp>
      <p:sp>
        <p:nvSpPr>
          <p:cNvPr id="3" name="Content Placeholder 2"/>
          <p:cNvSpPr>
            <a:spLocks noGrp="1"/>
          </p:cNvSpPr>
          <p:nvPr>
            <p:ph idx="1"/>
          </p:nvPr>
        </p:nvSpPr>
        <p:spPr>
          <a:xfrm>
            <a:off x="457200" y="2132856"/>
            <a:ext cx="2890664" cy="4325112"/>
          </a:xfrm>
        </p:spPr>
        <p:txBody>
          <a:bodyPr>
            <a:normAutofit/>
          </a:bodyPr>
          <a:lstStyle/>
          <a:p>
            <a:pPr marL="109728" indent="0">
              <a:buNone/>
            </a:pPr>
            <a:r>
              <a:rPr lang="en-US" dirty="0" smtClean="0"/>
              <a:t>A campus is made up of many  buildings. A </a:t>
            </a:r>
            <a:r>
              <a:rPr lang="en-US" dirty="0"/>
              <a:t>b</a:t>
            </a:r>
            <a:r>
              <a:rPr lang="en-US" dirty="0" smtClean="0"/>
              <a:t>uilding is made of many rooms. </a:t>
            </a:r>
            <a:endParaRPr lang="en-US" dirty="0"/>
          </a:p>
        </p:txBody>
      </p:sp>
      <p:sp>
        <p:nvSpPr>
          <p:cNvPr id="4" name="Rectangle 3"/>
          <p:cNvSpPr/>
          <p:nvPr/>
        </p:nvSpPr>
        <p:spPr>
          <a:xfrm>
            <a:off x="4582498" y="4221473"/>
            <a:ext cx="2301800"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Building</a:t>
            </a:r>
            <a:endParaRPr lang="en-US" sz="2400" dirty="0">
              <a:solidFill>
                <a:schemeClr val="tx1"/>
              </a:solidFill>
            </a:endParaRPr>
          </a:p>
        </p:txBody>
      </p:sp>
      <p:sp>
        <p:nvSpPr>
          <p:cNvPr id="6" name="Rectangle 5"/>
          <p:cNvSpPr/>
          <p:nvPr/>
        </p:nvSpPr>
        <p:spPr>
          <a:xfrm>
            <a:off x="4582498" y="5898309"/>
            <a:ext cx="2301800"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Room</a:t>
            </a:r>
            <a:endParaRPr lang="en-US" sz="2400" dirty="0">
              <a:solidFill>
                <a:schemeClr val="tx1"/>
              </a:solidFill>
            </a:endParaRPr>
          </a:p>
        </p:txBody>
      </p:sp>
      <p:cxnSp>
        <p:nvCxnSpPr>
          <p:cNvPr id="7" name="Straight Arrow Connector 6"/>
          <p:cNvCxnSpPr>
            <a:stCxn id="6" idx="0"/>
            <a:endCxn id="4" idx="2"/>
          </p:cNvCxnSpPr>
          <p:nvPr/>
        </p:nvCxnSpPr>
        <p:spPr>
          <a:xfrm flipV="1">
            <a:off x="5733398" y="4943695"/>
            <a:ext cx="0" cy="954614"/>
          </a:xfrm>
          <a:prstGeom prst="straightConnector1">
            <a:avLst/>
          </a:prstGeom>
          <a:ln>
            <a:tailEnd type="none"/>
          </a:ln>
          <a:effectLst/>
        </p:spPr>
        <p:style>
          <a:lnRef idx="2">
            <a:schemeClr val="accent1"/>
          </a:lnRef>
          <a:fillRef idx="0">
            <a:schemeClr val="accent1"/>
          </a:fillRef>
          <a:effectRef idx="1">
            <a:schemeClr val="accent1"/>
          </a:effectRef>
          <a:fontRef idx="minor">
            <a:schemeClr val="tx1"/>
          </a:fontRef>
        </p:style>
      </p:cxnSp>
      <p:sp>
        <p:nvSpPr>
          <p:cNvPr id="8" name="Diamond 7"/>
          <p:cNvSpPr/>
          <p:nvPr/>
        </p:nvSpPr>
        <p:spPr>
          <a:xfrm>
            <a:off x="5589996" y="4943694"/>
            <a:ext cx="286804" cy="434190"/>
          </a:xfrm>
          <a:prstGeom prst="diamond">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4600219" y="2295419"/>
            <a:ext cx="2301800"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Campus</a:t>
            </a:r>
            <a:endParaRPr lang="en-US" sz="2400" dirty="0">
              <a:solidFill>
                <a:schemeClr val="tx1"/>
              </a:solidFill>
            </a:endParaRPr>
          </a:p>
        </p:txBody>
      </p:sp>
      <p:cxnSp>
        <p:nvCxnSpPr>
          <p:cNvPr id="10" name="Straight Arrow Connector 9"/>
          <p:cNvCxnSpPr>
            <a:stCxn id="9" idx="2"/>
            <a:endCxn id="4" idx="0"/>
          </p:cNvCxnSpPr>
          <p:nvPr/>
        </p:nvCxnSpPr>
        <p:spPr>
          <a:xfrm flipH="1">
            <a:off x="5733398" y="3017641"/>
            <a:ext cx="17721" cy="1203832"/>
          </a:xfrm>
          <a:prstGeom prst="straightConnector1">
            <a:avLst/>
          </a:prstGeom>
          <a:ln>
            <a:tailEnd type="none"/>
          </a:ln>
          <a:effectLst/>
        </p:spPr>
        <p:style>
          <a:lnRef idx="2">
            <a:schemeClr val="accent1"/>
          </a:lnRef>
          <a:fillRef idx="0">
            <a:schemeClr val="accent1"/>
          </a:fillRef>
          <a:effectRef idx="1">
            <a:schemeClr val="accent1"/>
          </a:effectRef>
          <a:fontRef idx="minor">
            <a:schemeClr val="tx1"/>
          </a:fontRef>
        </p:style>
      </p:cxnSp>
      <p:sp>
        <p:nvSpPr>
          <p:cNvPr id="11" name="Diamond 10"/>
          <p:cNvSpPr/>
          <p:nvPr/>
        </p:nvSpPr>
        <p:spPr>
          <a:xfrm>
            <a:off x="5607717" y="3017641"/>
            <a:ext cx="286804" cy="434190"/>
          </a:xfrm>
          <a:prstGeom prst="diamond">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408962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8229600" cy="1066800"/>
          </a:xfrm>
        </p:spPr>
        <p:txBody>
          <a:bodyPr/>
          <a:lstStyle/>
          <a:p>
            <a:r>
              <a:rPr lang="en-US" dirty="0" smtClean="0"/>
              <a:t>How might we model…</a:t>
            </a:r>
            <a:endParaRPr lang="en-US" dirty="0"/>
          </a:p>
        </p:txBody>
      </p:sp>
      <p:sp>
        <p:nvSpPr>
          <p:cNvPr id="3" name="Content Placeholder 2"/>
          <p:cNvSpPr>
            <a:spLocks noGrp="1"/>
          </p:cNvSpPr>
          <p:nvPr>
            <p:ph idx="1"/>
          </p:nvPr>
        </p:nvSpPr>
        <p:spPr>
          <a:xfrm>
            <a:off x="457200" y="2132856"/>
            <a:ext cx="2890664" cy="4325112"/>
          </a:xfrm>
        </p:spPr>
        <p:txBody>
          <a:bodyPr>
            <a:normAutofit lnSpcReduction="10000"/>
          </a:bodyPr>
          <a:lstStyle/>
          <a:p>
            <a:pPr marL="109728" indent="0">
              <a:buNone/>
            </a:pPr>
            <a:r>
              <a:rPr lang="en-US" dirty="0" smtClean="0"/>
              <a:t>A Race has many competitors. Each competitor may have a trainer. Both types of person have a name, but competitors also have a number.</a:t>
            </a:r>
            <a:endParaRPr lang="en-US" dirty="0"/>
          </a:p>
        </p:txBody>
      </p:sp>
    </p:spTree>
    <p:extLst>
      <p:ext uri="{BB962C8B-B14F-4D97-AF65-F5344CB8AC3E}">
        <p14:creationId xmlns:p14="http://schemas.microsoft.com/office/powerpoint/2010/main" val="39398577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8229600" cy="1066800"/>
          </a:xfrm>
        </p:spPr>
        <p:txBody>
          <a:bodyPr/>
          <a:lstStyle/>
          <a:p>
            <a:r>
              <a:rPr lang="en-US" dirty="0" smtClean="0"/>
              <a:t>How might we model…</a:t>
            </a:r>
            <a:endParaRPr lang="en-US" dirty="0"/>
          </a:p>
        </p:txBody>
      </p:sp>
      <p:sp>
        <p:nvSpPr>
          <p:cNvPr id="3" name="Content Placeholder 2"/>
          <p:cNvSpPr>
            <a:spLocks noGrp="1"/>
          </p:cNvSpPr>
          <p:nvPr>
            <p:ph idx="1"/>
          </p:nvPr>
        </p:nvSpPr>
        <p:spPr>
          <a:xfrm>
            <a:off x="457200" y="2132856"/>
            <a:ext cx="2890664" cy="4325112"/>
          </a:xfrm>
        </p:spPr>
        <p:txBody>
          <a:bodyPr>
            <a:normAutofit lnSpcReduction="10000"/>
          </a:bodyPr>
          <a:lstStyle/>
          <a:p>
            <a:pPr marL="109728" indent="0">
              <a:buNone/>
            </a:pPr>
            <a:r>
              <a:rPr lang="en-US" dirty="0" smtClean="0"/>
              <a:t>A Race has many competitors. Each competitor may have a trainer. Both types of person have a name, but competitors also have a number.</a:t>
            </a:r>
            <a:endParaRPr lang="en-US" dirty="0"/>
          </a:p>
        </p:txBody>
      </p:sp>
      <p:sp>
        <p:nvSpPr>
          <p:cNvPr id="4" name="Rectangle 3"/>
          <p:cNvSpPr/>
          <p:nvPr/>
        </p:nvSpPr>
        <p:spPr>
          <a:xfrm>
            <a:off x="6305379" y="2724602"/>
            <a:ext cx="1717818"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dirty="0" smtClean="0">
                <a:solidFill>
                  <a:schemeClr val="tx1"/>
                </a:solidFill>
              </a:rPr>
              <a:t>- name : String</a:t>
            </a:r>
          </a:p>
        </p:txBody>
      </p:sp>
      <p:sp>
        <p:nvSpPr>
          <p:cNvPr id="5" name="Rectangle 4"/>
          <p:cNvSpPr/>
          <p:nvPr/>
        </p:nvSpPr>
        <p:spPr>
          <a:xfrm>
            <a:off x="6305379" y="2002380"/>
            <a:ext cx="1717818"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Person</a:t>
            </a:r>
            <a:endParaRPr lang="en-US" sz="2400" dirty="0">
              <a:solidFill>
                <a:schemeClr val="tx1"/>
              </a:solidFill>
            </a:endParaRPr>
          </a:p>
        </p:txBody>
      </p:sp>
      <p:sp>
        <p:nvSpPr>
          <p:cNvPr id="6" name="Rectangle 5"/>
          <p:cNvSpPr/>
          <p:nvPr/>
        </p:nvSpPr>
        <p:spPr>
          <a:xfrm>
            <a:off x="7164288" y="4644800"/>
            <a:ext cx="1717818"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Trainer</a:t>
            </a:r>
            <a:endParaRPr lang="en-US" sz="2400" dirty="0">
              <a:solidFill>
                <a:schemeClr val="tx1"/>
              </a:solidFill>
            </a:endParaRPr>
          </a:p>
        </p:txBody>
      </p:sp>
      <p:sp>
        <p:nvSpPr>
          <p:cNvPr id="7" name="Rectangle 6"/>
          <p:cNvSpPr/>
          <p:nvPr/>
        </p:nvSpPr>
        <p:spPr>
          <a:xfrm>
            <a:off x="3995936" y="4650994"/>
            <a:ext cx="1717818"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Competitor</a:t>
            </a:r>
            <a:endParaRPr lang="en-US" sz="2400" dirty="0">
              <a:solidFill>
                <a:schemeClr val="tx1"/>
              </a:solidFill>
            </a:endParaRPr>
          </a:p>
        </p:txBody>
      </p:sp>
      <p:sp>
        <p:nvSpPr>
          <p:cNvPr id="8" name="Rectangle 7"/>
          <p:cNvSpPr/>
          <p:nvPr/>
        </p:nvSpPr>
        <p:spPr>
          <a:xfrm>
            <a:off x="3995936" y="2408268"/>
            <a:ext cx="1717818"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Race</a:t>
            </a:r>
            <a:endParaRPr lang="en-US" sz="2400" dirty="0">
              <a:solidFill>
                <a:schemeClr val="tx1"/>
              </a:solidFill>
            </a:endParaRPr>
          </a:p>
        </p:txBody>
      </p:sp>
      <p:cxnSp>
        <p:nvCxnSpPr>
          <p:cNvPr id="19" name="Straight Connector 18"/>
          <p:cNvCxnSpPr/>
          <p:nvPr/>
        </p:nvCxnSpPr>
        <p:spPr>
          <a:xfrm flipV="1">
            <a:off x="5292080" y="4290439"/>
            <a:ext cx="2805856" cy="1542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8097936" y="4290439"/>
            <a:ext cx="0" cy="333745"/>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7164288" y="3726809"/>
            <a:ext cx="0" cy="56363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 name="Isosceles Triangle 21"/>
          <p:cNvSpPr/>
          <p:nvPr/>
        </p:nvSpPr>
        <p:spPr>
          <a:xfrm>
            <a:off x="7052225" y="3477767"/>
            <a:ext cx="224125" cy="261494"/>
          </a:xfrm>
          <a:prstGeom prst="triangl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3" name="Straight Connector 22"/>
          <p:cNvCxnSpPr/>
          <p:nvPr/>
        </p:nvCxnSpPr>
        <p:spPr>
          <a:xfrm flipH="1">
            <a:off x="5289886" y="4290439"/>
            <a:ext cx="2194" cy="333745"/>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7" idx="3"/>
            <a:endCxn id="6" idx="1"/>
          </p:cNvCxnSpPr>
          <p:nvPr/>
        </p:nvCxnSpPr>
        <p:spPr>
          <a:xfrm flipV="1">
            <a:off x="5713754" y="5005911"/>
            <a:ext cx="1450534" cy="6194"/>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sp>
        <p:nvSpPr>
          <p:cNvPr id="29" name="TextBox 28"/>
          <p:cNvSpPr txBox="1"/>
          <p:nvPr/>
        </p:nvSpPr>
        <p:spPr>
          <a:xfrm>
            <a:off x="6614325" y="5012105"/>
            <a:ext cx="549963" cy="369332"/>
          </a:xfrm>
          <a:prstGeom prst="rect">
            <a:avLst/>
          </a:prstGeom>
          <a:noFill/>
        </p:spPr>
        <p:txBody>
          <a:bodyPr wrap="none" rtlCol="0">
            <a:spAutoFit/>
          </a:bodyPr>
          <a:lstStyle/>
          <a:p>
            <a:r>
              <a:rPr lang="en-US" dirty="0" smtClean="0"/>
              <a:t>0..1</a:t>
            </a:r>
            <a:endParaRPr lang="en-US" dirty="0"/>
          </a:p>
        </p:txBody>
      </p:sp>
      <p:sp>
        <p:nvSpPr>
          <p:cNvPr id="30" name="TextBox 29"/>
          <p:cNvSpPr txBox="1"/>
          <p:nvPr/>
        </p:nvSpPr>
        <p:spPr>
          <a:xfrm>
            <a:off x="5713754" y="5012105"/>
            <a:ext cx="517277" cy="369332"/>
          </a:xfrm>
          <a:prstGeom prst="rect">
            <a:avLst/>
          </a:prstGeom>
          <a:noFill/>
        </p:spPr>
        <p:txBody>
          <a:bodyPr wrap="none" rtlCol="0">
            <a:spAutoFit/>
          </a:bodyPr>
          <a:lstStyle/>
          <a:p>
            <a:r>
              <a:rPr lang="en-US" dirty="0" smtClean="0"/>
              <a:t>1..*</a:t>
            </a:r>
            <a:endParaRPr lang="en-US" dirty="0"/>
          </a:p>
        </p:txBody>
      </p:sp>
      <p:sp>
        <p:nvSpPr>
          <p:cNvPr id="31" name="Rectangle 30"/>
          <p:cNvSpPr/>
          <p:nvPr/>
        </p:nvSpPr>
        <p:spPr>
          <a:xfrm>
            <a:off x="3986149" y="5381437"/>
            <a:ext cx="1717818" cy="72222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dirty="0" smtClean="0">
                <a:solidFill>
                  <a:schemeClr val="tx1"/>
                </a:solidFill>
              </a:rPr>
              <a:t>- number : </a:t>
            </a:r>
            <a:r>
              <a:rPr lang="en-US" sz="1600" dirty="0" err="1" smtClean="0">
                <a:solidFill>
                  <a:schemeClr val="tx1"/>
                </a:solidFill>
              </a:rPr>
              <a:t>int</a:t>
            </a:r>
            <a:endParaRPr lang="en-US" sz="1600" dirty="0" smtClean="0">
              <a:solidFill>
                <a:schemeClr val="tx1"/>
              </a:solidFill>
            </a:endParaRPr>
          </a:p>
        </p:txBody>
      </p:sp>
      <p:sp>
        <p:nvSpPr>
          <p:cNvPr id="32" name="Diamond 31"/>
          <p:cNvSpPr/>
          <p:nvPr/>
        </p:nvSpPr>
        <p:spPr>
          <a:xfrm>
            <a:off x="4711443" y="3130490"/>
            <a:ext cx="286804" cy="434190"/>
          </a:xfrm>
          <a:prstGeom prst="diamond">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3" name="Straight Arrow Connector 32"/>
          <p:cNvCxnSpPr>
            <a:stCxn id="32" idx="2"/>
          </p:cNvCxnSpPr>
          <p:nvPr/>
        </p:nvCxnSpPr>
        <p:spPr>
          <a:xfrm flipH="1">
            <a:off x="4842312" y="3564680"/>
            <a:ext cx="12533" cy="1068152"/>
          </a:xfrm>
          <a:prstGeom prst="straightConnector1">
            <a:avLst/>
          </a:prstGeom>
          <a:ln>
            <a:tailEnd type="non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61396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to use Class Diagrams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Whenever you want to model the types of things in a system, and how they relate to one another (sometimes called </a:t>
            </a:r>
            <a:r>
              <a:rPr lang="en-US" i="1" dirty="0" smtClean="0"/>
              <a:t>data modeling</a:t>
            </a:r>
            <a:r>
              <a:rPr lang="en-US" dirty="0" smtClean="0"/>
              <a:t>).</a:t>
            </a:r>
          </a:p>
          <a:p>
            <a:endParaRPr lang="en-US" dirty="0"/>
          </a:p>
          <a:p>
            <a:r>
              <a:rPr lang="en-US" dirty="0" smtClean="0"/>
              <a:t>Gives a data-centric view useful for:</a:t>
            </a:r>
          </a:p>
          <a:p>
            <a:pPr lvl="1"/>
            <a:r>
              <a:rPr lang="en-US" dirty="0" smtClean="0"/>
              <a:t>Planning what classes are needed in OOP</a:t>
            </a:r>
          </a:p>
          <a:p>
            <a:pPr lvl="1"/>
            <a:r>
              <a:rPr lang="en-US" dirty="0" smtClean="0"/>
              <a:t>Deciding on schema for databases</a:t>
            </a:r>
          </a:p>
          <a:p>
            <a:pPr lvl="1"/>
            <a:endParaRPr lang="en-US" dirty="0"/>
          </a:p>
          <a:p>
            <a:r>
              <a:rPr lang="en-US" dirty="0" smtClean="0"/>
              <a:t>But beware of getting bogged down in detail!</a:t>
            </a:r>
          </a:p>
          <a:p>
            <a:pPr lvl="1"/>
            <a:r>
              <a:rPr lang="en-US" dirty="0" smtClean="0"/>
              <a:t>Common to ignore some aspects</a:t>
            </a:r>
          </a:p>
          <a:p>
            <a:pPr lvl="1"/>
            <a:r>
              <a:rPr lang="en-US" dirty="0" smtClean="0"/>
              <a:t>E.g. Model classes and associations, but not properties or operations</a:t>
            </a:r>
          </a:p>
        </p:txBody>
      </p:sp>
    </p:spTree>
    <p:extLst>
      <p:ext uri="{BB962C8B-B14F-4D97-AF65-F5344CB8AC3E}">
        <p14:creationId xmlns:p14="http://schemas.microsoft.com/office/powerpoint/2010/main" val="7971327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924944"/>
            <a:ext cx="8229600" cy="1069848"/>
          </a:xfrm>
        </p:spPr>
        <p:txBody>
          <a:bodyPr/>
          <a:lstStyle/>
          <a:p>
            <a:pPr algn="ctr"/>
            <a:r>
              <a:rPr lang="en-US" dirty="0" smtClean="0"/>
              <a:t>Break…</a:t>
            </a:r>
            <a:endParaRPr lang="en-US" dirty="0"/>
          </a:p>
        </p:txBody>
      </p:sp>
    </p:spTree>
    <p:extLst>
      <p:ext uri="{BB962C8B-B14F-4D97-AF65-F5344CB8AC3E}">
        <p14:creationId xmlns:p14="http://schemas.microsoft.com/office/powerpoint/2010/main" val="1183198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924944"/>
            <a:ext cx="8229600" cy="1069848"/>
          </a:xfrm>
        </p:spPr>
        <p:txBody>
          <a:bodyPr/>
          <a:lstStyle/>
          <a:p>
            <a:pPr algn="ctr"/>
            <a:r>
              <a:rPr lang="en-US" dirty="0" smtClean="0"/>
              <a:t>The Ecology of UML</a:t>
            </a:r>
            <a:endParaRPr lang="en-US" dirty="0"/>
          </a:p>
        </p:txBody>
      </p:sp>
    </p:spTree>
    <p:extLst>
      <p:ext uri="{BB962C8B-B14F-4D97-AF65-F5344CB8AC3E}">
        <p14:creationId xmlns:p14="http://schemas.microsoft.com/office/powerpoint/2010/main" val="10644539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480504" y="648348"/>
            <a:ext cx="4590393" cy="2474581"/>
          </a:xfrm>
          <a:prstGeom prst="rect">
            <a:avLst/>
          </a:prstGeom>
        </p:spPr>
      </p:pic>
      <p:sp>
        <p:nvSpPr>
          <p:cNvPr id="2" name="Title 1"/>
          <p:cNvSpPr>
            <a:spLocks noGrp="1"/>
          </p:cNvSpPr>
          <p:nvPr>
            <p:ph type="title"/>
          </p:nvPr>
        </p:nvSpPr>
        <p:spPr>
          <a:xfrm>
            <a:off x="457200" y="620688"/>
            <a:ext cx="8229600" cy="1066800"/>
          </a:xfrm>
        </p:spPr>
        <p:txBody>
          <a:bodyPr/>
          <a:lstStyle/>
          <a:p>
            <a:r>
              <a:rPr lang="en-US" dirty="0" smtClean="0"/>
              <a:t>Modeling Structure</a:t>
            </a:r>
            <a:endParaRPr lang="en-US" dirty="0"/>
          </a:p>
        </p:txBody>
      </p:sp>
      <p:sp>
        <p:nvSpPr>
          <p:cNvPr id="3" name="Content Placeholder 2"/>
          <p:cNvSpPr>
            <a:spLocks noGrp="1"/>
          </p:cNvSpPr>
          <p:nvPr>
            <p:ph sz="half" idx="1"/>
          </p:nvPr>
        </p:nvSpPr>
        <p:spPr>
          <a:xfrm>
            <a:off x="457200" y="1628800"/>
            <a:ext cx="4038600" cy="5146587"/>
          </a:xfrm>
        </p:spPr>
        <p:txBody>
          <a:bodyPr>
            <a:noAutofit/>
          </a:bodyPr>
          <a:lstStyle/>
          <a:p>
            <a:pPr marL="109728" indent="0">
              <a:buNone/>
            </a:pPr>
            <a:r>
              <a:rPr lang="en-US" sz="1800" dirty="0" smtClean="0"/>
              <a:t>Here at ACME Aircraft Company we are proud of the specialist teams that </a:t>
            </a:r>
            <a:r>
              <a:rPr lang="en-US" sz="1800" dirty="0"/>
              <a:t>create </a:t>
            </a:r>
            <a:r>
              <a:rPr lang="en-US" sz="1800" dirty="0" smtClean="0"/>
              <a:t>our futuristic aircraft. Each team employs both engineers and mathematicians. We know them all by name, and its also important that we know the specialism of our engineers. The engineers build the planes, but it</a:t>
            </a:r>
            <a:r>
              <a:rPr lang="fr-FR" sz="1800" dirty="0" smtClean="0"/>
              <a:t>’</a:t>
            </a:r>
            <a:r>
              <a:rPr lang="en-US" sz="1800" dirty="0" smtClean="0"/>
              <a:t>s the mathematicians that make all the calculations. The teams have a codename too. The aircraft are of course made of many thousands of complex components, and each has its own part number! Our planes are special to us, they each have a model number, but also an affectionate nickname. Our latest is called the </a:t>
            </a:r>
            <a:r>
              <a:rPr lang="en-US" sz="1800" dirty="0" err="1" smtClean="0"/>
              <a:t>Thunderbus</a:t>
            </a:r>
            <a:r>
              <a:rPr lang="en-US" sz="1800" dirty="0" smtClean="0"/>
              <a:t>!</a:t>
            </a:r>
            <a:endParaRPr lang="en-US" sz="1800" dirty="0"/>
          </a:p>
        </p:txBody>
      </p:sp>
      <p:sp>
        <p:nvSpPr>
          <p:cNvPr id="4" name="Content Placeholder 3"/>
          <p:cNvSpPr>
            <a:spLocks noGrp="1"/>
          </p:cNvSpPr>
          <p:nvPr>
            <p:ph sz="half" idx="2"/>
          </p:nvPr>
        </p:nvSpPr>
        <p:spPr>
          <a:xfrm>
            <a:off x="5001247" y="3122929"/>
            <a:ext cx="4038600" cy="3652458"/>
          </a:xfrm>
        </p:spPr>
        <p:txBody>
          <a:bodyPr>
            <a:normAutofit lnSpcReduction="10000"/>
          </a:bodyPr>
          <a:lstStyle/>
          <a:p>
            <a:pPr marL="109728" indent="0">
              <a:buNone/>
            </a:pPr>
            <a:r>
              <a:rPr lang="en-US" dirty="0" smtClean="0"/>
              <a:t>To get to the structure:</a:t>
            </a:r>
          </a:p>
          <a:p>
            <a:pPr marL="109728" indent="0">
              <a:buNone/>
            </a:pPr>
            <a:endParaRPr lang="en-US" dirty="0" smtClean="0"/>
          </a:p>
          <a:p>
            <a:r>
              <a:rPr lang="en-US" dirty="0" smtClean="0"/>
              <a:t>What are the </a:t>
            </a:r>
            <a:r>
              <a:rPr lang="en-US" b="1" dirty="0" smtClean="0"/>
              <a:t>types of things </a:t>
            </a:r>
            <a:r>
              <a:rPr lang="en-US" dirty="0" smtClean="0"/>
              <a:t>in this scenario?</a:t>
            </a:r>
          </a:p>
          <a:p>
            <a:r>
              <a:rPr lang="en-US" dirty="0" smtClean="0"/>
              <a:t>What </a:t>
            </a:r>
            <a:r>
              <a:rPr lang="en-US" b="1" dirty="0" smtClean="0"/>
              <a:t>data</a:t>
            </a:r>
            <a:r>
              <a:rPr lang="en-US" dirty="0" smtClean="0"/>
              <a:t> do they hold?</a:t>
            </a:r>
          </a:p>
          <a:p>
            <a:r>
              <a:rPr lang="en-US" dirty="0" smtClean="0"/>
              <a:t>What </a:t>
            </a:r>
            <a:r>
              <a:rPr lang="en-US" b="1" dirty="0" smtClean="0"/>
              <a:t>behavior</a:t>
            </a:r>
            <a:r>
              <a:rPr lang="en-US" dirty="0" smtClean="0"/>
              <a:t> do they have?</a:t>
            </a:r>
          </a:p>
          <a:p>
            <a:r>
              <a:rPr lang="en-US" dirty="0" smtClean="0"/>
              <a:t>What are the </a:t>
            </a:r>
            <a:r>
              <a:rPr lang="en-US" b="1" dirty="0" smtClean="0"/>
              <a:t>relations</a:t>
            </a:r>
            <a:r>
              <a:rPr lang="en-US" dirty="0" smtClean="0"/>
              <a:t> between them?</a:t>
            </a:r>
          </a:p>
          <a:p>
            <a:endParaRPr lang="en-US" dirty="0"/>
          </a:p>
          <a:p>
            <a:pPr marL="109728" indent="0">
              <a:buNone/>
            </a:pPr>
            <a:r>
              <a:rPr lang="en-US" dirty="0" smtClean="0"/>
              <a:t>Get into pairs and try to create a class diagram…</a:t>
            </a:r>
          </a:p>
          <a:p>
            <a:pPr lvl="1"/>
            <a:endParaRPr lang="en-US" dirty="0"/>
          </a:p>
          <a:p>
            <a:endParaRPr lang="en-US" dirty="0"/>
          </a:p>
          <a:p>
            <a:endParaRPr lang="en-US" dirty="0" smtClean="0"/>
          </a:p>
        </p:txBody>
      </p:sp>
    </p:spTree>
    <p:extLst>
      <p:ext uri="{BB962C8B-B14F-4D97-AF65-F5344CB8AC3E}">
        <p14:creationId xmlns:p14="http://schemas.microsoft.com/office/powerpoint/2010/main" val="6231456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480504" y="648348"/>
            <a:ext cx="4590393" cy="2474581"/>
          </a:xfrm>
          <a:prstGeom prst="rect">
            <a:avLst/>
          </a:prstGeom>
        </p:spPr>
      </p:pic>
      <p:sp>
        <p:nvSpPr>
          <p:cNvPr id="2" name="Title 1"/>
          <p:cNvSpPr>
            <a:spLocks noGrp="1"/>
          </p:cNvSpPr>
          <p:nvPr>
            <p:ph type="title"/>
          </p:nvPr>
        </p:nvSpPr>
        <p:spPr>
          <a:xfrm>
            <a:off x="457200" y="620688"/>
            <a:ext cx="8229600" cy="1066800"/>
          </a:xfrm>
        </p:spPr>
        <p:txBody>
          <a:bodyPr/>
          <a:lstStyle/>
          <a:p>
            <a:r>
              <a:rPr lang="en-US" dirty="0" smtClean="0"/>
              <a:t>Modeling Structure</a:t>
            </a:r>
            <a:endParaRPr lang="en-US" dirty="0"/>
          </a:p>
        </p:txBody>
      </p:sp>
      <p:sp>
        <p:nvSpPr>
          <p:cNvPr id="3" name="Content Placeholder 2"/>
          <p:cNvSpPr>
            <a:spLocks noGrp="1"/>
          </p:cNvSpPr>
          <p:nvPr>
            <p:ph sz="half" idx="1"/>
          </p:nvPr>
        </p:nvSpPr>
        <p:spPr>
          <a:xfrm>
            <a:off x="457200" y="1628800"/>
            <a:ext cx="4038600" cy="5146587"/>
          </a:xfrm>
        </p:spPr>
        <p:txBody>
          <a:bodyPr>
            <a:noAutofit/>
          </a:bodyPr>
          <a:lstStyle/>
          <a:p>
            <a:pPr marL="109728" indent="0">
              <a:buNone/>
            </a:pPr>
            <a:r>
              <a:rPr lang="en-US" sz="1800" dirty="0" smtClean="0"/>
              <a:t>Here at ACME </a:t>
            </a:r>
            <a:r>
              <a:rPr lang="en-US" sz="1800" dirty="0" smtClean="0">
                <a:solidFill>
                  <a:srgbClr val="FF0000"/>
                </a:solidFill>
              </a:rPr>
              <a:t>Aircraft Company </a:t>
            </a:r>
            <a:r>
              <a:rPr lang="en-US" sz="1800" dirty="0" smtClean="0"/>
              <a:t>we are proud of the specialist </a:t>
            </a:r>
            <a:r>
              <a:rPr lang="en-US" sz="1800" dirty="0" smtClean="0">
                <a:solidFill>
                  <a:srgbClr val="FF0000"/>
                </a:solidFill>
              </a:rPr>
              <a:t>teams</a:t>
            </a:r>
            <a:r>
              <a:rPr lang="en-US" sz="1800" dirty="0" smtClean="0"/>
              <a:t> that </a:t>
            </a:r>
            <a:r>
              <a:rPr lang="en-US" sz="1800" dirty="0"/>
              <a:t>create </a:t>
            </a:r>
            <a:r>
              <a:rPr lang="en-US" sz="1800" dirty="0" smtClean="0"/>
              <a:t>our futuristic </a:t>
            </a:r>
            <a:r>
              <a:rPr lang="en-US" sz="1800" dirty="0" smtClean="0">
                <a:solidFill>
                  <a:srgbClr val="FF0000"/>
                </a:solidFill>
              </a:rPr>
              <a:t>aircraft</a:t>
            </a:r>
            <a:r>
              <a:rPr lang="en-US" sz="1800" dirty="0" smtClean="0"/>
              <a:t>. Each team employs both </a:t>
            </a:r>
            <a:r>
              <a:rPr lang="en-US" sz="1800" dirty="0" smtClean="0">
                <a:solidFill>
                  <a:srgbClr val="FF0000"/>
                </a:solidFill>
              </a:rPr>
              <a:t>engineers</a:t>
            </a:r>
            <a:r>
              <a:rPr lang="en-US" sz="1800" dirty="0" smtClean="0"/>
              <a:t> and </a:t>
            </a:r>
            <a:r>
              <a:rPr lang="en-US" sz="1800" dirty="0" smtClean="0">
                <a:solidFill>
                  <a:srgbClr val="FF0000"/>
                </a:solidFill>
              </a:rPr>
              <a:t>mathematicians</a:t>
            </a:r>
            <a:r>
              <a:rPr lang="en-US" sz="1800" dirty="0" smtClean="0"/>
              <a:t>. We know them all by name, and its also important that we know the specialism of our engineers. The engineers build the planes, but it</a:t>
            </a:r>
            <a:r>
              <a:rPr lang="fr-FR" sz="1800" dirty="0" smtClean="0"/>
              <a:t>’</a:t>
            </a:r>
            <a:r>
              <a:rPr lang="en-US" sz="1800" dirty="0" smtClean="0"/>
              <a:t>s the mathematicians that make all the calculations. The teams have a codename too. The aircraft are of course made of many </a:t>
            </a:r>
            <a:r>
              <a:rPr lang="en-US" sz="1800" dirty="0"/>
              <a:t>thousands of </a:t>
            </a:r>
            <a:r>
              <a:rPr lang="en-US" sz="1800" dirty="0" smtClean="0"/>
              <a:t>complex </a:t>
            </a:r>
            <a:r>
              <a:rPr lang="en-US" sz="1800" dirty="0" smtClean="0">
                <a:solidFill>
                  <a:srgbClr val="FF0000"/>
                </a:solidFill>
              </a:rPr>
              <a:t>components</a:t>
            </a:r>
            <a:r>
              <a:rPr lang="en-US" sz="1800" dirty="0" smtClean="0"/>
              <a:t>, and each has its own part number! Our planes are special to us, they each have a model number, but also an affectionate nickname. Our latest is called the </a:t>
            </a:r>
            <a:r>
              <a:rPr lang="en-US" sz="1800" dirty="0" err="1" smtClean="0"/>
              <a:t>Thunderbus</a:t>
            </a:r>
            <a:r>
              <a:rPr lang="en-US" sz="1800" dirty="0" smtClean="0"/>
              <a:t>!</a:t>
            </a:r>
            <a:endParaRPr lang="en-US" sz="1800" dirty="0"/>
          </a:p>
        </p:txBody>
      </p:sp>
      <p:sp>
        <p:nvSpPr>
          <p:cNvPr id="4" name="Content Placeholder 3"/>
          <p:cNvSpPr>
            <a:spLocks noGrp="1"/>
          </p:cNvSpPr>
          <p:nvPr>
            <p:ph sz="half" idx="2"/>
          </p:nvPr>
        </p:nvSpPr>
        <p:spPr>
          <a:xfrm>
            <a:off x="5001247" y="3122929"/>
            <a:ext cx="4038600" cy="3652458"/>
          </a:xfrm>
        </p:spPr>
        <p:txBody>
          <a:bodyPr>
            <a:normAutofit lnSpcReduction="10000"/>
          </a:bodyPr>
          <a:lstStyle/>
          <a:p>
            <a:pPr marL="109728" indent="0">
              <a:buNone/>
            </a:pPr>
            <a:r>
              <a:rPr lang="en-US" dirty="0" smtClean="0"/>
              <a:t>To get to the structure:</a:t>
            </a:r>
          </a:p>
          <a:p>
            <a:pPr marL="109728" indent="0">
              <a:buNone/>
            </a:pPr>
            <a:endParaRPr lang="en-US" dirty="0" smtClean="0"/>
          </a:p>
          <a:p>
            <a:r>
              <a:rPr lang="en-US" dirty="0" smtClean="0"/>
              <a:t>What are the </a:t>
            </a:r>
            <a:r>
              <a:rPr lang="en-US" b="1" dirty="0" smtClean="0">
                <a:solidFill>
                  <a:srgbClr val="FF0000"/>
                </a:solidFill>
              </a:rPr>
              <a:t>types of things</a:t>
            </a:r>
            <a:r>
              <a:rPr lang="en-US" b="1" dirty="0" smtClean="0"/>
              <a:t> </a:t>
            </a:r>
            <a:r>
              <a:rPr lang="en-US" dirty="0" smtClean="0"/>
              <a:t>in this scenario?</a:t>
            </a:r>
          </a:p>
          <a:p>
            <a:r>
              <a:rPr lang="en-US" dirty="0" smtClean="0"/>
              <a:t>What </a:t>
            </a:r>
            <a:r>
              <a:rPr lang="en-US" b="1" dirty="0" smtClean="0"/>
              <a:t>data</a:t>
            </a:r>
            <a:r>
              <a:rPr lang="en-US" dirty="0" smtClean="0"/>
              <a:t> do they hold?</a:t>
            </a:r>
          </a:p>
          <a:p>
            <a:r>
              <a:rPr lang="en-US" dirty="0" smtClean="0"/>
              <a:t>What </a:t>
            </a:r>
            <a:r>
              <a:rPr lang="en-US" b="1" dirty="0" smtClean="0"/>
              <a:t>behavior</a:t>
            </a:r>
            <a:r>
              <a:rPr lang="en-US" dirty="0" smtClean="0"/>
              <a:t> do they have?</a:t>
            </a:r>
          </a:p>
          <a:p>
            <a:r>
              <a:rPr lang="en-US" dirty="0" smtClean="0"/>
              <a:t>What are the </a:t>
            </a:r>
            <a:r>
              <a:rPr lang="en-US" b="1" dirty="0" smtClean="0"/>
              <a:t>relations</a:t>
            </a:r>
            <a:r>
              <a:rPr lang="en-US" dirty="0" smtClean="0"/>
              <a:t> between them?</a:t>
            </a:r>
          </a:p>
          <a:p>
            <a:endParaRPr lang="en-US" dirty="0"/>
          </a:p>
          <a:p>
            <a:pPr marL="109728" indent="0">
              <a:buNone/>
            </a:pPr>
            <a:r>
              <a:rPr lang="en-US" dirty="0"/>
              <a:t>Get into pairs and try to create a class diagram…</a:t>
            </a:r>
          </a:p>
          <a:p>
            <a:endParaRPr lang="en-US" dirty="0"/>
          </a:p>
          <a:p>
            <a:endParaRPr lang="en-US" dirty="0" smtClean="0"/>
          </a:p>
        </p:txBody>
      </p:sp>
    </p:spTree>
    <p:extLst>
      <p:ext uri="{BB962C8B-B14F-4D97-AF65-F5344CB8AC3E}">
        <p14:creationId xmlns:p14="http://schemas.microsoft.com/office/powerpoint/2010/main" val="7474622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480504" y="648348"/>
            <a:ext cx="4590393" cy="2474581"/>
          </a:xfrm>
          <a:prstGeom prst="rect">
            <a:avLst/>
          </a:prstGeom>
        </p:spPr>
      </p:pic>
      <p:sp>
        <p:nvSpPr>
          <p:cNvPr id="2" name="Title 1"/>
          <p:cNvSpPr>
            <a:spLocks noGrp="1"/>
          </p:cNvSpPr>
          <p:nvPr>
            <p:ph type="title"/>
          </p:nvPr>
        </p:nvSpPr>
        <p:spPr>
          <a:xfrm>
            <a:off x="457200" y="620688"/>
            <a:ext cx="8229600" cy="1066800"/>
          </a:xfrm>
        </p:spPr>
        <p:txBody>
          <a:bodyPr/>
          <a:lstStyle/>
          <a:p>
            <a:r>
              <a:rPr lang="en-US" dirty="0" smtClean="0"/>
              <a:t>Modeling Structure</a:t>
            </a:r>
            <a:endParaRPr lang="en-US" dirty="0"/>
          </a:p>
        </p:txBody>
      </p:sp>
      <p:sp>
        <p:nvSpPr>
          <p:cNvPr id="3" name="Content Placeholder 2"/>
          <p:cNvSpPr>
            <a:spLocks noGrp="1"/>
          </p:cNvSpPr>
          <p:nvPr>
            <p:ph sz="half" idx="1"/>
          </p:nvPr>
        </p:nvSpPr>
        <p:spPr>
          <a:xfrm>
            <a:off x="457200" y="1628800"/>
            <a:ext cx="4038600" cy="5146587"/>
          </a:xfrm>
        </p:spPr>
        <p:txBody>
          <a:bodyPr>
            <a:noAutofit/>
          </a:bodyPr>
          <a:lstStyle/>
          <a:p>
            <a:pPr marL="109728" indent="0">
              <a:buNone/>
            </a:pPr>
            <a:r>
              <a:rPr lang="en-US" sz="1800" dirty="0" smtClean="0"/>
              <a:t>Here at ACME </a:t>
            </a:r>
            <a:r>
              <a:rPr lang="en-US" sz="1800" dirty="0" smtClean="0">
                <a:solidFill>
                  <a:srgbClr val="FF0000"/>
                </a:solidFill>
              </a:rPr>
              <a:t>Aircraft Company </a:t>
            </a:r>
            <a:r>
              <a:rPr lang="en-US" sz="1800" dirty="0" smtClean="0"/>
              <a:t>we are proud of the specialist </a:t>
            </a:r>
            <a:r>
              <a:rPr lang="en-US" sz="1800" dirty="0" smtClean="0">
                <a:solidFill>
                  <a:srgbClr val="FF0000"/>
                </a:solidFill>
              </a:rPr>
              <a:t>teams</a:t>
            </a:r>
            <a:r>
              <a:rPr lang="en-US" sz="1800" dirty="0" smtClean="0"/>
              <a:t> that create our futuristic </a:t>
            </a:r>
            <a:r>
              <a:rPr lang="en-US" sz="1800" dirty="0" smtClean="0">
                <a:solidFill>
                  <a:srgbClr val="FF0000"/>
                </a:solidFill>
              </a:rPr>
              <a:t>aircraft</a:t>
            </a:r>
            <a:r>
              <a:rPr lang="en-US" sz="1800" dirty="0" smtClean="0"/>
              <a:t>. Each team employs both </a:t>
            </a:r>
            <a:r>
              <a:rPr lang="en-US" sz="1800" dirty="0" smtClean="0">
                <a:solidFill>
                  <a:srgbClr val="FF0000"/>
                </a:solidFill>
              </a:rPr>
              <a:t>engineers</a:t>
            </a:r>
            <a:r>
              <a:rPr lang="en-US" sz="1800" dirty="0" smtClean="0"/>
              <a:t> and </a:t>
            </a:r>
            <a:r>
              <a:rPr lang="en-US" sz="1800" dirty="0" smtClean="0">
                <a:solidFill>
                  <a:srgbClr val="FF0000"/>
                </a:solidFill>
              </a:rPr>
              <a:t>mathematicians</a:t>
            </a:r>
            <a:r>
              <a:rPr lang="en-US" sz="1800" dirty="0" smtClean="0"/>
              <a:t>. We know them all by </a:t>
            </a:r>
            <a:r>
              <a:rPr lang="en-US" sz="1800" dirty="0" smtClean="0">
                <a:solidFill>
                  <a:srgbClr val="0000FF"/>
                </a:solidFill>
              </a:rPr>
              <a:t>name</a:t>
            </a:r>
            <a:r>
              <a:rPr lang="en-US" sz="1800" dirty="0" smtClean="0"/>
              <a:t>, and its also important that we know the </a:t>
            </a:r>
            <a:r>
              <a:rPr lang="en-US" sz="1800" dirty="0" smtClean="0">
                <a:solidFill>
                  <a:srgbClr val="0000FF"/>
                </a:solidFill>
              </a:rPr>
              <a:t>specialism</a:t>
            </a:r>
            <a:r>
              <a:rPr lang="en-US" sz="1800" dirty="0" smtClean="0"/>
              <a:t> of our engineers. The engineers build the planes, but it</a:t>
            </a:r>
            <a:r>
              <a:rPr lang="fr-FR" sz="1800" dirty="0" smtClean="0"/>
              <a:t>’</a:t>
            </a:r>
            <a:r>
              <a:rPr lang="en-US" sz="1800" dirty="0" smtClean="0"/>
              <a:t>s the mathematicians that make all the calculations. The teams have a </a:t>
            </a:r>
            <a:r>
              <a:rPr lang="en-US" sz="1800" dirty="0" smtClean="0">
                <a:solidFill>
                  <a:srgbClr val="0000FF"/>
                </a:solidFill>
              </a:rPr>
              <a:t>codename</a:t>
            </a:r>
            <a:r>
              <a:rPr lang="en-US" sz="1800" dirty="0" smtClean="0"/>
              <a:t> too. The aircraft are of course made of many </a:t>
            </a:r>
            <a:r>
              <a:rPr lang="en-US" sz="1800" dirty="0"/>
              <a:t>thousands of </a:t>
            </a:r>
            <a:r>
              <a:rPr lang="en-US" sz="1800" dirty="0" smtClean="0"/>
              <a:t>complex </a:t>
            </a:r>
            <a:r>
              <a:rPr lang="en-US" sz="1800" dirty="0" smtClean="0">
                <a:solidFill>
                  <a:srgbClr val="FF0000"/>
                </a:solidFill>
              </a:rPr>
              <a:t>components</a:t>
            </a:r>
            <a:r>
              <a:rPr lang="en-US" sz="1800" dirty="0" smtClean="0"/>
              <a:t>, and each has its own </a:t>
            </a:r>
            <a:r>
              <a:rPr lang="en-US" sz="1800" dirty="0" smtClean="0">
                <a:solidFill>
                  <a:srgbClr val="0000FF"/>
                </a:solidFill>
              </a:rPr>
              <a:t>part number</a:t>
            </a:r>
            <a:r>
              <a:rPr lang="en-US" sz="1800" dirty="0" smtClean="0"/>
              <a:t>! Our planes are special to us, they each have a </a:t>
            </a:r>
            <a:r>
              <a:rPr lang="en-US" sz="1800" dirty="0" smtClean="0">
                <a:solidFill>
                  <a:srgbClr val="0000FF"/>
                </a:solidFill>
              </a:rPr>
              <a:t>model number</a:t>
            </a:r>
            <a:r>
              <a:rPr lang="en-US" sz="1800" dirty="0" smtClean="0"/>
              <a:t>, but also </a:t>
            </a:r>
            <a:r>
              <a:rPr lang="en-US" sz="1800" dirty="0" smtClean="0">
                <a:solidFill>
                  <a:srgbClr val="0000FF"/>
                </a:solidFill>
              </a:rPr>
              <a:t>an affectionate nickname</a:t>
            </a:r>
            <a:r>
              <a:rPr lang="en-US" sz="1800" dirty="0" smtClean="0"/>
              <a:t>. Our latest is called the </a:t>
            </a:r>
            <a:r>
              <a:rPr lang="en-US" sz="1800" dirty="0" err="1" smtClean="0"/>
              <a:t>Thunderbus</a:t>
            </a:r>
            <a:r>
              <a:rPr lang="en-US" sz="1800" dirty="0" smtClean="0"/>
              <a:t>!</a:t>
            </a:r>
            <a:endParaRPr lang="en-US" sz="1800" dirty="0"/>
          </a:p>
        </p:txBody>
      </p:sp>
      <p:sp>
        <p:nvSpPr>
          <p:cNvPr id="4" name="Content Placeholder 3"/>
          <p:cNvSpPr>
            <a:spLocks noGrp="1"/>
          </p:cNvSpPr>
          <p:nvPr>
            <p:ph sz="half" idx="2"/>
          </p:nvPr>
        </p:nvSpPr>
        <p:spPr>
          <a:xfrm>
            <a:off x="5001247" y="3122929"/>
            <a:ext cx="4038600" cy="3652458"/>
          </a:xfrm>
        </p:spPr>
        <p:txBody>
          <a:bodyPr>
            <a:normAutofit lnSpcReduction="10000"/>
          </a:bodyPr>
          <a:lstStyle/>
          <a:p>
            <a:pPr marL="109728" indent="0">
              <a:buNone/>
            </a:pPr>
            <a:r>
              <a:rPr lang="en-US" dirty="0" smtClean="0"/>
              <a:t>To get to the structure:</a:t>
            </a:r>
          </a:p>
          <a:p>
            <a:pPr marL="109728" indent="0">
              <a:buNone/>
            </a:pPr>
            <a:endParaRPr lang="en-US" dirty="0" smtClean="0"/>
          </a:p>
          <a:p>
            <a:r>
              <a:rPr lang="en-US" dirty="0" smtClean="0"/>
              <a:t>What are the </a:t>
            </a:r>
            <a:r>
              <a:rPr lang="en-US" b="1" dirty="0" smtClean="0">
                <a:solidFill>
                  <a:srgbClr val="FF0000"/>
                </a:solidFill>
              </a:rPr>
              <a:t>types of things</a:t>
            </a:r>
            <a:r>
              <a:rPr lang="en-US" b="1" dirty="0" smtClean="0"/>
              <a:t> </a:t>
            </a:r>
            <a:r>
              <a:rPr lang="en-US" dirty="0" smtClean="0"/>
              <a:t>in this scenario?</a:t>
            </a:r>
          </a:p>
          <a:p>
            <a:r>
              <a:rPr lang="en-US" dirty="0" smtClean="0"/>
              <a:t>What </a:t>
            </a:r>
            <a:r>
              <a:rPr lang="en-US" b="1" dirty="0" smtClean="0">
                <a:solidFill>
                  <a:srgbClr val="0000FF"/>
                </a:solidFill>
              </a:rPr>
              <a:t>data</a:t>
            </a:r>
            <a:r>
              <a:rPr lang="en-US" dirty="0" smtClean="0">
                <a:solidFill>
                  <a:srgbClr val="0000FF"/>
                </a:solidFill>
              </a:rPr>
              <a:t> </a:t>
            </a:r>
            <a:r>
              <a:rPr lang="en-US" dirty="0" smtClean="0"/>
              <a:t>do they hold?</a:t>
            </a:r>
          </a:p>
          <a:p>
            <a:r>
              <a:rPr lang="en-US" dirty="0" smtClean="0"/>
              <a:t>What </a:t>
            </a:r>
            <a:r>
              <a:rPr lang="en-US" b="1" dirty="0" smtClean="0"/>
              <a:t>behavior</a:t>
            </a:r>
            <a:r>
              <a:rPr lang="en-US" dirty="0" smtClean="0"/>
              <a:t> do they have?</a:t>
            </a:r>
          </a:p>
          <a:p>
            <a:r>
              <a:rPr lang="en-US" dirty="0" smtClean="0"/>
              <a:t>What are the </a:t>
            </a:r>
            <a:r>
              <a:rPr lang="en-US" b="1" dirty="0" smtClean="0"/>
              <a:t>relations</a:t>
            </a:r>
            <a:r>
              <a:rPr lang="en-US" dirty="0" smtClean="0"/>
              <a:t> between them?</a:t>
            </a:r>
          </a:p>
          <a:p>
            <a:endParaRPr lang="en-US" dirty="0"/>
          </a:p>
          <a:p>
            <a:pPr marL="109728" indent="0">
              <a:buNone/>
            </a:pPr>
            <a:r>
              <a:rPr lang="en-US" dirty="0"/>
              <a:t>Get into pairs and try to create a class diagram…</a:t>
            </a:r>
          </a:p>
          <a:p>
            <a:endParaRPr lang="en-US" dirty="0" smtClean="0"/>
          </a:p>
        </p:txBody>
      </p:sp>
    </p:spTree>
    <p:extLst>
      <p:ext uri="{BB962C8B-B14F-4D97-AF65-F5344CB8AC3E}">
        <p14:creationId xmlns:p14="http://schemas.microsoft.com/office/powerpoint/2010/main" val="32414657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480504" y="648348"/>
            <a:ext cx="4590393" cy="2474581"/>
          </a:xfrm>
          <a:prstGeom prst="rect">
            <a:avLst/>
          </a:prstGeom>
        </p:spPr>
      </p:pic>
      <p:sp>
        <p:nvSpPr>
          <p:cNvPr id="2" name="Title 1"/>
          <p:cNvSpPr>
            <a:spLocks noGrp="1"/>
          </p:cNvSpPr>
          <p:nvPr>
            <p:ph type="title"/>
          </p:nvPr>
        </p:nvSpPr>
        <p:spPr>
          <a:xfrm>
            <a:off x="457200" y="620688"/>
            <a:ext cx="8229600" cy="1066800"/>
          </a:xfrm>
        </p:spPr>
        <p:txBody>
          <a:bodyPr/>
          <a:lstStyle/>
          <a:p>
            <a:r>
              <a:rPr lang="en-US" dirty="0" smtClean="0"/>
              <a:t>Modeling Structure</a:t>
            </a:r>
            <a:endParaRPr lang="en-US" dirty="0"/>
          </a:p>
        </p:txBody>
      </p:sp>
      <p:sp>
        <p:nvSpPr>
          <p:cNvPr id="3" name="Content Placeholder 2"/>
          <p:cNvSpPr>
            <a:spLocks noGrp="1"/>
          </p:cNvSpPr>
          <p:nvPr>
            <p:ph sz="half" idx="1"/>
          </p:nvPr>
        </p:nvSpPr>
        <p:spPr>
          <a:xfrm>
            <a:off x="457200" y="1628800"/>
            <a:ext cx="4038600" cy="5146587"/>
          </a:xfrm>
        </p:spPr>
        <p:txBody>
          <a:bodyPr>
            <a:noAutofit/>
          </a:bodyPr>
          <a:lstStyle/>
          <a:p>
            <a:pPr marL="109728" indent="0">
              <a:buNone/>
            </a:pPr>
            <a:r>
              <a:rPr lang="en-US" sz="1800" dirty="0" smtClean="0"/>
              <a:t>Here at ACME </a:t>
            </a:r>
            <a:r>
              <a:rPr lang="en-US" sz="1800" dirty="0" smtClean="0">
                <a:solidFill>
                  <a:srgbClr val="FF0000"/>
                </a:solidFill>
              </a:rPr>
              <a:t>Aircraft Company </a:t>
            </a:r>
            <a:r>
              <a:rPr lang="en-US" sz="1800" dirty="0" smtClean="0"/>
              <a:t>we are proud of the specialist </a:t>
            </a:r>
            <a:r>
              <a:rPr lang="en-US" sz="1800" dirty="0" smtClean="0">
                <a:solidFill>
                  <a:srgbClr val="FF0000"/>
                </a:solidFill>
              </a:rPr>
              <a:t>teams</a:t>
            </a:r>
            <a:r>
              <a:rPr lang="en-US" sz="1800" dirty="0" smtClean="0"/>
              <a:t> that </a:t>
            </a:r>
            <a:r>
              <a:rPr lang="en-US" sz="1800" dirty="0" smtClean="0">
                <a:solidFill>
                  <a:srgbClr val="008000"/>
                </a:solidFill>
              </a:rPr>
              <a:t>create </a:t>
            </a:r>
            <a:r>
              <a:rPr lang="en-US" sz="1800" dirty="0" smtClean="0"/>
              <a:t>our futuristic </a:t>
            </a:r>
            <a:r>
              <a:rPr lang="en-US" sz="1800" dirty="0" smtClean="0">
                <a:solidFill>
                  <a:srgbClr val="FF0000"/>
                </a:solidFill>
              </a:rPr>
              <a:t>aircraft</a:t>
            </a:r>
            <a:r>
              <a:rPr lang="en-US" sz="1800" dirty="0" smtClean="0"/>
              <a:t>. Each team employs both </a:t>
            </a:r>
            <a:r>
              <a:rPr lang="en-US" sz="1800" dirty="0" smtClean="0">
                <a:solidFill>
                  <a:srgbClr val="FF0000"/>
                </a:solidFill>
              </a:rPr>
              <a:t>engineers</a:t>
            </a:r>
            <a:r>
              <a:rPr lang="en-US" sz="1800" dirty="0" smtClean="0"/>
              <a:t> and </a:t>
            </a:r>
            <a:r>
              <a:rPr lang="en-US" sz="1800" dirty="0" smtClean="0">
                <a:solidFill>
                  <a:srgbClr val="FF0000"/>
                </a:solidFill>
              </a:rPr>
              <a:t>mathematicians</a:t>
            </a:r>
            <a:r>
              <a:rPr lang="en-US" sz="1800" dirty="0" smtClean="0"/>
              <a:t>. We know them all by </a:t>
            </a:r>
            <a:r>
              <a:rPr lang="en-US" sz="1800" dirty="0" smtClean="0">
                <a:solidFill>
                  <a:srgbClr val="0000FF"/>
                </a:solidFill>
              </a:rPr>
              <a:t>name</a:t>
            </a:r>
            <a:r>
              <a:rPr lang="en-US" sz="1800" dirty="0" smtClean="0"/>
              <a:t>, and its also important that we know the </a:t>
            </a:r>
            <a:r>
              <a:rPr lang="en-US" sz="1800" dirty="0" smtClean="0">
                <a:solidFill>
                  <a:srgbClr val="0000FF"/>
                </a:solidFill>
              </a:rPr>
              <a:t>specialism</a:t>
            </a:r>
            <a:r>
              <a:rPr lang="en-US" sz="1800" dirty="0" smtClean="0"/>
              <a:t> of our engineers. The engineers </a:t>
            </a:r>
            <a:r>
              <a:rPr lang="en-US" sz="1800" dirty="0" smtClean="0">
                <a:solidFill>
                  <a:srgbClr val="008000"/>
                </a:solidFill>
              </a:rPr>
              <a:t>build the planes</a:t>
            </a:r>
            <a:r>
              <a:rPr lang="en-US" sz="1800" dirty="0" smtClean="0"/>
              <a:t>, but it</a:t>
            </a:r>
            <a:r>
              <a:rPr lang="fr-FR" sz="1800" dirty="0" smtClean="0"/>
              <a:t>’</a:t>
            </a:r>
            <a:r>
              <a:rPr lang="en-US" sz="1800" dirty="0" smtClean="0"/>
              <a:t>s the mathematicians that </a:t>
            </a:r>
            <a:r>
              <a:rPr lang="en-US" sz="1800" dirty="0" smtClean="0">
                <a:solidFill>
                  <a:srgbClr val="008000"/>
                </a:solidFill>
              </a:rPr>
              <a:t>make all the calculations</a:t>
            </a:r>
            <a:r>
              <a:rPr lang="en-US" sz="1800" dirty="0" smtClean="0"/>
              <a:t>. The teams have a </a:t>
            </a:r>
            <a:r>
              <a:rPr lang="en-US" sz="1800" dirty="0" smtClean="0">
                <a:solidFill>
                  <a:srgbClr val="0000FF"/>
                </a:solidFill>
              </a:rPr>
              <a:t>codename</a:t>
            </a:r>
            <a:r>
              <a:rPr lang="en-US" sz="1800" dirty="0" smtClean="0"/>
              <a:t> too. The aircraft are of course made of many </a:t>
            </a:r>
            <a:r>
              <a:rPr lang="en-US" sz="1800" dirty="0"/>
              <a:t>thousands of </a:t>
            </a:r>
            <a:r>
              <a:rPr lang="en-US" sz="1800" dirty="0" smtClean="0"/>
              <a:t>complex </a:t>
            </a:r>
            <a:r>
              <a:rPr lang="en-US" sz="1800" dirty="0" smtClean="0">
                <a:solidFill>
                  <a:srgbClr val="FF0000"/>
                </a:solidFill>
              </a:rPr>
              <a:t>components</a:t>
            </a:r>
            <a:r>
              <a:rPr lang="en-US" sz="1800" dirty="0" smtClean="0"/>
              <a:t>, and each has its own </a:t>
            </a:r>
            <a:r>
              <a:rPr lang="en-US" sz="1800" dirty="0" smtClean="0">
                <a:solidFill>
                  <a:srgbClr val="0000FF"/>
                </a:solidFill>
              </a:rPr>
              <a:t>part number</a:t>
            </a:r>
            <a:r>
              <a:rPr lang="en-US" sz="1800" dirty="0" smtClean="0"/>
              <a:t>! Our planes are special to us, they each have a </a:t>
            </a:r>
            <a:r>
              <a:rPr lang="en-US" sz="1800" dirty="0" smtClean="0">
                <a:solidFill>
                  <a:srgbClr val="0000FF"/>
                </a:solidFill>
              </a:rPr>
              <a:t>model number</a:t>
            </a:r>
            <a:r>
              <a:rPr lang="en-US" sz="1800" dirty="0" smtClean="0"/>
              <a:t>, but also </a:t>
            </a:r>
            <a:r>
              <a:rPr lang="en-US" sz="1800" dirty="0" smtClean="0">
                <a:solidFill>
                  <a:srgbClr val="0000FF"/>
                </a:solidFill>
              </a:rPr>
              <a:t>an affectionate nickname</a:t>
            </a:r>
            <a:r>
              <a:rPr lang="en-US" sz="1800" dirty="0" smtClean="0"/>
              <a:t>. Our latest is called the </a:t>
            </a:r>
            <a:r>
              <a:rPr lang="en-US" sz="1800" dirty="0" err="1" smtClean="0"/>
              <a:t>Thunderbus</a:t>
            </a:r>
            <a:r>
              <a:rPr lang="en-US" sz="1800" dirty="0" smtClean="0"/>
              <a:t>!</a:t>
            </a:r>
            <a:endParaRPr lang="en-US" sz="1800" dirty="0"/>
          </a:p>
        </p:txBody>
      </p:sp>
      <p:sp>
        <p:nvSpPr>
          <p:cNvPr id="4" name="Content Placeholder 3"/>
          <p:cNvSpPr>
            <a:spLocks noGrp="1"/>
          </p:cNvSpPr>
          <p:nvPr>
            <p:ph sz="half" idx="2"/>
          </p:nvPr>
        </p:nvSpPr>
        <p:spPr>
          <a:xfrm>
            <a:off x="5001247" y="3122929"/>
            <a:ext cx="4038600" cy="3652458"/>
          </a:xfrm>
        </p:spPr>
        <p:txBody>
          <a:bodyPr>
            <a:normAutofit lnSpcReduction="10000"/>
          </a:bodyPr>
          <a:lstStyle/>
          <a:p>
            <a:pPr marL="109728" indent="0">
              <a:buNone/>
            </a:pPr>
            <a:r>
              <a:rPr lang="en-US" dirty="0" smtClean="0"/>
              <a:t>To get to the structure:</a:t>
            </a:r>
          </a:p>
          <a:p>
            <a:pPr marL="109728" indent="0">
              <a:buNone/>
            </a:pPr>
            <a:endParaRPr lang="en-US" dirty="0" smtClean="0"/>
          </a:p>
          <a:p>
            <a:r>
              <a:rPr lang="en-US" dirty="0" smtClean="0"/>
              <a:t>What are the </a:t>
            </a:r>
            <a:r>
              <a:rPr lang="en-US" b="1" dirty="0" smtClean="0">
                <a:solidFill>
                  <a:srgbClr val="FF0000"/>
                </a:solidFill>
              </a:rPr>
              <a:t>types of things</a:t>
            </a:r>
            <a:r>
              <a:rPr lang="en-US" b="1" dirty="0" smtClean="0"/>
              <a:t> </a:t>
            </a:r>
            <a:r>
              <a:rPr lang="en-US" dirty="0" smtClean="0"/>
              <a:t>in this scenario?</a:t>
            </a:r>
          </a:p>
          <a:p>
            <a:r>
              <a:rPr lang="en-US" dirty="0" smtClean="0"/>
              <a:t>What </a:t>
            </a:r>
            <a:r>
              <a:rPr lang="en-US" b="1" dirty="0" smtClean="0">
                <a:solidFill>
                  <a:srgbClr val="0000FF"/>
                </a:solidFill>
              </a:rPr>
              <a:t>data</a:t>
            </a:r>
            <a:r>
              <a:rPr lang="en-US" dirty="0" smtClean="0">
                <a:solidFill>
                  <a:srgbClr val="0000FF"/>
                </a:solidFill>
              </a:rPr>
              <a:t> </a:t>
            </a:r>
            <a:r>
              <a:rPr lang="en-US" dirty="0" smtClean="0"/>
              <a:t>do they hold?</a:t>
            </a:r>
          </a:p>
          <a:p>
            <a:r>
              <a:rPr lang="en-US" dirty="0" smtClean="0"/>
              <a:t>What </a:t>
            </a:r>
            <a:r>
              <a:rPr lang="en-US" b="1" dirty="0" smtClean="0">
                <a:solidFill>
                  <a:srgbClr val="008000"/>
                </a:solidFill>
              </a:rPr>
              <a:t>behavior</a:t>
            </a:r>
            <a:r>
              <a:rPr lang="en-US" dirty="0" smtClean="0">
                <a:solidFill>
                  <a:srgbClr val="008000"/>
                </a:solidFill>
              </a:rPr>
              <a:t> </a:t>
            </a:r>
            <a:r>
              <a:rPr lang="en-US" dirty="0" smtClean="0"/>
              <a:t>do they have?</a:t>
            </a:r>
          </a:p>
          <a:p>
            <a:r>
              <a:rPr lang="en-US" dirty="0" smtClean="0"/>
              <a:t>What are the </a:t>
            </a:r>
            <a:r>
              <a:rPr lang="en-US" b="1" dirty="0" smtClean="0"/>
              <a:t>relations</a:t>
            </a:r>
            <a:r>
              <a:rPr lang="en-US" dirty="0" smtClean="0"/>
              <a:t> between them?</a:t>
            </a:r>
          </a:p>
          <a:p>
            <a:endParaRPr lang="en-US" dirty="0"/>
          </a:p>
          <a:p>
            <a:pPr marL="109728" indent="0">
              <a:buNone/>
            </a:pPr>
            <a:r>
              <a:rPr lang="en-US" dirty="0"/>
              <a:t>Get into pairs and try to create a class diagram…</a:t>
            </a:r>
          </a:p>
          <a:p>
            <a:endParaRPr lang="en-US" dirty="0"/>
          </a:p>
          <a:p>
            <a:endParaRPr lang="en-US" dirty="0" smtClean="0"/>
          </a:p>
        </p:txBody>
      </p:sp>
    </p:spTree>
    <p:extLst>
      <p:ext uri="{BB962C8B-B14F-4D97-AF65-F5344CB8AC3E}">
        <p14:creationId xmlns:p14="http://schemas.microsoft.com/office/powerpoint/2010/main" val="1344264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Overview</a:t>
            </a:r>
            <a:endParaRPr lang="en-US" dirty="0"/>
          </a:p>
        </p:txBody>
      </p:sp>
      <p:sp>
        <p:nvSpPr>
          <p:cNvPr id="3" name="Content Placeholder 2"/>
          <p:cNvSpPr>
            <a:spLocks noGrp="1"/>
          </p:cNvSpPr>
          <p:nvPr>
            <p:ph idx="1"/>
          </p:nvPr>
        </p:nvSpPr>
        <p:spPr>
          <a:xfrm>
            <a:off x="457200" y="2133600"/>
            <a:ext cx="8229600" cy="4325112"/>
          </a:xfrm>
        </p:spPr>
        <p:txBody>
          <a:bodyPr>
            <a:normAutofit lnSpcReduction="10000"/>
          </a:bodyPr>
          <a:lstStyle/>
          <a:p>
            <a:r>
              <a:rPr lang="en-US" dirty="0"/>
              <a:t>The Ecology of UML</a:t>
            </a:r>
          </a:p>
          <a:p>
            <a:pPr lvl="1"/>
            <a:r>
              <a:rPr lang="en-US" dirty="0"/>
              <a:t>How to Use Cases, Activity, Sequence and Class diagrams fit into the big picture</a:t>
            </a:r>
          </a:p>
          <a:p>
            <a:endParaRPr lang="en-US" dirty="0"/>
          </a:p>
          <a:p>
            <a:r>
              <a:rPr lang="en-US" dirty="0"/>
              <a:t>UML Class Diagrams</a:t>
            </a:r>
          </a:p>
          <a:p>
            <a:pPr lvl="1"/>
            <a:r>
              <a:rPr lang="en-US" dirty="0"/>
              <a:t>Data</a:t>
            </a:r>
          </a:p>
          <a:p>
            <a:pPr lvl="1"/>
            <a:r>
              <a:rPr lang="en-US" dirty="0"/>
              <a:t>Operations</a:t>
            </a:r>
          </a:p>
          <a:p>
            <a:pPr lvl="1"/>
            <a:r>
              <a:rPr lang="en-US" dirty="0"/>
              <a:t>Associations</a:t>
            </a:r>
          </a:p>
          <a:p>
            <a:pPr lvl="2"/>
            <a:r>
              <a:rPr lang="en-US" dirty="0"/>
              <a:t>Generalization</a:t>
            </a:r>
          </a:p>
          <a:p>
            <a:pPr lvl="2"/>
            <a:r>
              <a:rPr lang="en-US" dirty="0"/>
              <a:t>Aggregation vs. Composition</a:t>
            </a:r>
          </a:p>
          <a:p>
            <a:endParaRPr lang="en-US" dirty="0"/>
          </a:p>
          <a:p>
            <a:pPr>
              <a:buNone/>
            </a:pPr>
            <a:endParaRPr lang="en-US" dirty="0"/>
          </a:p>
          <a:p>
            <a:pPr>
              <a:buNone/>
            </a:pPr>
            <a:endParaRPr lang="en-US" dirty="0"/>
          </a:p>
          <a:p>
            <a:endParaRPr lang="en-US" dirty="0"/>
          </a:p>
        </p:txBody>
      </p:sp>
    </p:spTree>
    <p:extLst>
      <p:ext uri="{BB962C8B-B14F-4D97-AF65-F5344CB8AC3E}">
        <p14:creationId xmlns:p14="http://schemas.microsoft.com/office/powerpoint/2010/main" val="161570459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UML Defines </a:t>
            </a:r>
            <a:r>
              <a:rPr lang="en-US" dirty="0" smtClean="0"/>
              <a:t>Two </a:t>
            </a:r>
            <a:r>
              <a:rPr lang="en-US" dirty="0" smtClean="0"/>
              <a:t>Types </a:t>
            </a:r>
            <a:r>
              <a:rPr lang="en-US" dirty="0" smtClean="0"/>
              <a:t>of Diagram</a:t>
            </a:r>
            <a:endParaRPr lang="en-US" dirty="0"/>
          </a:p>
        </p:txBody>
      </p:sp>
      <p:sp>
        <p:nvSpPr>
          <p:cNvPr id="7" name="Rectangle 6"/>
          <p:cNvSpPr/>
          <p:nvPr/>
        </p:nvSpPr>
        <p:spPr>
          <a:xfrm>
            <a:off x="251520" y="2209800"/>
            <a:ext cx="5760640" cy="4531568"/>
          </a:xfrm>
          <a:prstGeom prst="rect">
            <a:avLst/>
          </a:prstGeom>
        </p:spPr>
        <p:style>
          <a:lnRef idx="1">
            <a:schemeClr val="accent6"/>
          </a:lnRef>
          <a:fillRef idx="3">
            <a:schemeClr val="accent6"/>
          </a:fillRef>
          <a:effectRef idx="2">
            <a:schemeClr val="accent6"/>
          </a:effectRef>
          <a:fontRef idx="minor">
            <a:schemeClr val="lt1"/>
          </a:fontRef>
        </p:style>
        <p:txBody>
          <a:bodyPr rtlCol="0" anchor="t"/>
          <a:lstStyle/>
          <a:p>
            <a:pPr algn="ctr"/>
            <a:r>
              <a:rPr lang="en-US" sz="2800" dirty="0" err="1" smtClean="0"/>
              <a:t>Behaviour</a:t>
            </a:r>
            <a:endParaRPr lang="en-US" sz="2800" dirty="0"/>
          </a:p>
        </p:txBody>
      </p:sp>
      <p:sp>
        <p:nvSpPr>
          <p:cNvPr id="10" name="Rectangle 9"/>
          <p:cNvSpPr/>
          <p:nvPr/>
        </p:nvSpPr>
        <p:spPr>
          <a:xfrm>
            <a:off x="465609" y="3772272"/>
            <a:ext cx="2314600" cy="864096"/>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solidFill>
                  <a:schemeClr val="accent6">
                    <a:lumMod val="75000"/>
                  </a:schemeClr>
                </a:solidFill>
              </a:rPr>
              <a:t>Activity</a:t>
            </a:r>
            <a:endParaRPr lang="en-US" dirty="0">
              <a:solidFill>
                <a:schemeClr val="accent6">
                  <a:lumMod val="75000"/>
                </a:schemeClr>
              </a:solidFill>
            </a:endParaRPr>
          </a:p>
        </p:txBody>
      </p:sp>
      <p:sp>
        <p:nvSpPr>
          <p:cNvPr id="11" name="Rectangle 10"/>
          <p:cNvSpPr/>
          <p:nvPr/>
        </p:nvSpPr>
        <p:spPr>
          <a:xfrm>
            <a:off x="465609" y="4788768"/>
            <a:ext cx="2314600" cy="864096"/>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solidFill>
                  <a:schemeClr val="accent6">
                    <a:lumMod val="75000"/>
                  </a:schemeClr>
                </a:solidFill>
              </a:rPr>
              <a:t>Use Case</a:t>
            </a:r>
            <a:endParaRPr lang="en-US" dirty="0">
              <a:solidFill>
                <a:schemeClr val="accent6">
                  <a:lumMod val="75000"/>
                </a:schemeClr>
              </a:solidFill>
            </a:endParaRPr>
          </a:p>
        </p:txBody>
      </p:sp>
      <p:sp>
        <p:nvSpPr>
          <p:cNvPr id="12" name="Rectangle 11"/>
          <p:cNvSpPr/>
          <p:nvPr/>
        </p:nvSpPr>
        <p:spPr>
          <a:xfrm>
            <a:off x="465609" y="5805264"/>
            <a:ext cx="2314600" cy="86409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solidFill>
                  <a:schemeClr val="accent6">
                    <a:lumMod val="75000"/>
                  </a:schemeClr>
                </a:solidFill>
              </a:rPr>
              <a:t>State Transition</a:t>
            </a:r>
            <a:endParaRPr lang="en-US" dirty="0">
              <a:solidFill>
                <a:schemeClr val="accent6">
                  <a:lumMod val="75000"/>
                </a:schemeClr>
              </a:solidFill>
            </a:endParaRPr>
          </a:p>
        </p:txBody>
      </p:sp>
    </p:spTree>
    <p:extLst>
      <p:ext uri="{BB962C8B-B14F-4D97-AF65-F5344CB8AC3E}">
        <p14:creationId xmlns:p14="http://schemas.microsoft.com/office/powerpoint/2010/main" val="30924272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UML Defines </a:t>
            </a:r>
            <a:r>
              <a:rPr lang="en-US" dirty="0" smtClean="0"/>
              <a:t>Two Types </a:t>
            </a:r>
            <a:r>
              <a:rPr lang="en-US" dirty="0" smtClean="0"/>
              <a:t>of Diagram</a:t>
            </a:r>
            <a:endParaRPr lang="en-US" dirty="0"/>
          </a:p>
        </p:txBody>
      </p:sp>
      <p:sp>
        <p:nvSpPr>
          <p:cNvPr id="7" name="Rectangle 6"/>
          <p:cNvSpPr/>
          <p:nvPr/>
        </p:nvSpPr>
        <p:spPr>
          <a:xfrm>
            <a:off x="251520" y="2209800"/>
            <a:ext cx="5760640" cy="4531568"/>
          </a:xfrm>
          <a:prstGeom prst="rect">
            <a:avLst/>
          </a:prstGeom>
        </p:spPr>
        <p:style>
          <a:lnRef idx="1">
            <a:schemeClr val="accent6"/>
          </a:lnRef>
          <a:fillRef idx="3">
            <a:schemeClr val="accent6"/>
          </a:fillRef>
          <a:effectRef idx="2">
            <a:schemeClr val="accent6"/>
          </a:effectRef>
          <a:fontRef idx="minor">
            <a:schemeClr val="lt1"/>
          </a:fontRef>
        </p:style>
        <p:txBody>
          <a:bodyPr rtlCol="0" anchor="t"/>
          <a:lstStyle/>
          <a:p>
            <a:pPr algn="ctr"/>
            <a:r>
              <a:rPr lang="en-US" sz="2800" dirty="0" err="1" smtClean="0"/>
              <a:t>Behaviour</a:t>
            </a:r>
            <a:endParaRPr lang="en-US" sz="2800" dirty="0"/>
          </a:p>
        </p:txBody>
      </p:sp>
      <p:sp>
        <p:nvSpPr>
          <p:cNvPr id="8" name="Rectangle 7"/>
          <p:cNvSpPr/>
          <p:nvPr/>
        </p:nvSpPr>
        <p:spPr>
          <a:xfrm>
            <a:off x="3070176" y="2780928"/>
            <a:ext cx="2736304" cy="3888432"/>
          </a:xfrm>
          <a:prstGeom prst="rect">
            <a:avLst/>
          </a:prstGeom>
        </p:spPr>
        <p:style>
          <a:lnRef idx="1">
            <a:schemeClr val="accent6"/>
          </a:lnRef>
          <a:fillRef idx="3">
            <a:schemeClr val="accent6"/>
          </a:fillRef>
          <a:effectRef idx="2">
            <a:schemeClr val="accent6"/>
          </a:effectRef>
          <a:fontRef idx="minor">
            <a:schemeClr val="lt1"/>
          </a:fontRef>
        </p:style>
        <p:txBody>
          <a:bodyPr rtlCol="0" anchor="t"/>
          <a:lstStyle/>
          <a:p>
            <a:pPr algn="ctr"/>
            <a:r>
              <a:rPr lang="en-US" sz="2800" dirty="0" smtClean="0"/>
              <a:t>Interaction</a:t>
            </a:r>
            <a:endParaRPr lang="en-US" sz="2800" dirty="0"/>
          </a:p>
        </p:txBody>
      </p:sp>
      <p:sp>
        <p:nvSpPr>
          <p:cNvPr id="10" name="Rectangle 9"/>
          <p:cNvSpPr/>
          <p:nvPr/>
        </p:nvSpPr>
        <p:spPr>
          <a:xfrm>
            <a:off x="465609" y="3772272"/>
            <a:ext cx="2314600" cy="864096"/>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solidFill>
                  <a:schemeClr val="accent6">
                    <a:lumMod val="75000"/>
                  </a:schemeClr>
                </a:solidFill>
              </a:rPr>
              <a:t>Activity</a:t>
            </a:r>
            <a:endParaRPr lang="en-US" dirty="0">
              <a:solidFill>
                <a:schemeClr val="accent6">
                  <a:lumMod val="75000"/>
                </a:schemeClr>
              </a:solidFill>
            </a:endParaRPr>
          </a:p>
        </p:txBody>
      </p:sp>
      <p:sp>
        <p:nvSpPr>
          <p:cNvPr id="11" name="Rectangle 10"/>
          <p:cNvSpPr/>
          <p:nvPr/>
        </p:nvSpPr>
        <p:spPr>
          <a:xfrm>
            <a:off x="465609" y="4788768"/>
            <a:ext cx="2314600" cy="864096"/>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solidFill>
                  <a:schemeClr val="accent6">
                    <a:lumMod val="75000"/>
                  </a:schemeClr>
                </a:solidFill>
              </a:rPr>
              <a:t>Use Case</a:t>
            </a:r>
            <a:endParaRPr lang="en-US" dirty="0">
              <a:solidFill>
                <a:schemeClr val="accent6">
                  <a:lumMod val="75000"/>
                </a:schemeClr>
              </a:solidFill>
            </a:endParaRPr>
          </a:p>
        </p:txBody>
      </p:sp>
      <p:sp>
        <p:nvSpPr>
          <p:cNvPr id="12" name="Rectangle 11"/>
          <p:cNvSpPr/>
          <p:nvPr/>
        </p:nvSpPr>
        <p:spPr>
          <a:xfrm>
            <a:off x="465609" y="5805264"/>
            <a:ext cx="2314600" cy="86409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solidFill>
                  <a:schemeClr val="accent6">
                    <a:lumMod val="75000"/>
                  </a:schemeClr>
                </a:solidFill>
              </a:rPr>
              <a:t>State Transition</a:t>
            </a:r>
            <a:endParaRPr lang="en-US" dirty="0">
              <a:solidFill>
                <a:schemeClr val="accent6">
                  <a:lumMod val="75000"/>
                </a:schemeClr>
              </a:solidFill>
            </a:endParaRPr>
          </a:p>
        </p:txBody>
      </p:sp>
      <p:sp>
        <p:nvSpPr>
          <p:cNvPr id="13" name="Rectangle 12"/>
          <p:cNvSpPr/>
          <p:nvPr/>
        </p:nvSpPr>
        <p:spPr>
          <a:xfrm>
            <a:off x="3275856" y="4245173"/>
            <a:ext cx="2314600" cy="687611"/>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solidFill>
                  <a:schemeClr val="accent6">
                    <a:lumMod val="75000"/>
                  </a:schemeClr>
                </a:solidFill>
              </a:rPr>
              <a:t>Communication</a:t>
            </a:r>
            <a:endParaRPr lang="en-US" dirty="0">
              <a:solidFill>
                <a:schemeClr val="accent6">
                  <a:lumMod val="75000"/>
                </a:schemeClr>
              </a:solidFill>
            </a:endParaRPr>
          </a:p>
        </p:txBody>
      </p:sp>
      <p:sp>
        <p:nvSpPr>
          <p:cNvPr id="14" name="Rectangle 13"/>
          <p:cNvSpPr/>
          <p:nvPr/>
        </p:nvSpPr>
        <p:spPr>
          <a:xfrm>
            <a:off x="3275856" y="5045645"/>
            <a:ext cx="2314600" cy="709031"/>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solidFill>
                  <a:schemeClr val="accent6">
                    <a:lumMod val="75000"/>
                  </a:schemeClr>
                </a:solidFill>
              </a:rPr>
              <a:t>Interaction Overview</a:t>
            </a:r>
            <a:endParaRPr lang="en-US" dirty="0">
              <a:solidFill>
                <a:schemeClr val="accent6">
                  <a:lumMod val="75000"/>
                </a:schemeClr>
              </a:solidFill>
            </a:endParaRPr>
          </a:p>
        </p:txBody>
      </p:sp>
      <p:sp>
        <p:nvSpPr>
          <p:cNvPr id="15" name="Rectangle 14"/>
          <p:cNvSpPr/>
          <p:nvPr/>
        </p:nvSpPr>
        <p:spPr>
          <a:xfrm>
            <a:off x="3275856" y="5877272"/>
            <a:ext cx="2314600" cy="72008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solidFill>
                  <a:schemeClr val="accent6">
                    <a:lumMod val="75000"/>
                  </a:schemeClr>
                </a:solidFill>
              </a:rPr>
              <a:t>Timing</a:t>
            </a:r>
            <a:endParaRPr lang="en-US" dirty="0">
              <a:solidFill>
                <a:schemeClr val="accent6">
                  <a:lumMod val="75000"/>
                </a:schemeClr>
              </a:solidFill>
            </a:endParaRPr>
          </a:p>
        </p:txBody>
      </p:sp>
      <p:sp>
        <p:nvSpPr>
          <p:cNvPr id="16" name="Rectangle 15"/>
          <p:cNvSpPr/>
          <p:nvPr/>
        </p:nvSpPr>
        <p:spPr>
          <a:xfrm>
            <a:off x="3275856" y="3437693"/>
            <a:ext cx="2314600" cy="687611"/>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solidFill>
                  <a:schemeClr val="accent6">
                    <a:lumMod val="75000"/>
                  </a:schemeClr>
                </a:solidFill>
              </a:rPr>
              <a:t>Sequence</a:t>
            </a:r>
            <a:endParaRPr lang="en-US" dirty="0">
              <a:solidFill>
                <a:schemeClr val="accent6">
                  <a:lumMod val="75000"/>
                </a:schemeClr>
              </a:solidFill>
            </a:endParaRPr>
          </a:p>
        </p:txBody>
      </p:sp>
      <p:sp>
        <p:nvSpPr>
          <p:cNvPr id="24" name="TextBox 23"/>
          <p:cNvSpPr txBox="1"/>
          <p:nvPr/>
        </p:nvSpPr>
        <p:spPr>
          <a:xfrm>
            <a:off x="6444208" y="3284984"/>
            <a:ext cx="2242592" cy="2215991"/>
          </a:xfrm>
          <a:prstGeom prst="rect">
            <a:avLst/>
          </a:prstGeom>
          <a:noFill/>
        </p:spPr>
        <p:txBody>
          <a:bodyPr wrap="square" rtlCol="0">
            <a:spAutoFit/>
          </a:bodyPr>
          <a:lstStyle/>
          <a:p>
            <a:pPr algn="ctr"/>
            <a:r>
              <a:rPr lang="en-US" sz="13800" dirty="0" smtClean="0">
                <a:solidFill>
                  <a:srgbClr val="406F8D"/>
                </a:solidFill>
              </a:rPr>
              <a:t>?</a:t>
            </a:r>
            <a:endParaRPr lang="en-US" sz="13800" dirty="0">
              <a:solidFill>
                <a:srgbClr val="406F8D"/>
              </a:solidFill>
            </a:endParaRPr>
          </a:p>
        </p:txBody>
      </p:sp>
      <p:sp>
        <p:nvSpPr>
          <p:cNvPr id="25" name="Rectangle 24"/>
          <p:cNvSpPr/>
          <p:nvPr/>
        </p:nvSpPr>
        <p:spPr>
          <a:xfrm>
            <a:off x="6224539" y="2216646"/>
            <a:ext cx="2736304" cy="4524722"/>
          </a:xfrm>
          <a:prstGeom prst="rect">
            <a:avLst/>
          </a:prstGeom>
          <a:noFill/>
          <a:ln>
            <a:prstDash val="dash"/>
          </a:ln>
        </p:spPr>
        <p:style>
          <a:lnRef idx="1">
            <a:schemeClr val="accent6"/>
          </a:lnRef>
          <a:fillRef idx="3">
            <a:schemeClr val="accent6"/>
          </a:fillRef>
          <a:effectRef idx="2">
            <a:schemeClr val="accent6"/>
          </a:effectRef>
          <a:fontRef idx="minor">
            <a:schemeClr val="lt1"/>
          </a:fontRef>
        </p:style>
        <p:txBody>
          <a:bodyPr rtlCol="0" anchor="t"/>
          <a:lstStyle/>
          <a:p>
            <a:pPr algn="ctr"/>
            <a:endParaRPr lang="en-US" sz="2800" dirty="0"/>
          </a:p>
        </p:txBody>
      </p:sp>
    </p:spTree>
    <p:extLst>
      <p:ext uri="{BB962C8B-B14F-4D97-AF65-F5344CB8AC3E}">
        <p14:creationId xmlns:p14="http://schemas.microsoft.com/office/powerpoint/2010/main" val="239828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UML Defines </a:t>
            </a:r>
            <a:r>
              <a:rPr lang="en-US" dirty="0" smtClean="0"/>
              <a:t>Two Types </a:t>
            </a:r>
            <a:r>
              <a:rPr lang="en-US" dirty="0" smtClean="0"/>
              <a:t>of Diagram</a:t>
            </a:r>
            <a:endParaRPr lang="en-US" dirty="0"/>
          </a:p>
        </p:txBody>
      </p:sp>
      <p:sp>
        <p:nvSpPr>
          <p:cNvPr id="7" name="Rectangle 6"/>
          <p:cNvSpPr/>
          <p:nvPr/>
        </p:nvSpPr>
        <p:spPr>
          <a:xfrm>
            <a:off x="251520" y="2209800"/>
            <a:ext cx="5760640" cy="4531568"/>
          </a:xfrm>
          <a:prstGeom prst="rect">
            <a:avLst/>
          </a:prstGeom>
        </p:spPr>
        <p:style>
          <a:lnRef idx="1">
            <a:schemeClr val="accent6"/>
          </a:lnRef>
          <a:fillRef idx="3">
            <a:schemeClr val="accent6"/>
          </a:fillRef>
          <a:effectRef idx="2">
            <a:schemeClr val="accent6"/>
          </a:effectRef>
          <a:fontRef idx="minor">
            <a:schemeClr val="lt1"/>
          </a:fontRef>
        </p:style>
        <p:txBody>
          <a:bodyPr rtlCol="0" anchor="t"/>
          <a:lstStyle/>
          <a:p>
            <a:pPr algn="ctr"/>
            <a:r>
              <a:rPr lang="en-US" sz="2800" dirty="0" err="1" smtClean="0"/>
              <a:t>Behaviour</a:t>
            </a:r>
            <a:endParaRPr lang="en-US" sz="2800" dirty="0"/>
          </a:p>
        </p:txBody>
      </p:sp>
      <p:sp>
        <p:nvSpPr>
          <p:cNvPr id="8" name="Rectangle 7"/>
          <p:cNvSpPr/>
          <p:nvPr/>
        </p:nvSpPr>
        <p:spPr>
          <a:xfrm>
            <a:off x="3070176" y="2780928"/>
            <a:ext cx="2736304" cy="3888432"/>
          </a:xfrm>
          <a:prstGeom prst="rect">
            <a:avLst/>
          </a:prstGeom>
        </p:spPr>
        <p:style>
          <a:lnRef idx="1">
            <a:schemeClr val="accent6"/>
          </a:lnRef>
          <a:fillRef idx="3">
            <a:schemeClr val="accent6"/>
          </a:fillRef>
          <a:effectRef idx="2">
            <a:schemeClr val="accent6"/>
          </a:effectRef>
          <a:fontRef idx="minor">
            <a:schemeClr val="lt1"/>
          </a:fontRef>
        </p:style>
        <p:txBody>
          <a:bodyPr rtlCol="0" anchor="t"/>
          <a:lstStyle/>
          <a:p>
            <a:pPr algn="ctr"/>
            <a:r>
              <a:rPr lang="en-US" sz="2800" dirty="0" smtClean="0"/>
              <a:t>Interaction</a:t>
            </a:r>
            <a:endParaRPr lang="en-US" sz="2800" dirty="0"/>
          </a:p>
        </p:txBody>
      </p:sp>
      <p:sp>
        <p:nvSpPr>
          <p:cNvPr id="9" name="Rectangle 8"/>
          <p:cNvSpPr/>
          <p:nvPr/>
        </p:nvSpPr>
        <p:spPr>
          <a:xfrm>
            <a:off x="6224539" y="2216646"/>
            <a:ext cx="2736304" cy="4524722"/>
          </a:xfrm>
          <a:prstGeom prst="rect">
            <a:avLst/>
          </a:prstGeom>
        </p:spPr>
        <p:style>
          <a:lnRef idx="1">
            <a:schemeClr val="accent6"/>
          </a:lnRef>
          <a:fillRef idx="3">
            <a:schemeClr val="accent6"/>
          </a:fillRef>
          <a:effectRef idx="2">
            <a:schemeClr val="accent6"/>
          </a:effectRef>
          <a:fontRef idx="minor">
            <a:schemeClr val="lt1"/>
          </a:fontRef>
        </p:style>
        <p:txBody>
          <a:bodyPr rtlCol="0" anchor="t"/>
          <a:lstStyle/>
          <a:p>
            <a:pPr algn="ctr"/>
            <a:r>
              <a:rPr lang="en-US" sz="2800" dirty="0" smtClean="0"/>
              <a:t>Structure</a:t>
            </a:r>
            <a:endParaRPr lang="en-US" sz="2800" dirty="0"/>
          </a:p>
        </p:txBody>
      </p:sp>
      <p:sp>
        <p:nvSpPr>
          <p:cNvPr id="10" name="Rectangle 9"/>
          <p:cNvSpPr/>
          <p:nvPr/>
        </p:nvSpPr>
        <p:spPr>
          <a:xfrm>
            <a:off x="465609" y="3772272"/>
            <a:ext cx="2314600" cy="864096"/>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solidFill>
                  <a:schemeClr val="accent6">
                    <a:lumMod val="75000"/>
                  </a:schemeClr>
                </a:solidFill>
              </a:rPr>
              <a:t>Activity</a:t>
            </a:r>
            <a:endParaRPr lang="en-US" dirty="0">
              <a:solidFill>
                <a:schemeClr val="accent6">
                  <a:lumMod val="75000"/>
                </a:schemeClr>
              </a:solidFill>
            </a:endParaRPr>
          </a:p>
        </p:txBody>
      </p:sp>
      <p:sp>
        <p:nvSpPr>
          <p:cNvPr id="11" name="Rectangle 10"/>
          <p:cNvSpPr/>
          <p:nvPr/>
        </p:nvSpPr>
        <p:spPr>
          <a:xfrm>
            <a:off x="465609" y="4788768"/>
            <a:ext cx="2314600" cy="864096"/>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solidFill>
                  <a:schemeClr val="accent6">
                    <a:lumMod val="75000"/>
                  </a:schemeClr>
                </a:solidFill>
              </a:rPr>
              <a:t>Use Case</a:t>
            </a:r>
            <a:endParaRPr lang="en-US" dirty="0">
              <a:solidFill>
                <a:schemeClr val="accent6">
                  <a:lumMod val="75000"/>
                </a:schemeClr>
              </a:solidFill>
            </a:endParaRPr>
          </a:p>
        </p:txBody>
      </p:sp>
      <p:sp>
        <p:nvSpPr>
          <p:cNvPr id="12" name="Rectangle 11"/>
          <p:cNvSpPr/>
          <p:nvPr/>
        </p:nvSpPr>
        <p:spPr>
          <a:xfrm>
            <a:off x="465609" y="5805264"/>
            <a:ext cx="2314600" cy="86409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solidFill>
                  <a:schemeClr val="accent6">
                    <a:lumMod val="75000"/>
                  </a:schemeClr>
                </a:solidFill>
              </a:rPr>
              <a:t>State Transition</a:t>
            </a:r>
            <a:endParaRPr lang="en-US" dirty="0">
              <a:solidFill>
                <a:schemeClr val="accent6">
                  <a:lumMod val="75000"/>
                </a:schemeClr>
              </a:solidFill>
            </a:endParaRPr>
          </a:p>
        </p:txBody>
      </p:sp>
      <p:sp>
        <p:nvSpPr>
          <p:cNvPr id="13" name="Rectangle 12"/>
          <p:cNvSpPr/>
          <p:nvPr/>
        </p:nvSpPr>
        <p:spPr>
          <a:xfrm>
            <a:off x="3275856" y="4245173"/>
            <a:ext cx="2314600" cy="687611"/>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solidFill>
                  <a:schemeClr val="accent6">
                    <a:lumMod val="75000"/>
                  </a:schemeClr>
                </a:solidFill>
              </a:rPr>
              <a:t>Communication</a:t>
            </a:r>
            <a:endParaRPr lang="en-US" dirty="0">
              <a:solidFill>
                <a:schemeClr val="accent6">
                  <a:lumMod val="75000"/>
                </a:schemeClr>
              </a:solidFill>
            </a:endParaRPr>
          </a:p>
        </p:txBody>
      </p:sp>
      <p:sp>
        <p:nvSpPr>
          <p:cNvPr id="14" name="Rectangle 13"/>
          <p:cNvSpPr/>
          <p:nvPr/>
        </p:nvSpPr>
        <p:spPr>
          <a:xfrm>
            <a:off x="3275856" y="5045645"/>
            <a:ext cx="2314600" cy="709031"/>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solidFill>
                  <a:schemeClr val="accent6">
                    <a:lumMod val="75000"/>
                  </a:schemeClr>
                </a:solidFill>
              </a:rPr>
              <a:t>Interaction Overview</a:t>
            </a:r>
            <a:endParaRPr lang="en-US" dirty="0">
              <a:solidFill>
                <a:schemeClr val="accent6">
                  <a:lumMod val="75000"/>
                </a:schemeClr>
              </a:solidFill>
            </a:endParaRPr>
          </a:p>
        </p:txBody>
      </p:sp>
      <p:sp>
        <p:nvSpPr>
          <p:cNvPr id="15" name="Rectangle 14"/>
          <p:cNvSpPr/>
          <p:nvPr/>
        </p:nvSpPr>
        <p:spPr>
          <a:xfrm>
            <a:off x="3275856" y="5877272"/>
            <a:ext cx="2314600" cy="72008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solidFill>
                  <a:schemeClr val="accent6">
                    <a:lumMod val="75000"/>
                  </a:schemeClr>
                </a:solidFill>
              </a:rPr>
              <a:t>Timing</a:t>
            </a:r>
            <a:endParaRPr lang="en-US" dirty="0">
              <a:solidFill>
                <a:schemeClr val="accent6">
                  <a:lumMod val="75000"/>
                </a:schemeClr>
              </a:solidFill>
            </a:endParaRPr>
          </a:p>
        </p:txBody>
      </p:sp>
      <p:sp>
        <p:nvSpPr>
          <p:cNvPr id="16" name="Rectangle 15"/>
          <p:cNvSpPr/>
          <p:nvPr/>
        </p:nvSpPr>
        <p:spPr>
          <a:xfrm>
            <a:off x="3275856" y="3437693"/>
            <a:ext cx="2314600" cy="687611"/>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solidFill>
                  <a:schemeClr val="accent6">
                    <a:lumMod val="75000"/>
                  </a:schemeClr>
                </a:solidFill>
              </a:rPr>
              <a:t>Sequence</a:t>
            </a:r>
            <a:endParaRPr lang="en-US" dirty="0">
              <a:solidFill>
                <a:schemeClr val="accent6">
                  <a:lumMod val="75000"/>
                </a:schemeClr>
              </a:solidFill>
            </a:endParaRPr>
          </a:p>
        </p:txBody>
      </p:sp>
      <p:sp>
        <p:nvSpPr>
          <p:cNvPr id="17" name="Rectangle 16"/>
          <p:cNvSpPr/>
          <p:nvPr/>
        </p:nvSpPr>
        <p:spPr>
          <a:xfrm>
            <a:off x="6444208" y="6237312"/>
            <a:ext cx="2314600" cy="43204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solidFill>
                  <a:schemeClr val="accent6">
                    <a:lumMod val="75000"/>
                  </a:schemeClr>
                </a:solidFill>
              </a:rPr>
              <a:t>Profile</a:t>
            </a:r>
            <a:endParaRPr lang="en-US" dirty="0">
              <a:solidFill>
                <a:schemeClr val="accent6">
                  <a:lumMod val="75000"/>
                </a:schemeClr>
              </a:solidFill>
            </a:endParaRPr>
          </a:p>
        </p:txBody>
      </p:sp>
      <p:sp>
        <p:nvSpPr>
          <p:cNvPr id="18" name="Rectangle 17"/>
          <p:cNvSpPr/>
          <p:nvPr/>
        </p:nvSpPr>
        <p:spPr>
          <a:xfrm>
            <a:off x="6444208" y="5652864"/>
            <a:ext cx="2314600" cy="43204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solidFill>
                  <a:schemeClr val="accent6">
                    <a:lumMod val="75000"/>
                  </a:schemeClr>
                </a:solidFill>
              </a:rPr>
              <a:t>Package</a:t>
            </a:r>
            <a:endParaRPr lang="en-US" dirty="0">
              <a:solidFill>
                <a:schemeClr val="accent6">
                  <a:lumMod val="75000"/>
                </a:schemeClr>
              </a:solidFill>
            </a:endParaRPr>
          </a:p>
        </p:txBody>
      </p:sp>
      <p:sp>
        <p:nvSpPr>
          <p:cNvPr id="19" name="Rectangle 18"/>
          <p:cNvSpPr/>
          <p:nvPr/>
        </p:nvSpPr>
        <p:spPr>
          <a:xfrm>
            <a:off x="6444208" y="5117653"/>
            <a:ext cx="2314600" cy="43204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solidFill>
                  <a:schemeClr val="accent6">
                    <a:lumMod val="75000"/>
                  </a:schemeClr>
                </a:solidFill>
              </a:rPr>
              <a:t>Deployment</a:t>
            </a:r>
            <a:endParaRPr lang="en-US" dirty="0">
              <a:solidFill>
                <a:schemeClr val="accent6">
                  <a:lumMod val="75000"/>
                </a:schemeClr>
              </a:solidFill>
            </a:endParaRPr>
          </a:p>
        </p:txBody>
      </p:sp>
      <p:sp>
        <p:nvSpPr>
          <p:cNvPr id="20" name="Rectangle 19"/>
          <p:cNvSpPr/>
          <p:nvPr/>
        </p:nvSpPr>
        <p:spPr>
          <a:xfrm>
            <a:off x="6444208" y="4572744"/>
            <a:ext cx="2314600" cy="43204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solidFill>
                  <a:schemeClr val="accent6">
                    <a:lumMod val="75000"/>
                  </a:schemeClr>
                </a:solidFill>
              </a:rPr>
              <a:t>Composite</a:t>
            </a:r>
            <a:endParaRPr lang="en-US" dirty="0">
              <a:solidFill>
                <a:schemeClr val="accent6">
                  <a:lumMod val="75000"/>
                </a:schemeClr>
              </a:solidFill>
            </a:endParaRPr>
          </a:p>
        </p:txBody>
      </p:sp>
      <p:sp>
        <p:nvSpPr>
          <p:cNvPr id="21" name="Rectangle 20"/>
          <p:cNvSpPr/>
          <p:nvPr/>
        </p:nvSpPr>
        <p:spPr>
          <a:xfrm>
            <a:off x="6444208" y="4005064"/>
            <a:ext cx="2314600" cy="43204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dirty="0" smtClean="0">
                <a:solidFill>
                  <a:schemeClr val="accent6">
                    <a:lumMod val="75000"/>
                  </a:schemeClr>
                </a:solidFill>
              </a:rPr>
              <a:t>Component</a:t>
            </a:r>
            <a:endParaRPr lang="en-US" dirty="0">
              <a:solidFill>
                <a:schemeClr val="accent6">
                  <a:lumMod val="75000"/>
                </a:schemeClr>
              </a:solidFill>
            </a:endParaRPr>
          </a:p>
        </p:txBody>
      </p:sp>
      <p:sp>
        <p:nvSpPr>
          <p:cNvPr id="22" name="Rectangle 21"/>
          <p:cNvSpPr/>
          <p:nvPr/>
        </p:nvSpPr>
        <p:spPr>
          <a:xfrm>
            <a:off x="6434757" y="3421459"/>
            <a:ext cx="2314600" cy="4320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solidFill>
                  <a:schemeClr val="accent6">
                    <a:lumMod val="75000"/>
                  </a:schemeClr>
                </a:solidFill>
              </a:rPr>
              <a:t>Object</a:t>
            </a:r>
            <a:endParaRPr lang="en-US" dirty="0">
              <a:solidFill>
                <a:schemeClr val="accent6">
                  <a:lumMod val="75000"/>
                </a:schemeClr>
              </a:solidFill>
            </a:endParaRPr>
          </a:p>
        </p:txBody>
      </p:sp>
      <p:sp>
        <p:nvSpPr>
          <p:cNvPr id="23" name="Rectangle 22"/>
          <p:cNvSpPr/>
          <p:nvPr/>
        </p:nvSpPr>
        <p:spPr>
          <a:xfrm>
            <a:off x="6435898" y="2852936"/>
            <a:ext cx="2314600" cy="4320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solidFill>
                  <a:schemeClr val="accent6">
                    <a:lumMod val="75000"/>
                  </a:schemeClr>
                </a:solidFill>
              </a:rPr>
              <a:t>Class</a:t>
            </a:r>
            <a:endParaRPr lang="en-US" dirty="0">
              <a:solidFill>
                <a:schemeClr val="accent6">
                  <a:lumMod val="75000"/>
                </a:schemeClr>
              </a:solidFill>
            </a:endParaRPr>
          </a:p>
        </p:txBody>
      </p:sp>
    </p:spTree>
    <p:extLst>
      <p:ext uri="{BB962C8B-B14F-4D97-AF65-F5344CB8AC3E}">
        <p14:creationId xmlns:p14="http://schemas.microsoft.com/office/powerpoint/2010/main" val="57293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GB" dirty="0"/>
              <a:t>Software </a:t>
            </a:r>
            <a:r>
              <a:rPr lang="en-GB" dirty="0" smtClean="0"/>
              <a:t>Engineering: Big Picture</a:t>
            </a:r>
            <a:endParaRPr lang="en-US" dirty="0"/>
          </a:p>
        </p:txBody>
      </p:sp>
      <p:graphicFrame>
        <p:nvGraphicFramePr>
          <p:cNvPr id="12" name="Diagram 11"/>
          <p:cNvGraphicFramePr/>
          <p:nvPr>
            <p:extLst>
              <p:ext uri="{D42A27DB-BD31-4B8C-83A1-F6EECF244321}">
                <p14:modId xmlns:p14="http://schemas.microsoft.com/office/powerpoint/2010/main" val="997138497"/>
              </p:ext>
            </p:extLst>
          </p:nvPr>
        </p:nvGraphicFramePr>
        <p:xfrm>
          <a:off x="228600" y="2209800"/>
          <a:ext cx="8763000" cy="320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5148064" y="5410200"/>
            <a:ext cx="3843536" cy="1323439"/>
          </a:xfrm>
          <a:prstGeom prst="rect">
            <a:avLst/>
          </a:prstGeom>
          <a:noFill/>
        </p:spPr>
        <p:txBody>
          <a:bodyPr wrap="square" rtlCol="0">
            <a:spAutoFit/>
          </a:bodyPr>
          <a:lstStyle/>
          <a:p>
            <a:pPr algn="r"/>
            <a:r>
              <a:rPr lang="en-US" sz="2000" dirty="0" smtClean="0">
                <a:solidFill>
                  <a:schemeClr val="bg1">
                    <a:lumMod val="50000"/>
                  </a:schemeClr>
                </a:solidFill>
              </a:rPr>
              <a:t>This is rarely a straightforward progression – in reality there are lots of iterations and points of feedback</a:t>
            </a:r>
            <a:endParaRPr lang="en-US" sz="2000" dirty="0">
              <a:solidFill>
                <a:schemeClr val="bg1">
                  <a:lumMod val="50000"/>
                </a:schemeClr>
              </a:solidFill>
            </a:endParaRPr>
          </a:p>
        </p:txBody>
      </p:sp>
    </p:spTree>
    <p:extLst>
      <p:ext uri="{BB962C8B-B14F-4D97-AF65-F5344CB8AC3E}">
        <p14:creationId xmlns:p14="http://schemas.microsoft.com/office/powerpoint/2010/main" val="487686927"/>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a:xfrm>
            <a:off x="3059832" y="2407919"/>
            <a:ext cx="1693436" cy="4322743"/>
          </a:xfrm>
          <a:prstGeom prst="roundRect">
            <a:avLst>
              <a:gd name="adj" fmla="val 8596"/>
            </a:avLst>
          </a:prstGeom>
          <a:ln/>
        </p:spPr>
        <p:style>
          <a:lnRef idx="1">
            <a:schemeClr val="accent3"/>
          </a:lnRef>
          <a:fillRef idx="2">
            <a:schemeClr val="accent3"/>
          </a:fillRef>
          <a:effectRef idx="1">
            <a:schemeClr val="accent3"/>
          </a:effectRef>
          <a:fontRef idx="minor">
            <a:schemeClr val="dk1"/>
          </a:fontRef>
        </p:style>
      </p:sp>
      <p:sp>
        <p:nvSpPr>
          <p:cNvPr id="16386" name="Rectangle 2"/>
          <p:cNvSpPr>
            <a:spLocks noGrp="1" noChangeArrowheads="1"/>
          </p:cNvSpPr>
          <p:nvPr>
            <p:ph type="title"/>
          </p:nvPr>
        </p:nvSpPr>
        <p:spPr/>
        <p:txBody>
          <a:bodyPr/>
          <a:lstStyle/>
          <a:p>
            <a:pPr eaLnBrk="1" hangingPunct="1"/>
            <a:r>
              <a:rPr lang="en-GB" dirty="0"/>
              <a:t>Software </a:t>
            </a:r>
            <a:r>
              <a:rPr lang="en-GB" dirty="0" smtClean="0"/>
              <a:t>Engineering: Big Picture</a:t>
            </a:r>
            <a:endParaRPr lang="en-US" dirty="0"/>
          </a:p>
        </p:txBody>
      </p:sp>
      <p:graphicFrame>
        <p:nvGraphicFramePr>
          <p:cNvPr id="12" name="Diagram 11"/>
          <p:cNvGraphicFramePr/>
          <p:nvPr>
            <p:extLst>
              <p:ext uri="{D42A27DB-BD31-4B8C-83A1-F6EECF244321}">
                <p14:modId xmlns:p14="http://schemas.microsoft.com/office/powerpoint/2010/main" val="2629936267"/>
              </p:ext>
            </p:extLst>
          </p:nvPr>
        </p:nvGraphicFramePr>
        <p:xfrm>
          <a:off x="228600" y="2209800"/>
          <a:ext cx="8763000" cy="320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p:cNvSpPr txBox="1"/>
          <p:nvPr/>
        </p:nvSpPr>
        <p:spPr>
          <a:xfrm>
            <a:off x="5148064" y="5410200"/>
            <a:ext cx="3843536" cy="1323439"/>
          </a:xfrm>
          <a:prstGeom prst="rect">
            <a:avLst/>
          </a:prstGeom>
          <a:noFill/>
        </p:spPr>
        <p:txBody>
          <a:bodyPr wrap="square" rtlCol="0">
            <a:spAutoFit/>
          </a:bodyPr>
          <a:lstStyle/>
          <a:p>
            <a:pPr algn="r"/>
            <a:r>
              <a:rPr lang="en-US" sz="2000" dirty="0" smtClean="0">
                <a:solidFill>
                  <a:schemeClr val="bg1">
                    <a:lumMod val="50000"/>
                  </a:schemeClr>
                </a:solidFill>
              </a:rPr>
              <a:t>This is rarely a straightforward progression – in reality there are lots of iterations and points of feedback</a:t>
            </a:r>
            <a:endParaRPr lang="en-US" sz="2000" dirty="0">
              <a:solidFill>
                <a:schemeClr val="bg1">
                  <a:lumMod val="50000"/>
                </a:schemeClr>
              </a:solidFill>
            </a:endParaRPr>
          </a:p>
        </p:txBody>
      </p:sp>
      <p:sp>
        <p:nvSpPr>
          <p:cNvPr id="15" name="Rectangle 14"/>
          <p:cNvSpPr/>
          <p:nvPr/>
        </p:nvSpPr>
        <p:spPr>
          <a:xfrm>
            <a:off x="2987824" y="4941168"/>
            <a:ext cx="1872208" cy="1754327"/>
          </a:xfrm>
          <a:prstGeom prst="rect">
            <a:avLst/>
          </a:prstGeom>
        </p:spPr>
        <p:txBody>
          <a:bodyPr wrap="square">
            <a:spAutoFit/>
          </a:bodyPr>
          <a:lstStyle/>
          <a:p>
            <a:r>
              <a:rPr lang="en-US" dirty="0" smtClean="0">
                <a:solidFill>
                  <a:schemeClr val="accent3">
                    <a:lumMod val="75000"/>
                  </a:schemeClr>
                </a:solidFill>
              </a:rPr>
              <a:t>Designing a solution</a:t>
            </a:r>
          </a:p>
          <a:p>
            <a:r>
              <a:rPr lang="en-US" b="1" dirty="0" smtClean="0">
                <a:solidFill>
                  <a:schemeClr val="accent3">
                    <a:lumMod val="75000"/>
                  </a:schemeClr>
                </a:solidFill>
              </a:rPr>
              <a:t>Specifying </a:t>
            </a:r>
            <a:r>
              <a:rPr lang="en-US" b="1" dirty="0" smtClean="0">
                <a:solidFill>
                  <a:schemeClr val="accent3">
                    <a:lumMod val="75000"/>
                  </a:schemeClr>
                </a:solidFill>
              </a:rPr>
              <a:t>Data, Objects and Relationships</a:t>
            </a:r>
            <a:endParaRPr lang="en-US" b="1" dirty="0">
              <a:solidFill>
                <a:schemeClr val="accent3">
                  <a:lumMod val="75000"/>
                </a:schemeClr>
              </a:solidFill>
            </a:endParaRPr>
          </a:p>
        </p:txBody>
      </p:sp>
    </p:spTree>
    <p:extLst>
      <p:ext uri="{BB962C8B-B14F-4D97-AF65-F5344CB8AC3E}">
        <p14:creationId xmlns:p14="http://schemas.microsoft.com/office/powerpoint/2010/main" val="243516963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924944"/>
            <a:ext cx="8229600" cy="1069848"/>
          </a:xfrm>
        </p:spPr>
        <p:txBody>
          <a:bodyPr/>
          <a:lstStyle/>
          <a:p>
            <a:pPr algn="ctr"/>
            <a:r>
              <a:rPr lang="en-US" dirty="0" smtClean="0"/>
              <a:t>UML Class Diagrams</a:t>
            </a:r>
            <a:endParaRPr lang="en-US" dirty="0"/>
          </a:p>
        </p:txBody>
      </p:sp>
    </p:spTree>
    <p:extLst>
      <p:ext uri="{BB962C8B-B14F-4D97-AF65-F5344CB8AC3E}">
        <p14:creationId xmlns:p14="http://schemas.microsoft.com/office/powerpoint/2010/main" val="23509899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ＭＳ ゴシック"/>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ＭＳ 明朝"/>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Urban.thmx</Template>
  <TotalTime>4799</TotalTime>
  <Words>1906</Words>
  <Application>Microsoft Macintosh PowerPoint</Application>
  <PresentationFormat>On-screen Show (4:3)</PresentationFormat>
  <Paragraphs>340</Paragraphs>
  <Slides>34</Slides>
  <Notes>3</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Urban</vt:lpstr>
      <vt:lpstr>UML Class Diagrams</vt:lpstr>
      <vt:lpstr>Overview</vt:lpstr>
      <vt:lpstr>The Ecology of UML</vt:lpstr>
      <vt:lpstr>UML Defines Two Types of Diagram</vt:lpstr>
      <vt:lpstr>UML Defines Two Types of Diagram</vt:lpstr>
      <vt:lpstr>UML Defines Two Types of Diagram</vt:lpstr>
      <vt:lpstr>Software Engineering: Big Picture</vt:lpstr>
      <vt:lpstr>Software Engineering: Big Picture</vt:lpstr>
      <vt:lpstr>UML Class Diagrams</vt:lpstr>
      <vt:lpstr>UML Class Diagrams: Classes</vt:lpstr>
      <vt:lpstr>UML Class Diagrams: Classes</vt:lpstr>
      <vt:lpstr>UML Class Diagrams: Associations</vt:lpstr>
      <vt:lpstr>UML Class Diagrams: Associations</vt:lpstr>
      <vt:lpstr>UML Class Diagrams: Associations</vt:lpstr>
      <vt:lpstr>UML Class Diagrams: Generalization</vt:lpstr>
      <vt:lpstr>UML Class Diagrams: Generalization</vt:lpstr>
      <vt:lpstr>UML Class Diagrams: Composition</vt:lpstr>
      <vt:lpstr>UML Class Diagrams: Composition</vt:lpstr>
      <vt:lpstr>UML Class Diagrams: Aggregation</vt:lpstr>
      <vt:lpstr>UML Class Diagrams: Aggregation</vt:lpstr>
      <vt:lpstr>UML Class Diagrams</vt:lpstr>
      <vt:lpstr>How might we model…</vt:lpstr>
      <vt:lpstr>How might we model…</vt:lpstr>
      <vt:lpstr>How might we model…</vt:lpstr>
      <vt:lpstr>How might we model…</vt:lpstr>
      <vt:lpstr>How might we model…</vt:lpstr>
      <vt:lpstr>How might we model…</vt:lpstr>
      <vt:lpstr>When to use Class Diagrams</vt:lpstr>
      <vt:lpstr>Break…</vt:lpstr>
      <vt:lpstr>Modeling Structure</vt:lpstr>
      <vt:lpstr>Modeling Structure</vt:lpstr>
      <vt:lpstr>Modeling Structure</vt:lpstr>
      <vt:lpstr>Modeling Structure</vt:lpstr>
      <vt:lpstr>Overview</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Systems in the Small: An Introduction to Algorithms</dc:title>
  <dc:creator>David Millard</dc:creator>
  <cp:lastModifiedBy>David Millard</cp:lastModifiedBy>
  <cp:revision>64</cp:revision>
  <dcterms:created xsi:type="dcterms:W3CDTF">2009-11-09T19:17:56Z</dcterms:created>
  <dcterms:modified xsi:type="dcterms:W3CDTF">2012-11-05T00:36:51Z</dcterms:modified>
</cp:coreProperties>
</file>