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9" d="100"/>
          <a:sy n="39" d="100"/>
        </p:scale>
        <p:origin x="-1134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4F75-5326-4573-BAEE-3BA1EEB96875}" type="datetimeFigureOut">
              <a:rPr lang="en-US" smtClean="0"/>
              <a:t>12/14/2011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8423-812A-445E-98F5-47F63D6DA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4F75-5326-4573-BAEE-3BA1EEB96875}" type="datetimeFigureOut">
              <a:rPr lang="en-US" smtClean="0"/>
              <a:t>12/14/2011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8423-812A-445E-98F5-47F63D6DA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4F75-5326-4573-BAEE-3BA1EEB96875}" type="datetimeFigureOut">
              <a:rPr lang="en-US" smtClean="0"/>
              <a:t>12/14/2011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8423-812A-445E-98F5-47F63D6DA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4F75-5326-4573-BAEE-3BA1EEB96875}" type="datetimeFigureOut">
              <a:rPr lang="en-US" smtClean="0"/>
              <a:t>12/14/2011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8423-812A-445E-98F5-47F63D6DA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4F75-5326-4573-BAEE-3BA1EEB96875}" type="datetimeFigureOut">
              <a:rPr lang="en-US" smtClean="0"/>
              <a:t>12/14/2011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8423-812A-445E-98F5-47F63D6DA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4F75-5326-4573-BAEE-3BA1EEB96875}" type="datetimeFigureOut">
              <a:rPr lang="en-US" smtClean="0"/>
              <a:t>12/14/2011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8423-812A-445E-98F5-47F63D6DA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4F75-5326-4573-BAEE-3BA1EEB96875}" type="datetimeFigureOut">
              <a:rPr lang="en-US" smtClean="0"/>
              <a:t>12/14/2011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8423-812A-445E-98F5-47F63D6DA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4F75-5326-4573-BAEE-3BA1EEB96875}" type="datetimeFigureOut">
              <a:rPr lang="en-US" smtClean="0"/>
              <a:t>12/14/2011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8423-812A-445E-98F5-47F63D6DA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4F75-5326-4573-BAEE-3BA1EEB96875}" type="datetimeFigureOut">
              <a:rPr lang="en-US" smtClean="0"/>
              <a:t>12/14/2011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8423-812A-445E-98F5-47F63D6DA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4F75-5326-4573-BAEE-3BA1EEB96875}" type="datetimeFigureOut">
              <a:rPr lang="en-US" smtClean="0"/>
              <a:t>12/14/2011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8423-812A-445E-98F5-47F63D6DA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4F75-5326-4573-BAEE-3BA1EEB96875}" type="datetimeFigureOut">
              <a:rPr lang="en-US" smtClean="0"/>
              <a:t>12/14/2011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8423-812A-445E-98F5-47F63D6DA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94F75-5326-4573-BAEE-3BA1EEB96875}" type="datetimeFigureOut">
              <a:rPr lang="en-US" smtClean="0"/>
              <a:t>12/14/2011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38423-812A-445E-98F5-47F63D6DA0D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UFUNSO FASANYA\Documents\NOKIA PRESENTATION\slide 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C:\Users\OLUFUNSO FASANYA\Documents\NOKIA PRESENTATION\SLIDE J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LUFUNSO FASANYA\Documents\NOKIA PRESENTATION\SLIDE 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LUFUNSO FASANYA\Documents\NOKIA PRESENTATION\SLIDE 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:\Users\OLUFUNSO FASANYA\Documents\NOKIA PRESENTATION\SLIDE D.png"/>
          <p:cNvPicPr>
            <a:picLocks noChangeAspect="1" noChangeArrowheads="1"/>
          </p:cNvPicPr>
          <p:nvPr/>
        </p:nvPicPr>
        <p:blipFill>
          <a:blip r:embed="rId2"/>
          <a:srcRect b="5762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C:\Users\OLUFUNSO FASANYA\Documents\NOKIA PRESENTATION\SLIDE 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C:\Users\OLUFUNSO FASANYA\Documents\NOKIA PRESENTATION\SLIDE 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C:\Users\OLUFUNSO FASANYA\Documents\NOKIA PRESENTATION\SLIDE 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C:\Users\OLUFUNSO FASANYA\Documents\NOKIA PRESENTATION\SLIDE 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C:\Users\OLUFUNSO FASANYA\Documents\NOKIA PRESENTATION\SLIDE 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OLUFUNSO FASANYA</dc:creator>
  <cp:lastModifiedBy>OLUFUNSO FASANYA</cp:lastModifiedBy>
  <cp:revision>1</cp:revision>
  <dcterms:created xsi:type="dcterms:W3CDTF">2011-12-14T20:19:35Z</dcterms:created>
  <dcterms:modified xsi:type="dcterms:W3CDTF">2011-12-14T20:28:40Z</dcterms:modified>
</cp:coreProperties>
</file>