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handoutMasterIdLst>
    <p:handoutMasterId r:id="rId31"/>
  </p:handoutMasterIdLst>
  <p:sldIdLst>
    <p:sldId id="264" r:id="rId2"/>
    <p:sldId id="298" r:id="rId3"/>
    <p:sldId id="265" r:id="rId4"/>
    <p:sldId id="374" r:id="rId5"/>
    <p:sldId id="375" r:id="rId6"/>
    <p:sldId id="395" r:id="rId7"/>
    <p:sldId id="377" r:id="rId8"/>
    <p:sldId id="396" r:id="rId9"/>
    <p:sldId id="378" r:id="rId10"/>
    <p:sldId id="379" r:id="rId11"/>
    <p:sldId id="380" r:id="rId12"/>
    <p:sldId id="381" r:id="rId13"/>
    <p:sldId id="372" r:id="rId14"/>
    <p:sldId id="391" r:id="rId15"/>
    <p:sldId id="362" r:id="rId16"/>
    <p:sldId id="393" r:id="rId17"/>
    <p:sldId id="392" r:id="rId18"/>
    <p:sldId id="383" r:id="rId19"/>
    <p:sldId id="382" r:id="rId20"/>
    <p:sldId id="386" r:id="rId21"/>
    <p:sldId id="384" r:id="rId22"/>
    <p:sldId id="385" r:id="rId23"/>
    <p:sldId id="394" r:id="rId24"/>
    <p:sldId id="347" r:id="rId25"/>
    <p:sldId id="390" r:id="rId26"/>
    <p:sldId id="348" r:id="rId27"/>
    <p:sldId id="387" r:id="rId28"/>
    <p:sldId id="349" r:id="rId29"/>
  </p:sldIdLst>
  <p:sldSz cx="9144000" cy="6858000" type="screen4x3"/>
  <p:notesSz cx="7099300" cy="10234613"/>
  <p:defaultTextStyle>
    <a:defPPr>
      <a:defRPr lang="en-GB"/>
    </a:defPPr>
    <a:lvl1pPr algn="l" rtl="0" eaLnBrk="0" fontAlgn="base" hangingPunct="0">
      <a:spcBef>
        <a:spcPct val="20000"/>
      </a:spcBef>
      <a:spcAft>
        <a:spcPct val="0"/>
      </a:spcAft>
      <a:buClr>
        <a:schemeClr val="accent1"/>
      </a:buClr>
      <a:buSzPct val="80000"/>
      <a:buFont typeface="Wingdings" pitchFamily="-105" charset="2"/>
      <a:buChar char="n"/>
      <a:defRPr sz="4000" kern="1200">
        <a:solidFill>
          <a:schemeClr val="tx2"/>
        </a:solidFill>
        <a:latin typeface="Tahoma" pitchFamily="-105" charset="0"/>
        <a:ea typeface="+mn-ea"/>
        <a:cs typeface="+mn-cs"/>
      </a:defRPr>
    </a:lvl1pPr>
    <a:lvl2pPr marL="457200" algn="l" rtl="0" eaLnBrk="0" fontAlgn="base" hangingPunct="0">
      <a:spcBef>
        <a:spcPct val="20000"/>
      </a:spcBef>
      <a:spcAft>
        <a:spcPct val="0"/>
      </a:spcAft>
      <a:buClr>
        <a:schemeClr val="accent1"/>
      </a:buClr>
      <a:buSzPct val="80000"/>
      <a:buFont typeface="Wingdings" pitchFamily="-105" charset="2"/>
      <a:buChar char="n"/>
      <a:defRPr sz="4000" kern="1200">
        <a:solidFill>
          <a:schemeClr val="tx2"/>
        </a:solidFill>
        <a:latin typeface="Tahoma" pitchFamily="-105" charset="0"/>
        <a:ea typeface="+mn-ea"/>
        <a:cs typeface="+mn-cs"/>
      </a:defRPr>
    </a:lvl2pPr>
    <a:lvl3pPr marL="914400" algn="l" rtl="0" eaLnBrk="0" fontAlgn="base" hangingPunct="0">
      <a:spcBef>
        <a:spcPct val="20000"/>
      </a:spcBef>
      <a:spcAft>
        <a:spcPct val="0"/>
      </a:spcAft>
      <a:buClr>
        <a:schemeClr val="accent1"/>
      </a:buClr>
      <a:buSzPct val="80000"/>
      <a:buFont typeface="Wingdings" pitchFamily="-105" charset="2"/>
      <a:buChar char="n"/>
      <a:defRPr sz="4000" kern="1200">
        <a:solidFill>
          <a:schemeClr val="tx2"/>
        </a:solidFill>
        <a:latin typeface="Tahoma" pitchFamily="-105" charset="0"/>
        <a:ea typeface="+mn-ea"/>
        <a:cs typeface="+mn-cs"/>
      </a:defRPr>
    </a:lvl3pPr>
    <a:lvl4pPr marL="1371600" algn="l" rtl="0" eaLnBrk="0" fontAlgn="base" hangingPunct="0">
      <a:spcBef>
        <a:spcPct val="20000"/>
      </a:spcBef>
      <a:spcAft>
        <a:spcPct val="0"/>
      </a:spcAft>
      <a:buClr>
        <a:schemeClr val="accent1"/>
      </a:buClr>
      <a:buSzPct val="80000"/>
      <a:buFont typeface="Wingdings" pitchFamily="-105" charset="2"/>
      <a:buChar char="n"/>
      <a:defRPr sz="4000" kern="1200">
        <a:solidFill>
          <a:schemeClr val="tx2"/>
        </a:solidFill>
        <a:latin typeface="Tahoma" pitchFamily="-105" charset="0"/>
        <a:ea typeface="+mn-ea"/>
        <a:cs typeface="+mn-cs"/>
      </a:defRPr>
    </a:lvl4pPr>
    <a:lvl5pPr marL="1828800" algn="l" rtl="0" eaLnBrk="0" fontAlgn="base" hangingPunct="0">
      <a:spcBef>
        <a:spcPct val="20000"/>
      </a:spcBef>
      <a:spcAft>
        <a:spcPct val="0"/>
      </a:spcAft>
      <a:buClr>
        <a:schemeClr val="accent1"/>
      </a:buClr>
      <a:buSzPct val="80000"/>
      <a:buFont typeface="Wingdings" pitchFamily="-105" charset="2"/>
      <a:buChar char="n"/>
      <a:defRPr sz="4000" kern="1200">
        <a:solidFill>
          <a:schemeClr val="tx2"/>
        </a:solidFill>
        <a:latin typeface="Tahoma" pitchFamily="-105" charset="0"/>
        <a:ea typeface="+mn-ea"/>
        <a:cs typeface="+mn-cs"/>
      </a:defRPr>
    </a:lvl5pPr>
    <a:lvl6pPr marL="2286000" algn="l" defTabSz="457200" rtl="0" eaLnBrk="1" latinLnBrk="0" hangingPunct="1">
      <a:defRPr sz="4000" kern="1200">
        <a:solidFill>
          <a:schemeClr val="tx2"/>
        </a:solidFill>
        <a:latin typeface="Tahoma" pitchFamily="-105" charset="0"/>
        <a:ea typeface="+mn-ea"/>
        <a:cs typeface="+mn-cs"/>
      </a:defRPr>
    </a:lvl6pPr>
    <a:lvl7pPr marL="2743200" algn="l" defTabSz="457200" rtl="0" eaLnBrk="1" latinLnBrk="0" hangingPunct="1">
      <a:defRPr sz="4000" kern="1200">
        <a:solidFill>
          <a:schemeClr val="tx2"/>
        </a:solidFill>
        <a:latin typeface="Tahoma" pitchFamily="-105" charset="0"/>
        <a:ea typeface="+mn-ea"/>
        <a:cs typeface="+mn-cs"/>
      </a:defRPr>
    </a:lvl7pPr>
    <a:lvl8pPr marL="3200400" algn="l" defTabSz="457200" rtl="0" eaLnBrk="1" latinLnBrk="0" hangingPunct="1">
      <a:defRPr sz="4000" kern="1200">
        <a:solidFill>
          <a:schemeClr val="tx2"/>
        </a:solidFill>
        <a:latin typeface="Tahoma" pitchFamily="-105" charset="0"/>
        <a:ea typeface="+mn-ea"/>
        <a:cs typeface="+mn-cs"/>
      </a:defRPr>
    </a:lvl8pPr>
    <a:lvl9pPr marL="3657600" algn="l" defTabSz="457200" rtl="0" eaLnBrk="1" latinLnBrk="0" hangingPunct="1">
      <a:defRPr sz="4000" kern="1200">
        <a:solidFill>
          <a:schemeClr val="tx2"/>
        </a:solidFill>
        <a:latin typeface="Tahoma" pitchFamily="-105"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FFFF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3376" y="-152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144"/>
    </p:cViewPr>
  </p:sorterViewPr>
  <p:notesViewPr>
    <p:cSldViewPr>
      <p:cViewPr>
        <p:scale>
          <a:sx n="200" d="100"/>
          <a:sy n="200" d="100"/>
        </p:scale>
        <p:origin x="1170" y="4848"/>
      </p:cViewPr>
      <p:guideLst>
        <p:guide orient="horz" pos="2232"/>
        <p:guide pos="3032"/>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_rels/viewProps.xml.rels><?xml version="1.0" encoding="UTF-8" standalone="yes"?>
<Relationships xmlns="http://schemas.openxmlformats.org/package/2006/relationships"><Relationship Id="rId1" Type="http://schemas.openxmlformats.org/officeDocument/2006/relationships/slide" Target="slides/slide2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71B51A-38BA-D14B-9421-B894441CEA87}"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9C355A69-A81A-734D-97EE-4140641A75CA}">
      <dgm:prSet phldrT="[Text]"/>
      <dgm:spPr/>
      <dgm:t>
        <a:bodyPr/>
        <a:lstStyle/>
        <a:p>
          <a:r>
            <a:rPr lang="en-US" dirty="0" smtClean="0"/>
            <a:t>Purpose</a:t>
          </a:r>
          <a:endParaRPr lang="en-US" dirty="0"/>
        </a:p>
      </dgm:t>
    </dgm:pt>
    <dgm:pt modelId="{36A40BE7-1A93-6248-8F1A-3CFA5F99B32A}" type="parTrans" cxnId="{0A1F5355-0BD5-F341-99F6-8A147D00D02E}">
      <dgm:prSet/>
      <dgm:spPr/>
      <dgm:t>
        <a:bodyPr/>
        <a:lstStyle/>
        <a:p>
          <a:endParaRPr lang="en-US"/>
        </a:p>
      </dgm:t>
    </dgm:pt>
    <dgm:pt modelId="{129FA976-3EBA-BD44-98EB-2FCD6DC2A620}" type="sibTrans" cxnId="{0A1F5355-0BD5-F341-99F6-8A147D00D02E}">
      <dgm:prSet/>
      <dgm:spPr/>
      <dgm:t>
        <a:bodyPr/>
        <a:lstStyle/>
        <a:p>
          <a:endParaRPr lang="en-US"/>
        </a:p>
      </dgm:t>
    </dgm:pt>
    <dgm:pt modelId="{10DE3ECF-2424-9A4F-8C7E-96D9388E5B0C}">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Protocols</a:t>
          </a:r>
        </a:p>
      </dgm:t>
    </dgm:pt>
    <dgm:pt modelId="{19FA3D8F-E232-9E4B-91C1-4AA5CC0CF1E3}" type="parTrans" cxnId="{1B17469D-DB0E-5044-9C19-22DC0750DBC6}">
      <dgm:prSet/>
      <dgm:spPr/>
      <dgm:t>
        <a:bodyPr/>
        <a:lstStyle/>
        <a:p>
          <a:endParaRPr lang="en-US"/>
        </a:p>
      </dgm:t>
    </dgm:pt>
    <dgm:pt modelId="{2DC8DAC4-5613-1749-BAC8-A16CFFB5A3B6}" type="sibTrans" cxnId="{1B17469D-DB0E-5044-9C19-22DC0750DBC6}">
      <dgm:prSet/>
      <dgm:spPr/>
      <dgm:t>
        <a:bodyPr/>
        <a:lstStyle/>
        <a:p>
          <a:endParaRPr lang="en-US"/>
        </a:p>
      </dgm:t>
    </dgm:pt>
    <dgm:pt modelId="{649CF02F-AC9E-114C-BF0B-EECF91F1CB1C}">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Pragmatics</a:t>
          </a:r>
        </a:p>
      </dgm:t>
    </dgm:pt>
    <dgm:pt modelId="{DCB8F252-2541-6849-9511-1723D563E07F}" type="parTrans" cxnId="{F112A511-88BA-4C40-91F4-244B064596EC}">
      <dgm:prSet/>
      <dgm:spPr/>
      <dgm:t>
        <a:bodyPr/>
        <a:lstStyle/>
        <a:p>
          <a:endParaRPr lang="en-US"/>
        </a:p>
      </dgm:t>
    </dgm:pt>
    <dgm:pt modelId="{DACC17D2-B87B-4346-B5FE-EF5A32243D3B}" type="sibTrans" cxnId="{F112A511-88BA-4C40-91F4-244B064596EC}">
      <dgm:prSet/>
      <dgm:spPr/>
      <dgm:t>
        <a:bodyPr/>
        <a:lstStyle/>
        <a:p>
          <a:endParaRPr lang="en-US"/>
        </a:p>
      </dgm:t>
    </dgm:pt>
    <dgm:pt modelId="{C815B277-1862-C644-A06D-9637887D0C32}">
      <dgm:prSet/>
      <dgm:spPr/>
      <dgm:t>
        <a:bodyPr/>
        <a:lstStyle/>
        <a:p>
          <a:r>
            <a:rPr lang="en-US" dirty="0" smtClean="0"/>
            <a:t>Paradigm</a:t>
          </a:r>
          <a:endParaRPr lang="en-US" dirty="0"/>
        </a:p>
      </dgm:t>
    </dgm:pt>
    <dgm:pt modelId="{DEB7A9BF-CB5B-1E4E-8F9C-7A6B2F7DFEED}" type="parTrans" cxnId="{CAFF8AFF-CBC9-624C-A950-4BCC036A2E82}">
      <dgm:prSet/>
      <dgm:spPr/>
      <dgm:t>
        <a:bodyPr/>
        <a:lstStyle/>
        <a:p>
          <a:endParaRPr lang="en-US"/>
        </a:p>
      </dgm:t>
    </dgm:pt>
    <dgm:pt modelId="{679628CF-1066-9044-B9FD-CD41B1E657EF}" type="sibTrans" cxnId="{CAFF8AFF-CBC9-624C-A950-4BCC036A2E82}">
      <dgm:prSet/>
      <dgm:spPr/>
      <dgm:t>
        <a:bodyPr/>
        <a:lstStyle/>
        <a:p>
          <a:endParaRPr lang="en-US"/>
        </a:p>
      </dgm:t>
    </dgm:pt>
    <dgm:pt modelId="{D18F2C41-666F-7149-9775-FDEA763EEFEC}" type="pres">
      <dgm:prSet presAssocID="{4C71B51A-38BA-D14B-9421-B894441CEA87}" presName="linear" presStyleCnt="0">
        <dgm:presLayoutVars>
          <dgm:dir/>
          <dgm:animLvl val="lvl"/>
          <dgm:resizeHandles val="exact"/>
        </dgm:presLayoutVars>
      </dgm:prSet>
      <dgm:spPr/>
      <dgm:t>
        <a:bodyPr/>
        <a:lstStyle/>
        <a:p>
          <a:endParaRPr lang="en-US"/>
        </a:p>
      </dgm:t>
    </dgm:pt>
    <dgm:pt modelId="{9B65B411-596B-4F4B-804F-0FCEFE9FFE1E}" type="pres">
      <dgm:prSet presAssocID="{9C355A69-A81A-734D-97EE-4140641A75CA}" presName="parentLin" presStyleCnt="0"/>
      <dgm:spPr/>
    </dgm:pt>
    <dgm:pt modelId="{40852238-84B8-5349-A401-FD5C2A5B52B1}" type="pres">
      <dgm:prSet presAssocID="{9C355A69-A81A-734D-97EE-4140641A75CA}" presName="parentLeftMargin" presStyleLbl="node1" presStyleIdx="0" presStyleCnt="4"/>
      <dgm:spPr/>
      <dgm:t>
        <a:bodyPr/>
        <a:lstStyle/>
        <a:p>
          <a:endParaRPr lang="en-US"/>
        </a:p>
      </dgm:t>
    </dgm:pt>
    <dgm:pt modelId="{3E2D725E-D567-114A-B148-6D6DFF982068}" type="pres">
      <dgm:prSet presAssocID="{9C355A69-A81A-734D-97EE-4140641A75CA}" presName="parentText" presStyleLbl="node1" presStyleIdx="0" presStyleCnt="4">
        <dgm:presLayoutVars>
          <dgm:chMax val="0"/>
          <dgm:bulletEnabled val="1"/>
        </dgm:presLayoutVars>
      </dgm:prSet>
      <dgm:spPr/>
      <dgm:t>
        <a:bodyPr/>
        <a:lstStyle/>
        <a:p>
          <a:endParaRPr lang="en-US"/>
        </a:p>
      </dgm:t>
    </dgm:pt>
    <dgm:pt modelId="{BEC9AFDB-5BB2-2242-A746-A492ABD0B5EF}" type="pres">
      <dgm:prSet presAssocID="{9C355A69-A81A-734D-97EE-4140641A75CA}" presName="negativeSpace" presStyleCnt="0"/>
      <dgm:spPr/>
    </dgm:pt>
    <dgm:pt modelId="{1FB71DC2-A71E-8947-B96B-61C954398968}" type="pres">
      <dgm:prSet presAssocID="{9C355A69-A81A-734D-97EE-4140641A75CA}" presName="childText" presStyleLbl="conFgAcc1" presStyleIdx="0" presStyleCnt="4">
        <dgm:presLayoutVars>
          <dgm:bulletEnabled val="1"/>
        </dgm:presLayoutVars>
      </dgm:prSet>
      <dgm:spPr/>
    </dgm:pt>
    <dgm:pt modelId="{03D39BC2-B2CB-384D-B7F0-FAC22FFA0E22}" type="pres">
      <dgm:prSet presAssocID="{129FA976-3EBA-BD44-98EB-2FCD6DC2A620}" presName="spaceBetweenRectangles" presStyleCnt="0"/>
      <dgm:spPr/>
    </dgm:pt>
    <dgm:pt modelId="{C7DD51B6-86BC-F545-AD0E-B84104FBB484}" type="pres">
      <dgm:prSet presAssocID="{C815B277-1862-C644-A06D-9637887D0C32}" presName="parentLin" presStyleCnt="0"/>
      <dgm:spPr/>
    </dgm:pt>
    <dgm:pt modelId="{63CBBC86-1E44-184B-B4B4-27669F04B489}" type="pres">
      <dgm:prSet presAssocID="{C815B277-1862-C644-A06D-9637887D0C32}" presName="parentLeftMargin" presStyleLbl="node1" presStyleIdx="0" presStyleCnt="4"/>
      <dgm:spPr/>
      <dgm:t>
        <a:bodyPr/>
        <a:lstStyle/>
        <a:p>
          <a:endParaRPr lang="en-US"/>
        </a:p>
      </dgm:t>
    </dgm:pt>
    <dgm:pt modelId="{1E04AA52-1DD1-9845-AC00-E07699F682A3}" type="pres">
      <dgm:prSet presAssocID="{C815B277-1862-C644-A06D-9637887D0C32}" presName="parentText" presStyleLbl="node1" presStyleIdx="1" presStyleCnt="4">
        <dgm:presLayoutVars>
          <dgm:chMax val="0"/>
          <dgm:bulletEnabled val="1"/>
        </dgm:presLayoutVars>
      </dgm:prSet>
      <dgm:spPr/>
      <dgm:t>
        <a:bodyPr/>
        <a:lstStyle/>
        <a:p>
          <a:endParaRPr lang="en-US"/>
        </a:p>
      </dgm:t>
    </dgm:pt>
    <dgm:pt modelId="{5FB79C6E-FAE5-A748-A8F1-D1CEC07E758E}" type="pres">
      <dgm:prSet presAssocID="{C815B277-1862-C644-A06D-9637887D0C32}" presName="negativeSpace" presStyleCnt="0"/>
      <dgm:spPr/>
    </dgm:pt>
    <dgm:pt modelId="{CED9A8A8-FB60-ED45-9BE2-9BFA6116EAF6}" type="pres">
      <dgm:prSet presAssocID="{C815B277-1862-C644-A06D-9637887D0C32}" presName="childText" presStyleLbl="conFgAcc1" presStyleIdx="1" presStyleCnt="4">
        <dgm:presLayoutVars>
          <dgm:bulletEnabled val="1"/>
        </dgm:presLayoutVars>
      </dgm:prSet>
      <dgm:spPr/>
      <dgm:t>
        <a:bodyPr/>
        <a:lstStyle/>
        <a:p>
          <a:endParaRPr lang="en-US"/>
        </a:p>
      </dgm:t>
    </dgm:pt>
    <dgm:pt modelId="{8509EE0F-811B-BD4C-93EE-97D7EFD9D082}" type="pres">
      <dgm:prSet presAssocID="{679628CF-1066-9044-B9FD-CD41B1E657EF}" presName="spaceBetweenRectangles" presStyleCnt="0"/>
      <dgm:spPr/>
    </dgm:pt>
    <dgm:pt modelId="{1A874C46-651D-C948-BEBA-8C317C70FECC}" type="pres">
      <dgm:prSet presAssocID="{10DE3ECF-2424-9A4F-8C7E-96D9388E5B0C}" presName="parentLin" presStyleCnt="0"/>
      <dgm:spPr/>
    </dgm:pt>
    <dgm:pt modelId="{959DC133-6038-0344-BF93-47E21A903D85}" type="pres">
      <dgm:prSet presAssocID="{10DE3ECF-2424-9A4F-8C7E-96D9388E5B0C}" presName="parentLeftMargin" presStyleLbl="node1" presStyleIdx="1" presStyleCnt="4"/>
      <dgm:spPr/>
      <dgm:t>
        <a:bodyPr/>
        <a:lstStyle/>
        <a:p>
          <a:endParaRPr lang="en-US"/>
        </a:p>
      </dgm:t>
    </dgm:pt>
    <dgm:pt modelId="{76E403AB-56B2-9048-BC34-7AC82022FE83}" type="pres">
      <dgm:prSet presAssocID="{10DE3ECF-2424-9A4F-8C7E-96D9388E5B0C}" presName="parentText" presStyleLbl="node1" presStyleIdx="2" presStyleCnt="4">
        <dgm:presLayoutVars>
          <dgm:chMax val="0"/>
          <dgm:bulletEnabled val="1"/>
        </dgm:presLayoutVars>
      </dgm:prSet>
      <dgm:spPr/>
      <dgm:t>
        <a:bodyPr/>
        <a:lstStyle/>
        <a:p>
          <a:endParaRPr lang="en-US"/>
        </a:p>
      </dgm:t>
    </dgm:pt>
    <dgm:pt modelId="{C0A25069-7273-FB46-8037-16480AE31034}" type="pres">
      <dgm:prSet presAssocID="{10DE3ECF-2424-9A4F-8C7E-96D9388E5B0C}" presName="negativeSpace" presStyleCnt="0"/>
      <dgm:spPr/>
    </dgm:pt>
    <dgm:pt modelId="{B8FD655F-4F3F-CD43-B1A2-FD3F67573578}" type="pres">
      <dgm:prSet presAssocID="{10DE3ECF-2424-9A4F-8C7E-96D9388E5B0C}" presName="childText" presStyleLbl="conFgAcc1" presStyleIdx="2" presStyleCnt="4">
        <dgm:presLayoutVars>
          <dgm:bulletEnabled val="1"/>
        </dgm:presLayoutVars>
      </dgm:prSet>
      <dgm:spPr/>
    </dgm:pt>
    <dgm:pt modelId="{FE467B11-00A3-A744-955B-E2BBB724358F}" type="pres">
      <dgm:prSet presAssocID="{2DC8DAC4-5613-1749-BAC8-A16CFFB5A3B6}" presName="spaceBetweenRectangles" presStyleCnt="0"/>
      <dgm:spPr/>
    </dgm:pt>
    <dgm:pt modelId="{08F54B4A-FBB3-7D48-B0EF-3449CB198D65}" type="pres">
      <dgm:prSet presAssocID="{649CF02F-AC9E-114C-BF0B-EECF91F1CB1C}" presName="parentLin" presStyleCnt="0"/>
      <dgm:spPr/>
    </dgm:pt>
    <dgm:pt modelId="{EB65D748-B4BB-054B-B8B3-40DE6BC93CE4}" type="pres">
      <dgm:prSet presAssocID="{649CF02F-AC9E-114C-BF0B-EECF91F1CB1C}" presName="parentLeftMargin" presStyleLbl="node1" presStyleIdx="2" presStyleCnt="4"/>
      <dgm:spPr/>
      <dgm:t>
        <a:bodyPr/>
        <a:lstStyle/>
        <a:p>
          <a:endParaRPr lang="en-US"/>
        </a:p>
      </dgm:t>
    </dgm:pt>
    <dgm:pt modelId="{9FE794F0-10B6-E949-AA59-07024A4DC7BE}" type="pres">
      <dgm:prSet presAssocID="{649CF02F-AC9E-114C-BF0B-EECF91F1CB1C}" presName="parentText" presStyleLbl="node1" presStyleIdx="3" presStyleCnt="4">
        <dgm:presLayoutVars>
          <dgm:chMax val="0"/>
          <dgm:bulletEnabled val="1"/>
        </dgm:presLayoutVars>
      </dgm:prSet>
      <dgm:spPr/>
      <dgm:t>
        <a:bodyPr/>
        <a:lstStyle/>
        <a:p>
          <a:endParaRPr lang="en-US"/>
        </a:p>
      </dgm:t>
    </dgm:pt>
    <dgm:pt modelId="{5B9279DE-F3E7-7541-80F0-3A490F207AFD}" type="pres">
      <dgm:prSet presAssocID="{649CF02F-AC9E-114C-BF0B-EECF91F1CB1C}" presName="negativeSpace" presStyleCnt="0"/>
      <dgm:spPr/>
    </dgm:pt>
    <dgm:pt modelId="{2F4D4A81-BCD0-6F48-B0A9-F0109341A409}" type="pres">
      <dgm:prSet presAssocID="{649CF02F-AC9E-114C-BF0B-EECF91F1CB1C}" presName="childText" presStyleLbl="conFgAcc1" presStyleIdx="3" presStyleCnt="4">
        <dgm:presLayoutVars>
          <dgm:bulletEnabled val="1"/>
        </dgm:presLayoutVars>
      </dgm:prSet>
      <dgm:spPr/>
    </dgm:pt>
  </dgm:ptLst>
  <dgm:cxnLst>
    <dgm:cxn modelId="{60A0743D-4BAC-0847-9698-5358F0998865}" type="presOf" srcId="{649CF02F-AC9E-114C-BF0B-EECF91F1CB1C}" destId="{EB65D748-B4BB-054B-B8B3-40DE6BC93CE4}" srcOrd="0" destOrd="0" presId="urn:microsoft.com/office/officeart/2005/8/layout/list1"/>
    <dgm:cxn modelId="{24E575FE-4CB8-2744-B332-C46E4FF96D04}" type="presOf" srcId="{C815B277-1862-C644-A06D-9637887D0C32}" destId="{1E04AA52-1DD1-9845-AC00-E07699F682A3}" srcOrd="1" destOrd="0" presId="urn:microsoft.com/office/officeart/2005/8/layout/list1"/>
    <dgm:cxn modelId="{0A1F5355-0BD5-F341-99F6-8A147D00D02E}" srcId="{4C71B51A-38BA-D14B-9421-B894441CEA87}" destId="{9C355A69-A81A-734D-97EE-4140641A75CA}" srcOrd="0" destOrd="0" parTransId="{36A40BE7-1A93-6248-8F1A-3CFA5F99B32A}" sibTransId="{129FA976-3EBA-BD44-98EB-2FCD6DC2A620}"/>
    <dgm:cxn modelId="{881195AA-039B-4446-9FEB-6C0783A4A254}" type="presOf" srcId="{10DE3ECF-2424-9A4F-8C7E-96D9388E5B0C}" destId="{959DC133-6038-0344-BF93-47E21A903D85}" srcOrd="0" destOrd="0" presId="urn:microsoft.com/office/officeart/2005/8/layout/list1"/>
    <dgm:cxn modelId="{99319E4B-5999-3D46-B3D0-BA63FB26400A}" type="presOf" srcId="{9C355A69-A81A-734D-97EE-4140641A75CA}" destId="{3E2D725E-D567-114A-B148-6D6DFF982068}" srcOrd="1" destOrd="0" presId="urn:microsoft.com/office/officeart/2005/8/layout/list1"/>
    <dgm:cxn modelId="{1B17469D-DB0E-5044-9C19-22DC0750DBC6}" srcId="{4C71B51A-38BA-D14B-9421-B894441CEA87}" destId="{10DE3ECF-2424-9A4F-8C7E-96D9388E5B0C}" srcOrd="2" destOrd="0" parTransId="{19FA3D8F-E232-9E4B-91C1-4AA5CC0CF1E3}" sibTransId="{2DC8DAC4-5613-1749-BAC8-A16CFFB5A3B6}"/>
    <dgm:cxn modelId="{92B9B95A-7BBF-9046-8552-C29919799F44}" type="presOf" srcId="{649CF02F-AC9E-114C-BF0B-EECF91F1CB1C}" destId="{9FE794F0-10B6-E949-AA59-07024A4DC7BE}" srcOrd="1" destOrd="0" presId="urn:microsoft.com/office/officeart/2005/8/layout/list1"/>
    <dgm:cxn modelId="{F112A511-88BA-4C40-91F4-244B064596EC}" srcId="{4C71B51A-38BA-D14B-9421-B894441CEA87}" destId="{649CF02F-AC9E-114C-BF0B-EECF91F1CB1C}" srcOrd="3" destOrd="0" parTransId="{DCB8F252-2541-6849-9511-1723D563E07F}" sibTransId="{DACC17D2-B87B-4346-B5FE-EF5A32243D3B}"/>
    <dgm:cxn modelId="{CAFF8AFF-CBC9-624C-A950-4BCC036A2E82}" srcId="{4C71B51A-38BA-D14B-9421-B894441CEA87}" destId="{C815B277-1862-C644-A06D-9637887D0C32}" srcOrd="1" destOrd="0" parTransId="{DEB7A9BF-CB5B-1E4E-8F9C-7A6B2F7DFEED}" sibTransId="{679628CF-1066-9044-B9FD-CD41B1E657EF}"/>
    <dgm:cxn modelId="{5517FEE0-0D2E-7344-B79A-BDD896D9E858}" type="presOf" srcId="{C815B277-1862-C644-A06D-9637887D0C32}" destId="{63CBBC86-1E44-184B-B4B4-27669F04B489}" srcOrd="0" destOrd="0" presId="urn:microsoft.com/office/officeart/2005/8/layout/list1"/>
    <dgm:cxn modelId="{AD510AA9-B52E-064D-B565-A0692B351ACC}" type="presOf" srcId="{9C355A69-A81A-734D-97EE-4140641A75CA}" destId="{40852238-84B8-5349-A401-FD5C2A5B52B1}" srcOrd="0" destOrd="0" presId="urn:microsoft.com/office/officeart/2005/8/layout/list1"/>
    <dgm:cxn modelId="{CAA4018D-49E7-D848-BB4E-E6A55E69FA79}" type="presOf" srcId="{10DE3ECF-2424-9A4F-8C7E-96D9388E5B0C}" destId="{76E403AB-56B2-9048-BC34-7AC82022FE83}" srcOrd="1" destOrd="0" presId="urn:microsoft.com/office/officeart/2005/8/layout/list1"/>
    <dgm:cxn modelId="{1ACF45A0-FC49-074A-AC4F-8EDB366149B4}" type="presOf" srcId="{4C71B51A-38BA-D14B-9421-B894441CEA87}" destId="{D18F2C41-666F-7149-9775-FDEA763EEFEC}" srcOrd="0" destOrd="0" presId="urn:microsoft.com/office/officeart/2005/8/layout/list1"/>
    <dgm:cxn modelId="{D5A2889D-936B-4947-B0FC-C047FC8E2699}" type="presParOf" srcId="{D18F2C41-666F-7149-9775-FDEA763EEFEC}" destId="{9B65B411-596B-4F4B-804F-0FCEFE9FFE1E}" srcOrd="0" destOrd="0" presId="urn:microsoft.com/office/officeart/2005/8/layout/list1"/>
    <dgm:cxn modelId="{F423896D-CEDD-BE46-A1D7-42C8BE4E0D0F}" type="presParOf" srcId="{9B65B411-596B-4F4B-804F-0FCEFE9FFE1E}" destId="{40852238-84B8-5349-A401-FD5C2A5B52B1}" srcOrd="0" destOrd="0" presId="urn:microsoft.com/office/officeart/2005/8/layout/list1"/>
    <dgm:cxn modelId="{B5ED5F7F-9719-DC45-8DBB-3B1A8CE29A7B}" type="presParOf" srcId="{9B65B411-596B-4F4B-804F-0FCEFE9FFE1E}" destId="{3E2D725E-D567-114A-B148-6D6DFF982068}" srcOrd="1" destOrd="0" presId="urn:microsoft.com/office/officeart/2005/8/layout/list1"/>
    <dgm:cxn modelId="{7CABFC37-03D9-4E43-8B8D-E3415AB34F43}" type="presParOf" srcId="{D18F2C41-666F-7149-9775-FDEA763EEFEC}" destId="{BEC9AFDB-5BB2-2242-A746-A492ABD0B5EF}" srcOrd="1" destOrd="0" presId="urn:microsoft.com/office/officeart/2005/8/layout/list1"/>
    <dgm:cxn modelId="{BCDC2837-A654-C041-A530-F82FAA79F623}" type="presParOf" srcId="{D18F2C41-666F-7149-9775-FDEA763EEFEC}" destId="{1FB71DC2-A71E-8947-B96B-61C954398968}" srcOrd="2" destOrd="0" presId="urn:microsoft.com/office/officeart/2005/8/layout/list1"/>
    <dgm:cxn modelId="{E51B1635-5C06-CC49-A642-13B5ADE685D7}" type="presParOf" srcId="{D18F2C41-666F-7149-9775-FDEA763EEFEC}" destId="{03D39BC2-B2CB-384D-B7F0-FAC22FFA0E22}" srcOrd="3" destOrd="0" presId="urn:microsoft.com/office/officeart/2005/8/layout/list1"/>
    <dgm:cxn modelId="{E921FEC8-FA92-424D-AA48-06A52CE3994E}" type="presParOf" srcId="{D18F2C41-666F-7149-9775-FDEA763EEFEC}" destId="{C7DD51B6-86BC-F545-AD0E-B84104FBB484}" srcOrd="4" destOrd="0" presId="urn:microsoft.com/office/officeart/2005/8/layout/list1"/>
    <dgm:cxn modelId="{3966A03A-5349-5B41-9840-D77426B776A0}" type="presParOf" srcId="{C7DD51B6-86BC-F545-AD0E-B84104FBB484}" destId="{63CBBC86-1E44-184B-B4B4-27669F04B489}" srcOrd="0" destOrd="0" presId="urn:microsoft.com/office/officeart/2005/8/layout/list1"/>
    <dgm:cxn modelId="{EED88E84-81EA-0747-9452-7D1A7F91C99E}" type="presParOf" srcId="{C7DD51B6-86BC-F545-AD0E-B84104FBB484}" destId="{1E04AA52-1DD1-9845-AC00-E07699F682A3}" srcOrd="1" destOrd="0" presId="urn:microsoft.com/office/officeart/2005/8/layout/list1"/>
    <dgm:cxn modelId="{324E4D61-CBFA-6942-8008-46E94970950E}" type="presParOf" srcId="{D18F2C41-666F-7149-9775-FDEA763EEFEC}" destId="{5FB79C6E-FAE5-A748-A8F1-D1CEC07E758E}" srcOrd="5" destOrd="0" presId="urn:microsoft.com/office/officeart/2005/8/layout/list1"/>
    <dgm:cxn modelId="{299E79EA-FCDF-4543-89AA-AFD081CF8705}" type="presParOf" srcId="{D18F2C41-666F-7149-9775-FDEA763EEFEC}" destId="{CED9A8A8-FB60-ED45-9BE2-9BFA6116EAF6}" srcOrd="6" destOrd="0" presId="urn:microsoft.com/office/officeart/2005/8/layout/list1"/>
    <dgm:cxn modelId="{33E77B53-A657-084D-930A-FFE4145AC13F}" type="presParOf" srcId="{D18F2C41-666F-7149-9775-FDEA763EEFEC}" destId="{8509EE0F-811B-BD4C-93EE-97D7EFD9D082}" srcOrd="7" destOrd="0" presId="urn:microsoft.com/office/officeart/2005/8/layout/list1"/>
    <dgm:cxn modelId="{09875FE9-14B7-EE4E-B1CF-65425DFE8240}" type="presParOf" srcId="{D18F2C41-666F-7149-9775-FDEA763EEFEC}" destId="{1A874C46-651D-C948-BEBA-8C317C70FECC}" srcOrd="8" destOrd="0" presId="urn:microsoft.com/office/officeart/2005/8/layout/list1"/>
    <dgm:cxn modelId="{FEE15E49-BFC9-5F45-BAF4-90F9F993A90F}" type="presParOf" srcId="{1A874C46-651D-C948-BEBA-8C317C70FECC}" destId="{959DC133-6038-0344-BF93-47E21A903D85}" srcOrd="0" destOrd="0" presId="urn:microsoft.com/office/officeart/2005/8/layout/list1"/>
    <dgm:cxn modelId="{A554524A-9C9D-2441-B2E8-D23CD1C249AA}" type="presParOf" srcId="{1A874C46-651D-C948-BEBA-8C317C70FECC}" destId="{76E403AB-56B2-9048-BC34-7AC82022FE83}" srcOrd="1" destOrd="0" presId="urn:microsoft.com/office/officeart/2005/8/layout/list1"/>
    <dgm:cxn modelId="{E74156BC-A69F-CA49-BDA0-7328D9DF1B89}" type="presParOf" srcId="{D18F2C41-666F-7149-9775-FDEA763EEFEC}" destId="{C0A25069-7273-FB46-8037-16480AE31034}" srcOrd="9" destOrd="0" presId="urn:microsoft.com/office/officeart/2005/8/layout/list1"/>
    <dgm:cxn modelId="{7BCFC91F-1D0E-324D-8604-CD9B8ACF7AE6}" type="presParOf" srcId="{D18F2C41-666F-7149-9775-FDEA763EEFEC}" destId="{B8FD655F-4F3F-CD43-B1A2-FD3F67573578}" srcOrd="10" destOrd="0" presId="urn:microsoft.com/office/officeart/2005/8/layout/list1"/>
    <dgm:cxn modelId="{4E5EC2A6-A85A-0E49-8C8D-BC597F207B93}" type="presParOf" srcId="{D18F2C41-666F-7149-9775-FDEA763EEFEC}" destId="{FE467B11-00A3-A744-955B-E2BBB724358F}" srcOrd="11" destOrd="0" presId="urn:microsoft.com/office/officeart/2005/8/layout/list1"/>
    <dgm:cxn modelId="{322EE8BA-E19A-DD45-B286-71D8CEDDC039}" type="presParOf" srcId="{D18F2C41-666F-7149-9775-FDEA763EEFEC}" destId="{08F54B4A-FBB3-7D48-B0EF-3449CB198D65}" srcOrd="12" destOrd="0" presId="urn:microsoft.com/office/officeart/2005/8/layout/list1"/>
    <dgm:cxn modelId="{065B80B6-829B-3E4C-A8B6-86E5A392846F}" type="presParOf" srcId="{08F54B4A-FBB3-7D48-B0EF-3449CB198D65}" destId="{EB65D748-B4BB-054B-B8B3-40DE6BC93CE4}" srcOrd="0" destOrd="0" presId="urn:microsoft.com/office/officeart/2005/8/layout/list1"/>
    <dgm:cxn modelId="{E88F2F0F-E679-1C44-BE78-2E3943D6B2E3}" type="presParOf" srcId="{08F54B4A-FBB3-7D48-B0EF-3449CB198D65}" destId="{9FE794F0-10B6-E949-AA59-07024A4DC7BE}" srcOrd="1" destOrd="0" presId="urn:microsoft.com/office/officeart/2005/8/layout/list1"/>
    <dgm:cxn modelId="{9DE20C40-138D-DD4A-9479-3F3ED3F87368}" type="presParOf" srcId="{D18F2C41-666F-7149-9775-FDEA763EEFEC}" destId="{5B9279DE-F3E7-7541-80F0-3A490F207AFD}" srcOrd="13" destOrd="0" presId="urn:microsoft.com/office/officeart/2005/8/layout/list1"/>
    <dgm:cxn modelId="{72B03288-3B84-AB4E-A156-BA8C9CCA3D82}" type="presParOf" srcId="{D18F2C41-666F-7149-9775-FDEA763EEFEC}" destId="{2F4D4A81-BCD0-6F48-B0A9-F0109341A40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71DC2-A71E-8947-B96B-61C954398968}">
      <dsp:nvSpPr>
        <dsp:cNvPr id="0" name=""/>
        <dsp:cNvSpPr/>
      </dsp:nvSpPr>
      <dsp:spPr>
        <a:xfrm>
          <a:off x="0" y="347020"/>
          <a:ext cx="6096000" cy="579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E2D725E-D567-114A-B148-6D6DFF982068}">
      <dsp:nvSpPr>
        <dsp:cNvPr id="0" name=""/>
        <dsp:cNvSpPr/>
      </dsp:nvSpPr>
      <dsp:spPr>
        <a:xfrm>
          <a:off x="304800" y="7539"/>
          <a:ext cx="4267200" cy="67896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en-US" sz="2300" kern="1200" dirty="0" smtClean="0"/>
            <a:t>Purpose</a:t>
          </a:r>
          <a:endParaRPr lang="en-US" sz="2300" kern="1200" dirty="0"/>
        </a:p>
      </dsp:txBody>
      <dsp:txXfrm>
        <a:off x="337944" y="40683"/>
        <a:ext cx="4200912" cy="612672"/>
      </dsp:txXfrm>
    </dsp:sp>
    <dsp:sp modelId="{CED9A8A8-FB60-ED45-9BE2-9BFA6116EAF6}">
      <dsp:nvSpPr>
        <dsp:cNvPr id="0" name=""/>
        <dsp:cNvSpPr/>
      </dsp:nvSpPr>
      <dsp:spPr>
        <a:xfrm>
          <a:off x="0" y="1390300"/>
          <a:ext cx="6096000" cy="579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E04AA52-1DD1-9845-AC00-E07699F682A3}">
      <dsp:nvSpPr>
        <dsp:cNvPr id="0" name=""/>
        <dsp:cNvSpPr/>
      </dsp:nvSpPr>
      <dsp:spPr>
        <a:xfrm>
          <a:off x="304800" y="1050819"/>
          <a:ext cx="4267200" cy="67896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en-US" sz="2300" kern="1200" dirty="0" smtClean="0"/>
            <a:t>Paradigm</a:t>
          </a:r>
          <a:endParaRPr lang="en-US" sz="2300" kern="1200" dirty="0"/>
        </a:p>
      </dsp:txBody>
      <dsp:txXfrm>
        <a:off x="337944" y="1083963"/>
        <a:ext cx="4200912" cy="612672"/>
      </dsp:txXfrm>
    </dsp:sp>
    <dsp:sp modelId="{B8FD655F-4F3F-CD43-B1A2-FD3F67573578}">
      <dsp:nvSpPr>
        <dsp:cNvPr id="0" name=""/>
        <dsp:cNvSpPr/>
      </dsp:nvSpPr>
      <dsp:spPr>
        <a:xfrm>
          <a:off x="0" y="2433580"/>
          <a:ext cx="6096000" cy="579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6E403AB-56B2-9048-BC34-7AC82022FE83}">
      <dsp:nvSpPr>
        <dsp:cNvPr id="0" name=""/>
        <dsp:cNvSpPr/>
      </dsp:nvSpPr>
      <dsp:spPr>
        <a:xfrm>
          <a:off x="304800" y="2094100"/>
          <a:ext cx="4267200" cy="67896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300" kern="1200" dirty="0" smtClean="0"/>
            <a:t>Protocols</a:t>
          </a:r>
        </a:p>
      </dsp:txBody>
      <dsp:txXfrm>
        <a:off x="337944" y="2127244"/>
        <a:ext cx="4200912" cy="612672"/>
      </dsp:txXfrm>
    </dsp:sp>
    <dsp:sp modelId="{2F4D4A81-BCD0-6F48-B0A9-F0109341A409}">
      <dsp:nvSpPr>
        <dsp:cNvPr id="0" name=""/>
        <dsp:cNvSpPr/>
      </dsp:nvSpPr>
      <dsp:spPr>
        <a:xfrm>
          <a:off x="0" y="3476860"/>
          <a:ext cx="6096000" cy="579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FE794F0-10B6-E949-AA59-07024A4DC7BE}">
      <dsp:nvSpPr>
        <dsp:cNvPr id="0" name=""/>
        <dsp:cNvSpPr/>
      </dsp:nvSpPr>
      <dsp:spPr>
        <a:xfrm>
          <a:off x="304800" y="3137380"/>
          <a:ext cx="4267200" cy="67896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300" kern="1200" dirty="0" smtClean="0"/>
            <a:t>Pragmatics</a:t>
          </a:r>
        </a:p>
      </dsp:txBody>
      <dsp:txXfrm>
        <a:off x="337944" y="3170524"/>
        <a:ext cx="4200912"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88"/>
            <a:ext cx="3076575" cy="514351"/>
          </a:xfrm>
          <a:prstGeom prst="rect">
            <a:avLst/>
          </a:prstGeom>
          <a:noFill/>
          <a:ln w="9525">
            <a:noFill/>
            <a:miter lim="800000"/>
            <a:headEnd/>
            <a:tailEnd/>
          </a:ln>
          <a:effectLst/>
        </p:spPr>
        <p:txBody>
          <a:bodyPr vert="horz" wrap="square" lIns="20256" tIns="0" rIns="20256" bIns="0" numCol="1" anchor="t" anchorCtr="0" compatLnSpc="1">
            <a:prstTxWarp prst="textNoShape">
              <a:avLst/>
            </a:prstTxWarp>
          </a:bodyPr>
          <a:lstStyle>
            <a:lvl1pPr defTabSz="769938">
              <a:spcBef>
                <a:spcPct val="0"/>
              </a:spcBef>
              <a:buClrTx/>
              <a:buSzTx/>
              <a:buFontTx/>
              <a:buNone/>
              <a:defRPr sz="1100" i="1">
                <a:solidFill>
                  <a:schemeClr val="tx1"/>
                </a:solidFill>
                <a:latin typeface="Times New Roman" charset="0"/>
              </a:defRPr>
            </a:lvl1pPr>
          </a:lstStyle>
          <a:p>
            <a:pPr>
              <a:defRPr/>
            </a:pPr>
            <a:endParaRPr lang="en-US"/>
          </a:p>
        </p:txBody>
      </p:sp>
      <p:sp>
        <p:nvSpPr>
          <p:cNvPr id="3075" name="Rectangle 3"/>
          <p:cNvSpPr>
            <a:spLocks noGrp="1" noChangeArrowheads="1"/>
          </p:cNvSpPr>
          <p:nvPr>
            <p:ph type="dt" sz="quarter" idx="1"/>
          </p:nvPr>
        </p:nvSpPr>
        <p:spPr bwMode="auto">
          <a:xfrm>
            <a:off x="4022725" y="0"/>
            <a:ext cx="3076575" cy="514350"/>
          </a:xfrm>
          <a:prstGeom prst="rect">
            <a:avLst/>
          </a:prstGeom>
          <a:noFill/>
          <a:ln w="9525">
            <a:noFill/>
            <a:miter lim="800000"/>
            <a:headEnd/>
            <a:tailEnd/>
          </a:ln>
          <a:effectLst/>
        </p:spPr>
        <p:txBody>
          <a:bodyPr vert="horz" wrap="square" lIns="20256" tIns="0" rIns="20256" bIns="0" numCol="1" anchor="t" anchorCtr="0" compatLnSpc="1">
            <a:prstTxWarp prst="textNoShape">
              <a:avLst/>
            </a:prstTxWarp>
          </a:bodyPr>
          <a:lstStyle>
            <a:lvl1pPr algn="r" defTabSz="769938">
              <a:spcBef>
                <a:spcPct val="0"/>
              </a:spcBef>
              <a:buClrTx/>
              <a:buSzTx/>
              <a:buFontTx/>
              <a:buNone/>
              <a:defRPr sz="800" b="1">
                <a:solidFill>
                  <a:schemeClr val="tx1"/>
                </a:solidFill>
                <a:latin typeface="Arial" charset="0"/>
              </a:defRPr>
            </a:lvl1pPr>
          </a:lstStyle>
          <a:p>
            <a:pPr>
              <a:defRPr/>
            </a:pPr>
            <a:fld id="{B9FA54C1-1DFE-7A45-8E89-9E605F24AA34}" type="datetime1">
              <a:rPr lang="en-GB"/>
              <a:pPr>
                <a:defRPr/>
              </a:pPr>
              <a:t>29/11/2011</a:t>
            </a:fld>
            <a:endParaRPr lang="en-GB"/>
          </a:p>
        </p:txBody>
      </p:sp>
      <p:sp>
        <p:nvSpPr>
          <p:cNvPr id="3076" name="Rectangle 4"/>
          <p:cNvSpPr>
            <a:spLocks noGrp="1" noChangeArrowheads="1"/>
          </p:cNvSpPr>
          <p:nvPr>
            <p:ph type="ftr" sz="quarter" idx="2"/>
          </p:nvPr>
        </p:nvSpPr>
        <p:spPr bwMode="auto">
          <a:xfrm>
            <a:off x="0" y="9723438"/>
            <a:ext cx="3076575" cy="512762"/>
          </a:xfrm>
          <a:prstGeom prst="rect">
            <a:avLst/>
          </a:prstGeom>
          <a:noFill/>
          <a:ln w="9525">
            <a:noFill/>
            <a:miter lim="800000"/>
            <a:headEnd/>
            <a:tailEnd/>
          </a:ln>
          <a:effectLst/>
        </p:spPr>
        <p:txBody>
          <a:bodyPr vert="horz" wrap="square" lIns="20256" tIns="0" rIns="20256" bIns="0" numCol="1" anchor="b" anchorCtr="0" compatLnSpc="1">
            <a:prstTxWarp prst="textNoShape">
              <a:avLst/>
            </a:prstTxWarp>
          </a:bodyPr>
          <a:lstStyle>
            <a:lvl1pPr defTabSz="769938">
              <a:spcBef>
                <a:spcPct val="0"/>
              </a:spcBef>
              <a:buClrTx/>
              <a:buSzTx/>
              <a:buFontTx/>
              <a:buNone/>
              <a:defRPr sz="800" b="1">
                <a:solidFill>
                  <a:schemeClr val="tx1"/>
                </a:solidFill>
                <a:latin typeface="Arial" charset="0"/>
              </a:defRPr>
            </a:lvl1pPr>
          </a:lstStyle>
          <a:p>
            <a:pPr>
              <a:defRPr/>
            </a:pPr>
            <a:r>
              <a:rPr lang="en-GB"/>
              <a:t>ELEC 6021 Research Methods</a:t>
            </a:r>
          </a:p>
        </p:txBody>
      </p:sp>
      <p:sp>
        <p:nvSpPr>
          <p:cNvPr id="3077" name="Rectangle 5"/>
          <p:cNvSpPr>
            <a:spLocks noGrp="1" noChangeArrowheads="1"/>
          </p:cNvSpPr>
          <p:nvPr>
            <p:ph type="sldNum" sz="quarter" idx="3"/>
          </p:nvPr>
        </p:nvSpPr>
        <p:spPr bwMode="auto">
          <a:xfrm>
            <a:off x="4022725" y="9723438"/>
            <a:ext cx="3076575" cy="512762"/>
          </a:xfrm>
          <a:prstGeom prst="rect">
            <a:avLst/>
          </a:prstGeom>
          <a:noFill/>
          <a:ln w="9525">
            <a:noFill/>
            <a:miter lim="800000"/>
            <a:headEnd/>
            <a:tailEnd/>
          </a:ln>
          <a:effectLst/>
        </p:spPr>
        <p:txBody>
          <a:bodyPr vert="horz" wrap="square" lIns="20256" tIns="0" rIns="20256" bIns="0" numCol="1" anchor="b" anchorCtr="0" compatLnSpc="1">
            <a:prstTxWarp prst="textNoShape">
              <a:avLst/>
            </a:prstTxWarp>
          </a:bodyPr>
          <a:lstStyle>
            <a:lvl1pPr algn="r" defTabSz="769938">
              <a:spcBef>
                <a:spcPct val="0"/>
              </a:spcBef>
              <a:buClrTx/>
              <a:buSzTx/>
              <a:buFontTx/>
              <a:buNone/>
              <a:defRPr sz="800" b="1">
                <a:solidFill>
                  <a:schemeClr val="tx1"/>
                </a:solidFill>
                <a:latin typeface="Arial" charset="0"/>
              </a:defRPr>
            </a:lvl1pPr>
          </a:lstStyle>
          <a:p>
            <a:pPr>
              <a:defRPr/>
            </a:pPr>
            <a:fld id="{1A111E75-FD45-EC42-B461-0CFDD4E0D6D7}" type="slidenum">
              <a:rPr lang="en-GB"/>
              <a:pPr>
                <a:defRPr/>
              </a:pPr>
              <a:t>‹#›</a:t>
            </a:fld>
            <a:endParaRPr lang="en-GB"/>
          </a:p>
        </p:txBody>
      </p:sp>
    </p:spTree>
    <p:extLst>
      <p:ext uri="{BB962C8B-B14F-4D97-AF65-F5344CB8AC3E}">
        <p14:creationId xmlns:p14="http://schemas.microsoft.com/office/powerpoint/2010/main" val="2720213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100000"/>
                <a:invGamma/>
              </a:schemeClr>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88"/>
            <a:ext cx="3076575" cy="514351"/>
          </a:xfrm>
          <a:prstGeom prst="rect">
            <a:avLst/>
          </a:prstGeom>
          <a:noFill/>
          <a:ln w="9525">
            <a:noFill/>
            <a:miter lim="800000"/>
            <a:headEnd/>
            <a:tailEnd/>
          </a:ln>
          <a:effectLst/>
        </p:spPr>
        <p:txBody>
          <a:bodyPr vert="horz" wrap="square" lIns="20256" tIns="0" rIns="20256" bIns="0" numCol="1" anchor="t" anchorCtr="0" compatLnSpc="1">
            <a:prstTxWarp prst="textNoShape">
              <a:avLst/>
            </a:prstTxWarp>
          </a:bodyPr>
          <a:lstStyle>
            <a:lvl1pPr defTabSz="769938">
              <a:spcBef>
                <a:spcPct val="0"/>
              </a:spcBef>
              <a:buClrTx/>
              <a:buSzTx/>
              <a:buFontTx/>
              <a:buNone/>
              <a:defRPr sz="1100" i="1">
                <a:solidFill>
                  <a:schemeClr val="tx1"/>
                </a:solidFill>
                <a:latin typeface="Times New Roman" charset="0"/>
              </a:defRPr>
            </a:lvl1pPr>
          </a:lstStyle>
          <a:p>
            <a:pPr>
              <a:defRPr/>
            </a:pPr>
            <a:endParaRPr lang="en-US"/>
          </a:p>
        </p:txBody>
      </p:sp>
      <p:sp>
        <p:nvSpPr>
          <p:cNvPr id="2051" name="Rectangle 3"/>
          <p:cNvSpPr>
            <a:spLocks noGrp="1" noChangeArrowheads="1"/>
          </p:cNvSpPr>
          <p:nvPr>
            <p:ph type="dt" idx="1"/>
          </p:nvPr>
        </p:nvSpPr>
        <p:spPr bwMode="auto">
          <a:xfrm>
            <a:off x="4022725" y="-1588"/>
            <a:ext cx="3076575" cy="514351"/>
          </a:xfrm>
          <a:prstGeom prst="rect">
            <a:avLst/>
          </a:prstGeom>
          <a:noFill/>
          <a:ln w="9525">
            <a:noFill/>
            <a:miter lim="800000"/>
            <a:headEnd/>
            <a:tailEnd/>
          </a:ln>
          <a:effectLst/>
        </p:spPr>
        <p:txBody>
          <a:bodyPr vert="horz" wrap="square" lIns="20256" tIns="0" rIns="20256" bIns="0" numCol="1" anchor="t" anchorCtr="0" compatLnSpc="1">
            <a:prstTxWarp prst="textNoShape">
              <a:avLst/>
            </a:prstTxWarp>
          </a:bodyPr>
          <a:lstStyle>
            <a:lvl1pPr algn="r" defTabSz="769938">
              <a:spcBef>
                <a:spcPct val="0"/>
              </a:spcBef>
              <a:buClrTx/>
              <a:buSzTx/>
              <a:buFontTx/>
              <a:buNone/>
              <a:defRPr sz="1100" i="1">
                <a:solidFill>
                  <a:schemeClr val="tx1"/>
                </a:solidFill>
                <a:latin typeface="Times New Roman" charset="0"/>
              </a:defRPr>
            </a:lvl1pPr>
          </a:lstStyle>
          <a:p>
            <a:pPr>
              <a:defRPr/>
            </a:pPr>
            <a:fld id="{4A5AFBD4-595F-9049-8928-00C698EB6703}" type="datetime1">
              <a:rPr lang="en-GB"/>
              <a:pPr>
                <a:defRPr/>
              </a:pPr>
              <a:t>29/11/2011</a:t>
            </a:fld>
            <a:endParaRPr lang="en-GB"/>
          </a:p>
        </p:txBody>
      </p:sp>
      <p:sp>
        <p:nvSpPr>
          <p:cNvPr id="2052" name="Rectangle 4"/>
          <p:cNvSpPr>
            <a:spLocks noGrp="1" noChangeArrowheads="1"/>
          </p:cNvSpPr>
          <p:nvPr>
            <p:ph type="ftr" sz="quarter" idx="4"/>
          </p:nvPr>
        </p:nvSpPr>
        <p:spPr bwMode="auto">
          <a:xfrm>
            <a:off x="0" y="9723438"/>
            <a:ext cx="3076575" cy="512762"/>
          </a:xfrm>
          <a:prstGeom prst="rect">
            <a:avLst/>
          </a:prstGeom>
          <a:noFill/>
          <a:ln w="9525">
            <a:noFill/>
            <a:miter lim="800000"/>
            <a:headEnd/>
            <a:tailEnd/>
          </a:ln>
          <a:effectLst/>
        </p:spPr>
        <p:txBody>
          <a:bodyPr vert="horz" wrap="square" lIns="20256" tIns="0" rIns="20256" bIns="0" numCol="1" anchor="b" anchorCtr="0" compatLnSpc="1">
            <a:prstTxWarp prst="textNoShape">
              <a:avLst/>
            </a:prstTxWarp>
          </a:bodyPr>
          <a:lstStyle>
            <a:lvl1pPr defTabSz="769938">
              <a:spcBef>
                <a:spcPct val="0"/>
              </a:spcBef>
              <a:buClrTx/>
              <a:buSzTx/>
              <a:buFontTx/>
              <a:buNone/>
              <a:defRPr sz="1100" i="1">
                <a:solidFill>
                  <a:schemeClr val="tx1"/>
                </a:solidFill>
                <a:latin typeface="Times New Roman" charset="0"/>
              </a:defRPr>
            </a:lvl1pPr>
          </a:lstStyle>
          <a:p>
            <a:pPr>
              <a:defRPr/>
            </a:pPr>
            <a:endParaRPr lang="en-US"/>
          </a:p>
        </p:txBody>
      </p:sp>
      <p:sp>
        <p:nvSpPr>
          <p:cNvPr id="2053" name="Rectangle 5"/>
          <p:cNvSpPr>
            <a:spLocks noGrp="1" noChangeArrowheads="1"/>
          </p:cNvSpPr>
          <p:nvPr>
            <p:ph type="sldNum" sz="quarter" idx="5"/>
          </p:nvPr>
        </p:nvSpPr>
        <p:spPr bwMode="auto">
          <a:xfrm>
            <a:off x="4022725" y="9723438"/>
            <a:ext cx="3076575" cy="512762"/>
          </a:xfrm>
          <a:prstGeom prst="rect">
            <a:avLst/>
          </a:prstGeom>
          <a:noFill/>
          <a:ln w="9525">
            <a:noFill/>
            <a:miter lim="800000"/>
            <a:headEnd/>
            <a:tailEnd/>
          </a:ln>
          <a:effectLst/>
        </p:spPr>
        <p:txBody>
          <a:bodyPr vert="horz" wrap="square" lIns="20256" tIns="0" rIns="20256" bIns="0" numCol="1" anchor="b" anchorCtr="0" compatLnSpc="1">
            <a:prstTxWarp prst="textNoShape">
              <a:avLst/>
            </a:prstTxWarp>
          </a:bodyPr>
          <a:lstStyle>
            <a:lvl1pPr algn="r" defTabSz="769938">
              <a:spcBef>
                <a:spcPct val="0"/>
              </a:spcBef>
              <a:buClrTx/>
              <a:buSzTx/>
              <a:buFontTx/>
              <a:buNone/>
              <a:defRPr sz="1100" i="1">
                <a:solidFill>
                  <a:schemeClr val="tx1"/>
                </a:solidFill>
                <a:latin typeface="Times New Roman" charset="0"/>
              </a:defRPr>
            </a:lvl1pPr>
          </a:lstStyle>
          <a:p>
            <a:pPr>
              <a:defRPr/>
            </a:pPr>
            <a:fld id="{04E87B41-314A-CB4D-951A-9CFA3A747418}" type="slidenum">
              <a:rPr lang="en-GB"/>
              <a:pPr>
                <a:defRPr/>
              </a:pPr>
              <a:t>‹#›</a:t>
            </a:fld>
            <a:endParaRPr lang="en-GB"/>
          </a:p>
        </p:txBody>
      </p:sp>
      <p:sp>
        <p:nvSpPr>
          <p:cNvPr id="18438" name="Rectangle 6"/>
          <p:cNvSpPr>
            <a:spLocks noGrp="1" noRot="1" noChangeAspect="1" noChangeArrowheads="1" noTextEdit="1"/>
          </p:cNvSpPr>
          <p:nvPr>
            <p:ph type="sldImg" idx="2"/>
          </p:nvPr>
        </p:nvSpPr>
        <p:spPr bwMode="auto">
          <a:xfrm>
            <a:off x="1000125" y="774700"/>
            <a:ext cx="5099050" cy="3824288"/>
          </a:xfrm>
          <a:prstGeom prst="rect">
            <a:avLst/>
          </a:prstGeom>
          <a:noFill/>
          <a:ln w="12700">
            <a:solidFill>
              <a:schemeClr val="tx1"/>
            </a:solidFill>
            <a:miter lim="800000"/>
            <a:headEnd/>
            <a:tailEnd/>
          </a:ln>
        </p:spPr>
      </p:sp>
      <p:sp>
        <p:nvSpPr>
          <p:cNvPr id="2055" name="Rectangle 7"/>
          <p:cNvSpPr>
            <a:spLocks noGrp="1" noChangeArrowheads="1"/>
          </p:cNvSpPr>
          <p:nvPr>
            <p:ph type="body" sz="quarter" idx="3"/>
          </p:nvPr>
        </p:nvSpPr>
        <p:spPr bwMode="auto">
          <a:xfrm>
            <a:off x="947738" y="4860925"/>
            <a:ext cx="5203825" cy="4606925"/>
          </a:xfrm>
          <a:prstGeom prst="rect">
            <a:avLst/>
          </a:prstGeom>
          <a:noFill/>
          <a:ln w="9525">
            <a:noFill/>
            <a:miter lim="800000"/>
            <a:headEnd/>
            <a:tailEnd/>
          </a:ln>
          <a:effectLst/>
        </p:spPr>
        <p:txBody>
          <a:bodyPr vert="horz" wrap="none" lIns="94527" tIns="45576" rIns="94527" bIns="4557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897449143"/>
      </p:ext>
    </p:extLst>
  </p:cSld>
  <p:clrMap bg1="lt1" tx1="dk1" bg2="lt2" tx2="dk2" accent1="accent1" accent2="accent2" accent3="accent3" accent4="accent4" accent5="accent5" accent6="accent6" hlink="hlink" folHlink="folHlink"/>
  <p:hf hdr="0" ftr="0"/>
  <p:notesStyle>
    <a:lvl1pPr algn="l" defTabSz="866775" rtl="0" eaLnBrk="0" fontAlgn="base" hangingPunct="0">
      <a:spcBef>
        <a:spcPct val="30000"/>
      </a:spcBef>
      <a:spcAft>
        <a:spcPct val="0"/>
      </a:spcAft>
      <a:defRPr sz="1200" kern="1200">
        <a:solidFill>
          <a:schemeClr val="tx1"/>
        </a:solidFill>
        <a:latin typeface="Times New Roman" charset="0"/>
        <a:ea typeface="ＭＳ Ｐゴシック" pitchFamily="-65" charset="-128"/>
        <a:cs typeface="ＭＳ Ｐゴシック" pitchFamily="-65" charset="-128"/>
      </a:defRPr>
    </a:lvl1pPr>
    <a:lvl2pPr marL="446088" algn="l" defTabSz="866775"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890588" algn="l" defTabSz="866775"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36675" algn="l" defTabSz="866775"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782763" algn="l" defTabSz="866775"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1"/>
          </p:nvPr>
        </p:nvSpPr>
        <p:spPr>
          <a:noFill/>
        </p:spPr>
        <p:txBody>
          <a:bodyPr/>
          <a:lstStyle/>
          <a:p>
            <a:fld id="{4E00927B-293B-694D-8D52-5480F87BE6C1}" type="datetime1">
              <a:rPr lang="en-GB">
                <a:latin typeface="Times New Roman" pitchFamily="-105" charset="0"/>
              </a:rPr>
              <a:pPr/>
              <a:t>29/11/2011</a:t>
            </a:fld>
            <a:endParaRPr lang="en-GB">
              <a:latin typeface="Times New Roman" pitchFamily="-105" charset="0"/>
            </a:endParaRPr>
          </a:p>
        </p:txBody>
      </p:sp>
      <p:sp>
        <p:nvSpPr>
          <p:cNvPr id="20483" name="Rectangle 5"/>
          <p:cNvSpPr>
            <a:spLocks noGrp="1" noChangeArrowheads="1"/>
          </p:cNvSpPr>
          <p:nvPr>
            <p:ph type="sldNum" sz="quarter" idx="5"/>
          </p:nvPr>
        </p:nvSpPr>
        <p:spPr>
          <a:noFill/>
        </p:spPr>
        <p:txBody>
          <a:bodyPr/>
          <a:lstStyle/>
          <a:p>
            <a:fld id="{3E0B1784-009B-534A-9AD3-DB970478F63C}" type="slidenum">
              <a:rPr lang="en-GB">
                <a:latin typeface="Times New Roman" pitchFamily="-105" charset="0"/>
              </a:rPr>
              <a:pPr/>
              <a:t>1</a:t>
            </a:fld>
            <a:endParaRPr lang="en-GB">
              <a:latin typeface="Times New Roman" pitchFamily="-105" charset="0"/>
            </a:endParaRPr>
          </a:p>
        </p:txBody>
      </p:sp>
      <p:sp>
        <p:nvSpPr>
          <p:cNvPr id="20484" name="Rectangle 2"/>
          <p:cNvSpPr>
            <a:spLocks noGrp="1" noRot="1" noChangeAspect="1" noChangeArrowheads="1" noTextEdit="1"/>
          </p:cNvSpPr>
          <p:nvPr>
            <p:ph type="sldImg"/>
          </p:nvPr>
        </p:nvSpPr>
        <p:spPr>
          <a:xfrm>
            <a:off x="1001713" y="774700"/>
            <a:ext cx="5099050" cy="3824288"/>
          </a:xfrm>
          <a:ln/>
        </p:spPr>
      </p:sp>
      <p:sp>
        <p:nvSpPr>
          <p:cNvPr id="20485" name="Rectangle 3"/>
          <p:cNvSpPr>
            <a:spLocks noGrp="1" noChangeArrowheads="1"/>
          </p:cNvSpPr>
          <p:nvPr>
            <p:ph type="body" idx="1"/>
          </p:nvPr>
        </p:nvSpPr>
        <p:spPr>
          <a:noFill/>
          <a:ln/>
        </p:spPr>
        <p:txBody>
          <a:bodyPr/>
          <a:lstStyle/>
          <a:p>
            <a:endParaRPr lang="en-US">
              <a:latin typeface="Times New Roman" pitchFamily="-105" charset="0"/>
              <a:ea typeface="ＭＳ Ｐゴシック" pitchFamily="-105" charset="-128"/>
              <a:cs typeface="ＭＳ Ｐゴシック" pitchFamily="-105"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dt" sz="quarter" idx="1"/>
          </p:nvPr>
        </p:nvSpPr>
        <p:spPr>
          <a:noFill/>
        </p:spPr>
        <p:txBody>
          <a:bodyPr/>
          <a:lstStyle/>
          <a:p>
            <a:fld id="{C5CD55EA-5DE5-5549-AE86-5225F6EA37ED}" type="datetime1">
              <a:rPr lang="en-GB">
                <a:latin typeface="Times New Roman" pitchFamily="-105" charset="0"/>
              </a:rPr>
              <a:pPr/>
              <a:t>29/11/2011</a:t>
            </a:fld>
            <a:endParaRPr lang="en-GB">
              <a:latin typeface="Times New Roman" pitchFamily="-105" charset="0"/>
            </a:endParaRPr>
          </a:p>
        </p:txBody>
      </p:sp>
      <p:sp>
        <p:nvSpPr>
          <p:cNvPr id="45059" name="Rectangle 5"/>
          <p:cNvSpPr>
            <a:spLocks noGrp="1" noChangeArrowheads="1"/>
          </p:cNvSpPr>
          <p:nvPr>
            <p:ph type="sldNum" sz="quarter" idx="5"/>
          </p:nvPr>
        </p:nvSpPr>
        <p:spPr>
          <a:noFill/>
        </p:spPr>
        <p:txBody>
          <a:bodyPr/>
          <a:lstStyle/>
          <a:p>
            <a:fld id="{C77C7B38-6366-6140-A03D-1D5ACCCAAE7B}" type="slidenum">
              <a:rPr lang="en-GB">
                <a:latin typeface="Times New Roman" pitchFamily="-105" charset="0"/>
              </a:rPr>
              <a:pPr/>
              <a:t>28</a:t>
            </a:fld>
            <a:endParaRPr lang="en-GB">
              <a:latin typeface="Times New Roman" pitchFamily="-105" charset="0"/>
            </a:endParaRPr>
          </a:p>
        </p:txBody>
      </p:sp>
      <p:sp>
        <p:nvSpPr>
          <p:cNvPr id="45060" name="Rectangle 2"/>
          <p:cNvSpPr>
            <a:spLocks noGrp="1" noRot="1" noChangeAspect="1" noChangeArrowheads="1" noTextEdit="1"/>
          </p:cNvSpPr>
          <p:nvPr>
            <p:ph type="sldImg"/>
          </p:nvPr>
        </p:nvSpPr>
        <p:spPr>
          <a:xfrm>
            <a:off x="1001713" y="774700"/>
            <a:ext cx="5099050" cy="3824288"/>
          </a:xfrm>
          <a:ln cap="flat"/>
        </p:spPr>
      </p:sp>
      <p:sp>
        <p:nvSpPr>
          <p:cNvPr id="45061" name="Rectangle 3"/>
          <p:cNvSpPr>
            <a:spLocks noGrp="1" noChangeArrowheads="1"/>
          </p:cNvSpPr>
          <p:nvPr>
            <p:ph type="body" idx="1"/>
          </p:nvPr>
        </p:nvSpPr>
        <p:spPr>
          <a:noFill/>
          <a:ln/>
        </p:spPr>
        <p:txBody>
          <a:bodyPr/>
          <a:lstStyle/>
          <a:p>
            <a:endParaRPr lang="en-US">
              <a:latin typeface="Times New Roman" pitchFamily="-105" charset="0"/>
              <a:ea typeface="ＭＳ Ｐゴシック" pitchFamily="-105" charset="-128"/>
              <a:cs typeface="ＭＳ Ｐゴシック" pitchFamily="-105"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dt" sz="quarter" idx="1"/>
          </p:nvPr>
        </p:nvSpPr>
        <p:spPr>
          <a:noFill/>
        </p:spPr>
        <p:txBody>
          <a:bodyPr/>
          <a:lstStyle/>
          <a:p>
            <a:fld id="{109ABFE8-C300-B548-8669-684916BEAFFB}" type="datetime1">
              <a:rPr lang="en-GB">
                <a:latin typeface="Times New Roman" pitchFamily="-105" charset="0"/>
              </a:rPr>
              <a:pPr/>
              <a:t>29/11/2011</a:t>
            </a:fld>
            <a:endParaRPr lang="en-GB">
              <a:latin typeface="Times New Roman" pitchFamily="-105" charset="0"/>
            </a:endParaRPr>
          </a:p>
        </p:txBody>
      </p:sp>
      <p:sp>
        <p:nvSpPr>
          <p:cNvPr id="22531" name="Rectangle 5"/>
          <p:cNvSpPr>
            <a:spLocks noGrp="1" noChangeArrowheads="1"/>
          </p:cNvSpPr>
          <p:nvPr>
            <p:ph type="sldNum" sz="quarter" idx="5"/>
          </p:nvPr>
        </p:nvSpPr>
        <p:spPr>
          <a:noFill/>
        </p:spPr>
        <p:txBody>
          <a:bodyPr/>
          <a:lstStyle/>
          <a:p>
            <a:fld id="{2B67CEF3-05C0-9A4D-A34E-C1FB3B965B32}" type="slidenum">
              <a:rPr lang="en-GB">
                <a:latin typeface="Times New Roman" pitchFamily="-105" charset="0"/>
              </a:rPr>
              <a:pPr/>
              <a:t>2</a:t>
            </a:fld>
            <a:endParaRPr lang="en-GB">
              <a:latin typeface="Times New Roman" pitchFamily="-105" charset="0"/>
            </a:endParaRPr>
          </a:p>
        </p:txBody>
      </p:sp>
      <p:sp>
        <p:nvSpPr>
          <p:cNvPr id="22532" name="Rectangle 2"/>
          <p:cNvSpPr>
            <a:spLocks noGrp="1" noRot="1" noChangeAspect="1" noChangeArrowheads="1" noTextEdit="1"/>
          </p:cNvSpPr>
          <p:nvPr>
            <p:ph type="sldImg"/>
          </p:nvPr>
        </p:nvSpPr>
        <p:spPr>
          <a:xfrm>
            <a:off x="1001713" y="774700"/>
            <a:ext cx="5099050" cy="3824288"/>
          </a:xfrm>
          <a:ln/>
        </p:spPr>
      </p:sp>
      <p:sp>
        <p:nvSpPr>
          <p:cNvPr id="22533" name="Rectangle 3"/>
          <p:cNvSpPr>
            <a:spLocks noGrp="1" noChangeArrowheads="1"/>
          </p:cNvSpPr>
          <p:nvPr>
            <p:ph type="body" idx="1"/>
          </p:nvPr>
        </p:nvSpPr>
        <p:spPr>
          <a:noFill/>
          <a:ln/>
        </p:spPr>
        <p:txBody>
          <a:bodyPr/>
          <a:lstStyle/>
          <a:p>
            <a:r>
              <a:rPr lang="en-GB">
                <a:latin typeface="Times New Roman" pitchFamily="-105" charset="0"/>
                <a:ea typeface="ＭＳ Ｐゴシック" pitchFamily="-105" charset="-128"/>
                <a:cs typeface="ＭＳ Ｐゴシック" pitchFamily="-105" charset="-128"/>
              </a:rPr>
              <a:t>This class is a bit different in its format</a:t>
            </a:r>
          </a:p>
          <a:p>
            <a:r>
              <a:rPr lang="en-GB">
                <a:latin typeface="Times New Roman" pitchFamily="-105" charset="0"/>
                <a:ea typeface="ＭＳ Ｐゴシック" pitchFamily="-105" charset="-128"/>
                <a:cs typeface="ＭＳ Ｐゴシック" pitchFamily="-105" charset="-128"/>
              </a:rPr>
              <a:t>Use OHPs to explain interactive approach</a:t>
            </a:r>
            <a:br>
              <a:rPr lang="en-GB">
                <a:latin typeface="Times New Roman" pitchFamily="-105" charset="0"/>
                <a:ea typeface="ＭＳ Ｐゴシック" pitchFamily="-105" charset="-128"/>
                <a:cs typeface="ＭＳ Ｐゴシック" pitchFamily="-105" charset="-128"/>
              </a:rPr>
            </a:br>
            <a:endParaRPr lang="en-GB">
              <a:latin typeface="Times New Roman" pitchFamily="-105" charset="0"/>
              <a:ea typeface="ＭＳ Ｐゴシック" pitchFamily="-105" charset="-128"/>
              <a:cs typeface="ＭＳ Ｐゴシック" pitchFamily="-105" charset="-128"/>
            </a:endParaRPr>
          </a:p>
          <a:p>
            <a:r>
              <a:rPr lang="en-GB">
                <a:latin typeface="Times New Roman" pitchFamily="-105" charset="0"/>
                <a:ea typeface="ＭＳ Ｐゴシック" pitchFamily="-105" charset="-128"/>
                <a:cs typeface="ＭＳ Ｐゴシック" pitchFamily="-105" charset="-128"/>
              </a:rPr>
              <a:t>Use OHPs to set thinking tasks</a:t>
            </a:r>
            <a:br>
              <a:rPr lang="en-GB">
                <a:latin typeface="Times New Roman" pitchFamily="-105" charset="0"/>
                <a:ea typeface="ＭＳ Ｐゴシック" pitchFamily="-105" charset="-128"/>
                <a:cs typeface="ＭＳ Ｐゴシック" pitchFamily="-105" charset="-128"/>
              </a:rPr>
            </a:br>
            <a:r>
              <a:rPr lang="en-GB">
                <a:latin typeface="Times New Roman" pitchFamily="-105" charset="0"/>
                <a:ea typeface="ＭＳ Ｐゴシック" pitchFamily="-105" charset="-128"/>
                <a:cs typeface="ＭＳ Ｐゴシック" pitchFamily="-105" charset="-128"/>
              </a:rPr>
              <a:t>Use Coloured Cards to record student objectives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dt" sz="quarter" idx="1"/>
          </p:nvPr>
        </p:nvSpPr>
        <p:spPr>
          <a:noFill/>
        </p:spPr>
        <p:txBody>
          <a:bodyPr/>
          <a:lstStyle/>
          <a:p>
            <a:fld id="{71E7B4D1-658A-9848-B590-0A5BB9879900}" type="datetime1">
              <a:rPr lang="en-GB">
                <a:latin typeface="Times New Roman" pitchFamily="-105" charset="0"/>
              </a:rPr>
              <a:pPr/>
              <a:t>29/11/2011</a:t>
            </a:fld>
            <a:endParaRPr lang="en-GB">
              <a:latin typeface="Times New Roman" pitchFamily="-105" charset="0"/>
            </a:endParaRPr>
          </a:p>
        </p:txBody>
      </p:sp>
      <p:sp>
        <p:nvSpPr>
          <p:cNvPr id="24579" name="Rectangle 5"/>
          <p:cNvSpPr>
            <a:spLocks noGrp="1" noChangeArrowheads="1"/>
          </p:cNvSpPr>
          <p:nvPr>
            <p:ph type="sldNum" sz="quarter" idx="5"/>
          </p:nvPr>
        </p:nvSpPr>
        <p:spPr>
          <a:noFill/>
        </p:spPr>
        <p:txBody>
          <a:bodyPr/>
          <a:lstStyle/>
          <a:p>
            <a:fld id="{58432939-C2B8-A14C-952E-78C8790E308E}" type="slidenum">
              <a:rPr lang="en-GB">
                <a:latin typeface="Times New Roman" pitchFamily="-105" charset="0"/>
              </a:rPr>
              <a:pPr/>
              <a:t>3</a:t>
            </a:fld>
            <a:endParaRPr lang="en-GB">
              <a:latin typeface="Times New Roman" pitchFamily="-105" charset="0"/>
            </a:endParaRPr>
          </a:p>
        </p:txBody>
      </p:sp>
      <p:sp>
        <p:nvSpPr>
          <p:cNvPr id="24580" name="Rectangle 2"/>
          <p:cNvSpPr>
            <a:spLocks noGrp="1" noRot="1" noChangeAspect="1" noChangeArrowheads="1" noTextEdit="1"/>
          </p:cNvSpPr>
          <p:nvPr>
            <p:ph type="sldImg"/>
          </p:nvPr>
        </p:nvSpPr>
        <p:spPr>
          <a:xfrm>
            <a:off x="1001713" y="774700"/>
            <a:ext cx="5099050" cy="3824288"/>
          </a:xfrm>
          <a:ln/>
        </p:spPr>
      </p:sp>
      <p:sp>
        <p:nvSpPr>
          <p:cNvPr id="24581" name="Rectangle 3"/>
          <p:cNvSpPr>
            <a:spLocks noGrp="1" noChangeArrowheads="1"/>
          </p:cNvSpPr>
          <p:nvPr>
            <p:ph type="body" idx="1"/>
          </p:nvPr>
        </p:nvSpPr>
        <p:spPr>
          <a:noFill/>
          <a:ln/>
        </p:spPr>
        <p:txBody>
          <a:bodyPr/>
          <a:lstStyle/>
          <a:p>
            <a:r>
              <a:rPr lang="en-US" sz="1000">
                <a:solidFill>
                  <a:srgbClr val="000000"/>
                </a:solidFill>
                <a:latin typeface="Monaco" pitchFamily="-105" charset="0"/>
                <a:ea typeface="ＭＳ Ｐゴシック" pitchFamily="-105" charset="-128"/>
                <a:cs typeface="ＭＳ Ｐゴシック" pitchFamily="-105" charset="-128"/>
              </a:rPr>
              <a:t> 5/10   WK 1   Background and course structure by LC &amp; SAW Susan White: anecdotal tales of an exemplar of interdisciplinary research.   </a:t>
            </a:r>
          </a:p>
          <a:p>
            <a:r>
              <a:rPr lang="en-US" sz="1000">
                <a:solidFill>
                  <a:srgbClr val="000000"/>
                </a:solidFill>
                <a:latin typeface="Monaco" pitchFamily="-105" charset="0"/>
                <a:ea typeface="ＭＳ Ｐゴシック" pitchFamily="-105" charset="-128"/>
                <a:cs typeface="ＭＳ Ｐゴシック" pitchFamily="-105" charset="-128"/>
              </a:rPr>
              <a:t>  12/10   WK 2   Comparison/ Social science methodologies (Gerry Stoker introduced by LC. SAW to listen.) BOTH LECTURES ACTUALLY ON THURSDAY 10-11:30   </a:t>
            </a:r>
          </a:p>
          <a:p>
            <a:r>
              <a:rPr lang="en-US" sz="1000">
                <a:solidFill>
                  <a:srgbClr val="000000"/>
                </a:solidFill>
                <a:latin typeface="Monaco" pitchFamily="-105" charset="0"/>
                <a:ea typeface="ＭＳ Ｐゴシック" pitchFamily="-105" charset="-128"/>
                <a:cs typeface="ＭＳ Ｐゴシック" pitchFamily="-105" charset="-128"/>
              </a:rPr>
              <a:t>  19/10   WK 3   Research design   Su White? </a:t>
            </a:r>
          </a:p>
          <a:p>
            <a:r>
              <a:rPr lang="en-US">
                <a:latin typeface="Arial" pitchFamily="-105" charset="0"/>
                <a:ea typeface="ＭＳ Ｐゴシック" pitchFamily="-105" charset="-128"/>
                <a:cs typeface="ＭＳ Ｐゴシック" pitchFamily="-105" charset="-128"/>
              </a:rPr>
              <a:t> Background and course structure by LC &amp; SAW Su White: anecdotal tales of interdisciplinary research. Intro by CP Methodology &amp; method, strategies and underlying philosophies Disciplinary and paradigm differences and how they influence research practice 12/10   Comparison/ Social science methodologies Prof Gerry Stoker . </a:t>
            </a:r>
            <a:r>
              <a:rPr lang="en-US" b="1">
                <a:latin typeface="Arial" pitchFamily="-105" charset="0"/>
                <a:ea typeface="ＭＳ Ｐゴシック" pitchFamily="-105" charset="-128"/>
                <a:cs typeface="ＭＳ Ｐゴシック" pitchFamily="-105" charset="-128"/>
              </a:rPr>
              <a:t>BOTH LECTURES ACTUALLY ON THURSDAY 10-11:30 </a:t>
            </a:r>
            <a:r>
              <a:rPr lang="en-US">
                <a:latin typeface="Arial" pitchFamily="-105" charset="0"/>
                <a:ea typeface="ＭＳ Ｐゴシック" pitchFamily="-105" charset="-128"/>
                <a:cs typeface="ＭＳ Ｐゴシック" pitchFamily="-105" charset="-128"/>
              </a:rPr>
              <a:t>Experiments /causality  Prof Gerry Stoker 19/10 Research design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r>
              <a:rPr lang="en-US">
                <a:latin typeface="Arial" pitchFamily="-105" charset="0"/>
                <a:ea typeface="ＭＳ Ｐゴシック" pitchFamily="-105" charset="-128"/>
                <a:cs typeface="ＭＳ Ｐゴシック" pitchFamily="-105" charset="-128"/>
              </a:rPr>
              <a:t> Background and course structure by LC &amp; SAW Su White: anecdotal tales of interdisciplinary research. Intro by CP Methodology &amp; method, strategies and underlying philosophies Disciplinary and paradigm differences and how they influence research practice 12/10   Comparison/ Social science methodologies Prof Gerry Stoker . </a:t>
            </a:r>
            <a:r>
              <a:rPr lang="en-US" b="1">
                <a:latin typeface="Arial" pitchFamily="-105" charset="0"/>
                <a:ea typeface="ＭＳ Ｐゴシック" pitchFamily="-105" charset="-128"/>
                <a:cs typeface="ＭＳ Ｐゴシック" pitchFamily="-105" charset="-128"/>
              </a:rPr>
              <a:t>BOTH LECTURES ACTUALLY ON THURSDAY 10-11:30 </a:t>
            </a:r>
            <a:r>
              <a:rPr lang="en-US">
                <a:latin typeface="Arial" pitchFamily="-105" charset="0"/>
                <a:ea typeface="ＭＳ Ｐゴシック" pitchFamily="-105" charset="-128"/>
                <a:cs typeface="ＭＳ Ｐゴシック" pitchFamily="-105" charset="-128"/>
              </a:rPr>
              <a:t>Experiments /causality  Prof Gerry Stoker 19/10 Research design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pPr>
              <a:defRPr/>
            </a:pPr>
            <a:fld id="{4A5AFBD4-595F-9049-8928-00C698EB6703}" type="datetime1">
              <a:rPr lang="en-GB" smtClean="0"/>
              <a:pPr>
                <a:defRPr/>
              </a:pPr>
              <a:t>29/11/2011</a:t>
            </a:fld>
            <a:endParaRPr lang="en-GB"/>
          </a:p>
        </p:txBody>
      </p:sp>
      <p:sp>
        <p:nvSpPr>
          <p:cNvPr id="5" name="Slide Number Placeholder 4"/>
          <p:cNvSpPr>
            <a:spLocks noGrp="1"/>
          </p:cNvSpPr>
          <p:nvPr>
            <p:ph type="sldNum" sz="quarter" idx="11"/>
          </p:nvPr>
        </p:nvSpPr>
        <p:spPr/>
        <p:txBody>
          <a:bodyPr/>
          <a:lstStyle/>
          <a:p>
            <a:pPr>
              <a:defRPr/>
            </a:pPr>
            <a:fld id="{04E87B41-314A-CB4D-951A-9CFA3A747418}" type="slidenum">
              <a:rPr lang="en-GB" smtClean="0"/>
              <a:pPr>
                <a:defRPr/>
              </a:pPr>
              <a:t>14</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5BE6AEE5-6877-5842-AA4A-4755187C47CF}" type="slidenum">
              <a:rPr lang="en-GB">
                <a:latin typeface="Times New Roman" pitchFamily="-105" charset="0"/>
              </a:rPr>
              <a:pPr/>
              <a:t>15</a:t>
            </a:fld>
            <a:endParaRPr lang="en-GB">
              <a:latin typeface="Times New Roman" pitchFamily="-105"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a:latin typeface="Times New Roman" pitchFamily="-105" charset="0"/>
              <a:ea typeface="ＭＳ Ｐゴシック" pitchFamily="-105" charset="-128"/>
              <a:cs typeface="ＭＳ Ｐゴシック" pitchFamily="-105"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dt" sz="quarter" idx="1"/>
          </p:nvPr>
        </p:nvSpPr>
        <p:spPr>
          <a:noFill/>
        </p:spPr>
        <p:txBody>
          <a:bodyPr/>
          <a:lstStyle/>
          <a:p>
            <a:fld id="{CB846755-BA7B-714E-AEA9-337DF6CEDDBC}" type="datetime1">
              <a:rPr lang="en-GB">
                <a:latin typeface="Times New Roman" pitchFamily="-105" charset="0"/>
              </a:rPr>
              <a:pPr/>
              <a:t>29/11/2011</a:t>
            </a:fld>
            <a:endParaRPr lang="en-GB">
              <a:latin typeface="Times New Roman" pitchFamily="-105" charset="0"/>
            </a:endParaRPr>
          </a:p>
        </p:txBody>
      </p:sp>
      <p:sp>
        <p:nvSpPr>
          <p:cNvPr id="43011" name="Rectangle 5"/>
          <p:cNvSpPr>
            <a:spLocks noGrp="1" noChangeArrowheads="1"/>
          </p:cNvSpPr>
          <p:nvPr>
            <p:ph type="sldNum" sz="quarter" idx="5"/>
          </p:nvPr>
        </p:nvSpPr>
        <p:spPr>
          <a:noFill/>
        </p:spPr>
        <p:txBody>
          <a:bodyPr/>
          <a:lstStyle/>
          <a:p>
            <a:fld id="{560594E6-A37F-744B-B802-0728A0A771B6}" type="slidenum">
              <a:rPr lang="en-GB">
                <a:latin typeface="Times New Roman" pitchFamily="-105" charset="0"/>
              </a:rPr>
              <a:pPr/>
              <a:t>24</a:t>
            </a:fld>
            <a:endParaRPr lang="en-GB">
              <a:latin typeface="Times New Roman" pitchFamily="-105" charset="0"/>
            </a:endParaRPr>
          </a:p>
        </p:txBody>
      </p:sp>
      <p:sp>
        <p:nvSpPr>
          <p:cNvPr id="43012" name="Rectangle 2"/>
          <p:cNvSpPr>
            <a:spLocks noGrp="1" noRot="1" noChangeAspect="1" noChangeArrowheads="1" noTextEdit="1"/>
          </p:cNvSpPr>
          <p:nvPr>
            <p:ph type="sldImg"/>
          </p:nvPr>
        </p:nvSpPr>
        <p:spPr>
          <a:xfrm>
            <a:off x="1001713" y="774700"/>
            <a:ext cx="5099050" cy="3824288"/>
          </a:xfrm>
          <a:ln/>
        </p:spPr>
      </p:sp>
      <p:sp>
        <p:nvSpPr>
          <p:cNvPr id="43013" name="Rectangle 3"/>
          <p:cNvSpPr>
            <a:spLocks noGrp="1" noChangeArrowheads="1"/>
          </p:cNvSpPr>
          <p:nvPr>
            <p:ph type="body" idx="1"/>
          </p:nvPr>
        </p:nvSpPr>
        <p:spPr>
          <a:noFill/>
          <a:ln/>
        </p:spPr>
        <p:txBody>
          <a:bodyPr/>
          <a:lstStyle/>
          <a:p>
            <a:endParaRPr lang="en-US">
              <a:latin typeface="Times New Roman" pitchFamily="-105" charset="0"/>
              <a:ea typeface="ＭＳ Ｐゴシック" pitchFamily="-105" charset="-128"/>
              <a:cs typeface="ＭＳ Ｐゴシック" pitchFamily="-105"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t>Research design : qualitative, quantitative, and mixed methods approaches</a:t>
            </a:r>
            <a:r>
              <a:rPr lang="en-US" sz="1000" dirty="0" smtClean="0"/>
              <a:t> </a:t>
            </a:r>
            <a:br>
              <a:rPr lang="en-US" sz="1000" dirty="0" smtClean="0"/>
            </a:br>
            <a:r>
              <a:rPr lang="en-US" sz="1000" dirty="0" smtClean="0"/>
              <a:t>Creswell, John W. </a:t>
            </a:r>
            <a:br>
              <a:rPr lang="en-US" sz="1000" dirty="0" smtClean="0"/>
            </a:br>
            <a:endParaRPr lang="en-US" sz="1000" dirty="0" smtClean="0"/>
          </a:p>
          <a:p>
            <a:r>
              <a:rPr lang="en-US" sz="1000" dirty="0" smtClean="0"/>
              <a:t>Summary </a:t>
            </a:r>
            <a:endParaRPr lang="en-US" sz="1200" dirty="0" smtClean="0"/>
          </a:p>
          <a:p>
            <a:pPr>
              <a:buNone/>
            </a:pPr>
            <a:r>
              <a:rPr lang="en-US" sz="1200" dirty="0" smtClean="0"/>
              <a:t>The third edition of this textbook on qualitative, quantitative and mixed methods of research design has been expanded to include new information on ethics, web-based technologies and an updated glossary that reflects these new technologies. Creswell (U. of Nebraska- Lincoln) has aimed this book at students in the behavioral and social sciences who need to sharpen research skills in terms of methodology and overall purpose. Topics include the use of theories to establish a research design, writing out strategies and ethical considerations and the growing trend toward mixed methods of research. Annotation ©2008 Book News, Inc., Portland, OR (</a:t>
            </a:r>
            <a:r>
              <a:rPr lang="en-US" sz="1200" dirty="0" err="1" smtClean="0"/>
              <a:t>booknews.com</a:t>
            </a:r>
            <a:r>
              <a:rPr lang="en-US" sz="1200" dirty="0" smtClean="0"/>
              <a:t>)</a:t>
            </a:r>
            <a:endParaRPr lang="en-GB" sz="2000" dirty="0" smtClean="0"/>
          </a:p>
          <a:p>
            <a:endParaRPr lang="en-GB" dirty="0"/>
          </a:p>
        </p:txBody>
      </p:sp>
      <p:sp>
        <p:nvSpPr>
          <p:cNvPr id="4" name="Date Placeholder 3"/>
          <p:cNvSpPr>
            <a:spLocks noGrp="1"/>
          </p:cNvSpPr>
          <p:nvPr>
            <p:ph type="dt" idx="10"/>
          </p:nvPr>
        </p:nvSpPr>
        <p:spPr/>
        <p:txBody>
          <a:bodyPr/>
          <a:lstStyle/>
          <a:p>
            <a:pPr>
              <a:defRPr/>
            </a:pPr>
            <a:fld id="{4A5AFBD4-595F-9049-8928-00C698EB6703}" type="datetime1">
              <a:rPr lang="en-GB" smtClean="0"/>
              <a:pPr>
                <a:defRPr/>
              </a:pPr>
              <a:t>29/11/2011</a:t>
            </a:fld>
            <a:endParaRPr lang="en-GB"/>
          </a:p>
        </p:txBody>
      </p:sp>
      <p:sp>
        <p:nvSpPr>
          <p:cNvPr id="5" name="Slide Number Placeholder 4"/>
          <p:cNvSpPr>
            <a:spLocks noGrp="1"/>
          </p:cNvSpPr>
          <p:nvPr>
            <p:ph type="sldNum" sz="quarter" idx="11"/>
          </p:nvPr>
        </p:nvSpPr>
        <p:spPr/>
        <p:txBody>
          <a:bodyPr/>
          <a:lstStyle/>
          <a:p>
            <a:pPr>
              <a:defRPr/>
            </a:pPr>
            <a:fld id="{04E87B41-314A-CB4D-951A-9CFA3A747418}" type="slidenum">
              <a:rPr lang="en-GB" smtClean="0"/>
              <a:pPr>
                <a:defRPr/>
              </a:pPr>
              <a:t>25</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dt" sz="quarter" idx="1"/>
          </p:nvPr>
        </p:nvSpPr>
        <p:spPr>
          <a:noFill/>
        </p:spPr>
        <p:txBody>
          <a:bodyPr/>
          <a:lstStyle/>
          <a:p>
            <a:fld id="{1144D7B7-EDB6-E040-90EE-6EAC8E87B493}" type="datetime1">
              <a:rPr lang="en-GB">
                <a:latin typeface="Times New Roman" pitchFamily="-105" charset="0"/>
              </a:rPr>
              <a:pPr/>
              <a:t>29/11/2011</a:t>
            </a:fld>
            <a:endParaRPr lang="en-GB">
              <a:latin typeface="Times New Roman" pitchFamily="-105" charset="0"/>
            </a:endParaRPr>
          </a:p>
        </p:txBody>
      </p:sp>
      <p:sp>
        <p:nvSpPr>
          <p:cNvPr id="47107" name="Rectangle 5"/>
          <p:cNvSpPr>
            <a:spLocks noGrp="1" noChangeArrowheads="1"/>
          </p:cNvSpPr>
          <p:nvPr>
            <p:ph type="sldNum" sz="quarter" idx="5"/>
          </p:nvPr>
        </p:nvSpPr>
        <p:spPr>
          <a:noFill/>
        </p:spPr>
        <p:txBody>
          <a:bodyPr/>
          <a:lstStyle/>
          <a:p>
            <a:fld id="{83953EA1-4BB4-F841-B39F-F8485CECD013}" type="slidenum">
              <a:rPr lang="en-GB">
                <a:latin typeface="Times New Roman" pitchFamily="-105" charset="0"/>
              </a:rPr>
              <a:pPr/>
              <a:t>26</a:t>
            </a:fld>
            <a:endParaRPr lang="en-GB">
              <a:latin typeface="Times New Roman" pitchFamily="-105" charset="0"/>
            </a:endParaRPr>
          </a:p>
        </p:txBody>
      </p:sp>
      <p:sp>
        <p:nvSpPr>
          <p:cNvPr id="47108" name="Rectangle 2"/>
          <p:cNvSpPr>
            <a:spLocks noGrp="1" noRot="1" noChangeAspect="1" noChangeArrowheads="1" noTextEdit="1"/>
          </p:cNvSpPr>
          <p:nvPr>
            <p:ph type="sldImg"/>
          </p:nvPr>
        </p:nvSpPr>
        <p:spPr>
          <a:ln/>
        </p:spPr>
      </p:sp>
      <p:sp>
        <p:nvSpPr>
          <p:cNvPr id="47109" name="Rectangle 3"/>
          <p:cNvSpPr>
            <a:spLocks noGrp="1" noChangeArrowheads="1"/>
          </p:cNvSpPr>
          <p:nvPr>
            <p:ph type="body" idx="1"/>
          </p:nvPr>
        </p:nvSpPr>
        <p:spPr>
          <a:noFill/>
          <a:ln/>
        </p:spPr>
        <p:txBody>
          <a:bodyPr/>
          <a:lstStyle/>
          <a:p>
            <a:endParaRPr lang="en-US">
              <a:latin typeface="Times New Roman" pitchFamily="-105" charset="0"/>
              <a:ea typeface="ＭＳ Ｐゴシック" pitchFamily="-105" charset="-128"/>
              <a:cs typeface="ＭＳ Ｐゴシック" pitchFamily="-105"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6" name="Rectangle 4"/>
          <p:cNvSpPr>
            <a:spLocks noGrp="1" noChangeArrowheads="1"/>
          </p:cNvSpPr>
          <p:nvPr>
            <p:ph type="sldNum" sz="quarter" idx="12"/>
          </p:nvPr>
        </p:nvSpPr>
        <p:spPr>
          <a:ln/>
        </p:spPr>
        <p:txBody>
          <a:bodyPr/>
          <a:lstStyle>
            <a:lvl1pPr>
              <a:defRPr/>
            </a:lvl1pPr>
          </a:lstStyle>
          <a:p>
            <a:pPr>
              <a:defRPr/>
            </a:pPr>
            <a:fld id="{C02CF1BC-B617-7A47-A547-7C087654678F}" type="slidenum">
              <a:rPr lang="en-GB"/>
              <a:pPr>
                <a:defRPr/>
              </a:pPr>
              <a:t>‹#›</a:t>
            </a:fld>
            <a:endParaRPr lang="en-GB"/>
          </a:p>
        </p:txBody>
      </p:sp>
    </p:spTree>
  </p:cSld>
  <p:clrMapOvr>
    <a:masterClrMapping/>
  </p:clrMapOvr>
  <p:transition xmlns:p14="http://schemas.microsoft.com/office/powerpoint/2010/mai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6" name="Rectangle 4"/>
          <p:cNvSpPr>
            <a:spLocks noGrp="1" noChangeArrowheads="1"/>
          </p:cNvSpPr>
          <p:nvPr>
            <p:ph type="sldNum" sz="quarter" idx="12"/>
          </p:nvPr>
        </p:nvSpPr>
        <p:spPr>
          <a:ln/>
        </p:spPr>
        <p:txBody>
          <a:bodyPr/>
          <a:lstStyle>
            <a:lvl1pPr>
              <a:defRPr/>
            </a:lvl1pPr>
          </a:lstStyle>
          <a:p>
            <a:pPr>
              <a:defRPr/>
            </a:pPr>
            <a:fld id="{D1028FA0-A20D-3443-8A81-D2159DD3C587}" type="slidenum">
              <a:rPr lang="en-GB"/>
              <a:pPr>
                <a:defRPr/>
              </a:pPr>
              <a:t>‹#›</a:t>
            </a:fld>
            <a:endParaRPr lang="en-GB"/>
          </a:p>
        </p:txBody>
      </p:sp>
    </p:spTree>
  </p:cSld>
  <p:clrMapOvr>
    <a:masterClrMapping/>
  </p:clrMapOvr>
  <p:transition xmlns:p14="http://schemas.microsoft.com/office/powerpoint/2010/mai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1638" y="260350"/>
            <a:ext cx="1997075" cy="6059488"/>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755650" y="260350"/>
            <a:ext cx="5843588" cy="6059488"/>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6" name="Rectangle 4"/>
          <p:cNvSpPr>
            <a:spLocks noGrp="1" noChangeArrowheads="1"/>
          </p:cNvSpPr>
          <p:nvPr>
            <p:ph type="sldNum" sz="quarter" idx="12"/>
          </p:nvPr>
        </p:nvSpPr>
        <p:spPr>
          <a:ln/>
        </p:spPr>
        <p:txBody>
          <a:bodyPr/>
          <a:lstStyle>
            <a:lvl1pPr>
              <a:defRPr/>
            </a:lvl1pPr>
          </a:lstStyle>
          <a:p>
            <a:pPr>
              <a:defRPr/>
            </a:pPr>
            <a:fld id="{944AFCE8-58E8-6A4F-B9B2-42978DC875F6}" type="slidenum">
              <a:rPr lang="en-GB"/>
              <a:pPr>
                <a:defRPr/>
              </a:pPr>
              <a:t>‹#›</a:t>
            </a:fld>
            <a:endParaRPr lang="en-GB"/>
          </a:p>
        </p:txBody>
      </p:sp>
    </p:spTree>
  </p:cSld>
  <p:clrMapOvr>
    <a:masterClrMapping/>
  </p:clrMapOvr>
  <p:transition xmlns:p14="http://schemas.microsoft.com/office/powerpoint/2010/mai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2275" y="260350"/>
            <a:ext cx="7056438" cy="819150"/>
          </a:xfrm>
        </p:spPr>
        <p:txBody>
          <a:bodyPr/>
          <a:lstStyle/>
          <a:p>
            <a:r>
              <a:rPr lang="en-GB" smtClean="0"/>
              <a:t>Click to edit Master title style</a:t>
            </a:r>
            <a:endParaRPr lang="en-GB"/>
          </a:p>
        </p:txBody>
      </p:sp>
      <p:sp>
        <p:nvSpPr>
          <p:cNvPr id="3" name="Text Placeholder 2"/>
          <p:cNvSpPr>
            <a:spLocks noGrp="1"/>
          </p:cNvSpPr>
          <p:nvPr>
            <p:ph type="body" sz="half" idx="1"/>
          </p:nvPr>
        </p:nvSpPr>
        <p:spPr>
          <a:xfrm>
            <a:off x="755650" y="2205038"/>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718050" y="2205038"/>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7" name="Rectangle 4"/>
          <p:cNvSpPr>
            <a:spLocks noGrp="1" noChangeArrowheads="1"/>
          </p:cNvSpPr>
          <p:nvPr>
            <p:ph type="sldNum" sz="quarter" idx="12"/>
          </p:nvPr>
        </p:nvSpPr>
        <p:spPr>
          <a:ln/>
        </p:spPr>
        <p:txBody>
          <a:bodyPr/>
          <a:lstStyle>
            <a:lvl1pPr>
              <a:defRPr/>
            </a:lvl1pPr>
          </a:lstStyle>
          <a:p>
            <a:pPr>
              <a:defRPr/>
            </a:pPr>
            <a:fld id="{5E3A2496-812F-8846-969D-5594D9099FEF}" type="slidenum">
              <a:rPr lang="en-GB"/>
              <a:pPr>
                <a:defRPr/>
              </a:pPr>
              <a:t>‹#›</a:t>
            </a:fld>
            <a:endParaRPr lang="en-GB"/>
          </a:p>
        </p:txBody>
      </p:sp>
    </p:spTree>
  </p:cSld>
  <p:clrMapOvr>
    <a:masterClrMapping/>
  </p:clrMapOvr>
  <p:transition xmlns:p14="http://schemas.microsoft.com/office/powerpoint/2010/mai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692275" y="260350"/>
            <a:ext cx="7056438" cy="819150"/>
          </a:xfrm>
        </p:spPr>
        <p:txBody>
          <a:bodyPr/>
          <a:lstStyle/>
          <a:p>
            <a:r>
              <a:rPr lang="en-GB" smtClean="0"/>
              <a:t>Click to edit Master title style</a:t>
            </a:r>
            <a:endParaRPr lang="en-GB"/>
          </a:p>
        </p:txBody>
      </p:sp>
      <p:sp>
        <p:nvSpPr>
          <p:cNvPr id="3" name="Content Placeholder 2"/>
          <p:cNvSpPr>
            <a:spLocks noGrp="1"/>
          </p:cNvSpPr>
          <p:nvPr>
            <p:ph sz="half" idx="1"/>
          </p:nvPr>
        </p:nvSpPr>
        <p:spPr>
          <a:xfrm>
            <a:off x="755650" y="2205038"/>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718050" y="2205038"/>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7" name="Rectangle 4"/>
          <p:cNvSpPr>
            <a:spLocks noGrp="1" noChangeArrowheads="1"/>
          </p:cNvSpPr>
          <p:nvPr>
            <p:ph type="sldNum" sz="quarter" idx="12"/>
          </p:nvPr>
        </p:nvSpPr>
        <p:spPr>
          <a:ln/>
        </p:spPr>
        <p:txBody>
          <a:bodyPr/>
          <a:lstStyle>
            <a:lvl1pPr>
              <a:defRPr/>
            </a:lvl1pPr>
          </a:lstStyle>
          <a:p>
            <a:pPr>
              <a:defRPr/>
            </a:pPr>
            <a:fld id="{F6529494-1A87-2C4A-9580-D2C1EA9420E3}" type="slidenum">
              <a:rPr lang="en-GB"/>
              <a:pPr>
                <a:defRPr/>
              </a:pPr>
              <a:t>‹#›</a:t>
            </a:fld>
            <a:endParaRPr lang="en-GB"/>
          </a:p>
        </p:txBody>
      </p:sp>
    </p:spTree>
  </p:cSld>
  <p:clrMapOvr>
    <a:masterClrMapping/>
  </p:clrMapOvr>
  <p:transition xmlns:p14="http://schemas.microsoft.com/office/powerpoint/2010/mai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692275" y="260350"/>
            <a:ext cx="7056438" cy="819150"/>
          </a:xfrm>
        </p:spPr>
        <p:txBody>
          <a:bodyPr/>
          <a:lstStyle/>
          <a:p>
            <a:r>
              <a:rPr lang="en-GB" smtClean="0"/>
              <a:t>Click to edit Master title style</a:t>
            </a:r>
            <a:endParaRPr lang="en-GB"/>
          </a:p>
        </p:txBody>
      </p:sp>
      <p:sp>
        <p:nvSpPr>
          <p:cNvPr id="3" name="ClipArt Placeholder 2"/>
          <p:cNvSpPr>
            <a:spLocks noGrp="1"/>
          </p:cNvSpPr>
          <p:nvPr>
            <p:ph type="clipArt" sz="half" idx="1"/>
          </p:nvPr>
        </p:nvSpPr>
        <p:spPr>
          <a:xfrm>
            <a:off x="755650" y="2205038"/>
            <a:ext cx="3810000" cy="4114800"/>
          </a:xfrm>
        </p:spPr>
        <p:txBody>
          <a:bodyPr/>
          <a:lstStyle/>
          <a:p>
            <a:pPr lvl="0"/>
            <a:endParaRPr lang="en-GB" noProof="0" smtClean="0"/>
          </a:p>
        </p:txBody>
      </p:sp>
      <p:sp>
        <p:nvSpPr>
          <p:cNvPr id="4" name="Text Placeholder 3"/>
          <p:cNvSpPr>
            <a:spLocks noGrp="1"/>
          </p:cNvSpPr>
          <p:nvPr>
            <p:ph type="body" sz="half" idx="2"/>
          </p:nvPr>
        </p:nvSpPr>
        <p:spPr>
          <a:xfrm>
            <a:off x="4718050" y="2205038"/>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7" name="Rectangle 4"/>
          <p:cNvSpPr>
            <a:spLocks noGrp="1" noChangeArrowheads="1"/>
          </p:cNvSpPr>
          <p:nvPr>
            <p:ph type="sldNum" sz="quarter" idx="12"/>
          </p:nvPr>
        </p:nvSpPr>
        <p:spPr>
          <a:ln/>
        </p:spPr>
        <p:txBody>
          <a:bodyPr/>
          <a:lstStyle>
            <a:lvl1pPr>
              <a:defRPr/>
            </a:lvl1pPr>
          </a:lstStyle>
          <a:p>
            <a:pPr>
              <a:defRPr/>
            </a:pPr>
            <a:fld id="{E180E645-06FD-4243-9972-AF3037436E08}" type="slidenum">
              <a:rPr lang="en-GB"/>
              <a:pPr>
                <a:defRPr/>
              </a:pPr>
              <a:t>‹#›</a:t>
            </a:fld>
            <a:endParaRPr lang="en-GB"/>
          </a:p>
        </p:txBody>
      </p:sp>
    </p:spTree>
  </p:cSld>
  <p:clrMapOvr>
    <a:masterClrMapping/>
  </p:clrMapOvr>
  <p:transition xmlns:p14="http://schemas.microsoft.com/office/powerpoint/2010/mai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692275" y="260350"/>
            <a:ext cx="7056438" cy="819150"/>
          </a:xfrm>
        </p:spPr>
        <p:txBody>
          <a:bodyPr/>
          <a:lstStyle/>
          <a:p>
            <a:r>
              <a:rPr lang="en-GB" smtClean="0"/>
              <a:t>Click to edit Master title style</a:t>
            </a:r>
            <a:endParaRPr lang="en-GB"/>
          </a:p>
        </p:txBody>
      </p:sp>
      <p:sp>
        <p:nvSpPr>
          <p:cNvPr id="3" name="Text Placeholder 2"/>
          <p:cNvSpPr>
            <a:spLocks noGrp="1"/>
          </p:cNvSpPr>
          <p:nvPr>
            <p:ph type="body" sz="half" idx="1"/>
          </p:nvPr>
        </p:nvSpPr>
        <p:spPr>
          <a:xfrm>
            <a:off x="755650" y="2205038"/>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lipArt Placeholder 3"/>
          <p:cNvSpPr>
            <a:spLocks noGrp="1"/>
          </p:cNvSpPr>
          <p:nvPr>
            <p:ph type="clipArt" sz="half" idx="2"/>
          </p:nvPr>
        </p:nvSpPr>
        <p:spPr>
          <a:xfrm>
            <a:off x="4718050" y="2205038"/>
            <a:ext cx="3810000" cy="4114800"/>
          </a:xfrm>
        </p:spPr>
        <p:txBody>
          <a:bodyPr/>
          <a:lstStyle/>
          <a:p>
            <a:pPr lvl="0"/>
            <a:endParaRPr lang="en-GB" noProof="0" smtClean="0"/>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7" name="Rectangle 4"/>
          <p:cNvSpPr>
            <a:spLocks noGrp="1" noChangeArrowheads="1"/>
          </p:cNvSpPr>
          <p:nvPr>
            <p:ph type="sldNum" sz="quarter" idx="12"/>
          </p:nvPr>
        </p:nvSpPr>
        <p:spPr>
          <a:ln/>
        </p:spPr>
        <p:txBody>
          <a:bodyPr/>
          <a:lstStyle>
            <a:lvl1pPr>
              <a:defRPr/>
            </a:lvl1pPr>
          </a:lstStyle>
          <a:p>
            <a:pPr>
              <a:defRPr/>
            </a:pPr>
            <a:fld id="{82F6D72C-41B4-314A-8114-02BC69E9FC12}" type="slidenum">
              <a:rPr lang="en-GB"/>
              <a:pPr>
                <a:defRPr/>
              </a:pPr>
              <a:t>‹#›</a:t>
            </a:fld>
            <a:endParaRPr lang="en-GB"/>
          </a:p>
        </p:txBody>
      </p:sp>
    </p:spTree>
  </p:cSld>
  <p:clrMapOvr>
    <a:masterClrMapping/>
  </p:clrMapOvr>
  <p:transition xmlns:p14="http://schemas.microsoft.com/office/powerpoint/2010/mai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6" name="Rectangle 4"/>
          <p:cNvSpPr>
            <a:spLocks noGrp="1" noChangeArrowheads="1"/>
          </p:cNvSpPr>
          <p:nvPr>
            <p:ph type="sldNum" sz="quarter" idx="12"/>
          </p:nvPr>
        </p:nvSpPr>
        <p:spPr>
          <a:ln/>
        </p:spPr>
        <p:txBody>
          <a:bodyPr/>
          <a:lstStyle>
            <a:lvl1pPr>
              <a:defRPr/>
            </a:lvl1pPr>
          </a:lstStyle>
          <a:p>
            <a:pPr>
              <a:defRPr/>
            </a:pPr>
            <a:fld id="{D425DA3D-E4F6-0547-B4A0-2F701DA71247}" type="slidenum">
              <a:rPr lang="en-GB"/>
              <a:pPr>
                <a:defRPr/>
              </a:pPr>
              <a:t>‹#›</a:t>
            </a:fld>
            <a:endParaRPr lang="en-GB"/>
          </a:p>
        </p:txBody>
      </p:sp>
    </p:spTree>
  </p:cSld>
  <p:clrMapOvr>
    <a:masterClrMapping/>
  </p:clrMapOvr>
  <p:transition xmlns:p14="http://schemas.microsoft.com/office/powerpoint/2010/mai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6" name="Rectangle 4"/>
          <p:cNvSpPr>
            <a:spLocks noGrp="1" noChangeArrowheads="1"/>
          </p:cNvSpPr>
          <p:nvPr>
            <p:ph type="sldNum" sz="quarter" idx="12"/>
          </p:nvPr>
        </p:nvSpPr>
        <p:spPr>
          <a:ln/>
        </p:spPr>
        <p:txBody>
          <a:bodyPr/>
          <a:lstStyle>
            <a:lvl1pPr>
              <a:defRPr/>
            </a:lvl1pPr>
          </a:lstStyle>
          <a:p>
            <a:pPr>
              <a:defRPr/>
            </a:pPr>
            <a:fld id="{26BFE298-5083-9C4D-BA54-BA927A0D3B12}" type="slidenum">
              <a:rPr lang="en-GB"/>
              <a:pPr>
                <a:defRPr/>
              </a:pPr>
              <a:t>‹#›</a:t>
            </a:fld>
            <a:endParaRPr lang="en-GB"/>
          </a:p>
        </p:txBody>
      </p:sp>
    </p:spTree>
  </p:cSld>
  <p:clrMapOvr>
    <a:masterClrMapping/>
  </p:clrMapOvr>
  <p:transition xmlns:p14="http://schemas.microsoft.com/office/powerpoint/2010/mai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755650" y="22050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718050" y="22050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7" name="Rectangle 4"/>
          <p:cNvSpPr>
            <a:spLocks noGrp="1" noChangeArrowheads="1"/>
          </p:cNvSpPr>
          <p:nvPr>
            <p:ph type="sldNum" sz="quarter" idx="12"/>
          </p:nvPr>
        </p:nvSpPr>
        <p:spPr>
          <a:ln/>
        </p:spPr>
        <p:txBody>
          <a:bodyPr/>
          <a:lstStyle>
            <a:lvl1pPr>
              <a:defRPr/>
            </a:lvl1pPr>
          </a:lstStyle>
          <a:p>
            <a:pPr>
              <a:defRPr/>
            </a:pPr>
            <a:fld id="{86DAE6EF-83F4-F343-A176-6BCD9B382D4D}" type="slidenum">
              <a:rPr lang="en-GB"/>
              <a:pPr>
                <a:defRPr/>
              </a:pPr>
              <a:t>‹#›</a:t>
            </a:fld>
            <a:endParaRPr lang="en-GB"/>
          </a:p>
        </p:txBody>
      </p:sp>
    </p:spTree>
  </p:cSld>
  <p:clrMapOvr>
    <a:masterClrMapping/>
  </p:clrMapOvr>
  <p:transition xmlns:p14="http://schemas.microsoft.com/office/powerpoint/2010/mai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9" name="Rectangle 4"/>
          <p:cNvSpPr>
            <a:spLocks noGrp="1" noChangeArrowheads="1"/>
          </p:cNvSpPr>
          <p:nvPr>
            <p:ph type="sldNum" sz="quarter" idx="12"/>
          </p:nvPr>
        </p:nvSpPr>
        <p:spPr>
          <a:ln/>
        </p:spPr>
        <p:txBody>
          <a:bodyPr/>
          <a:lstStyle>
            <a:lvl1pPr>
              <a:defRPr/>
            </a:lvl1pPr>
          </a:lstStyle>
          <a:p>
            <a:pPr>
              <a:defRPr/>
            </a:pPr>
            <a:fld id="{EA245F36-E307-7C40-8D06-1035910E56B2}" type="slidenum">
              <a:rPr lang="en-GB"/>
              <a:pPr>
                <a:defRPr/>
              </a:pPr>
              <a:t>‹#›</a:t>
            </a:fld>
            <a:endParaRPr lang="en-GB"/>
          </a:p>
        </p:txBody>
      </p:sp>
    </p:spTree>
  </p:cSld>
  <p:clrMapOvr>
    <a:masterClrMapping/>
  </p:clrMapOvr>
  <p:transition xmlns:p14="http://schemas.microsoft.com/office/powerpoint/2010/mai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5" name="Rectangle 4"/>
          <p:cNvSpPr>
            <a:spLocks noGrp="1" noChangeArrowheads="1"/>
          </p:cNvSpPr>
          <p:nvPr>
            <p:ph type="sldNum" sz="quarter" idx="12"/>
          </p:nvPr>
        </p:nvSpPr>
        <p:spPr>
          <a:ln/>
        </p:spPr>
        <p:txBody>
          <a:bodyPr/>
          <a:lstStyle>
            <a:lvl1pPr>
              <a:defRPr/>
            </a:lvl1pPr>
          </a:lstStyle>
          <a:p>
            <a:pPr>
              <a:defRPr/>
            </a:pPr>
            <a:fld id="{22C0556A-CB15-A442-894D-D46F2636E5C9}" type="slidenum">
              <a:rPr lang="en-GB"/>
              <a:pPr>
                <a:defRPr/>
              </a:pPr>
              <a:t>‹#›</a:t>
            </a:fld>
            <a:endParaRPr lang="en-GB"/>
          </a:p>
        </p:txBody>
      </p:sp>
    </p:spTree>
  </p:cSld>
  <p:clrMapOvr>
    <a:masterClrMapping/>
  </p:clrMapOvr>
  <p:transition xmlns:p14="http://schemas.microsoft.com/office/powerpoint/2010/mai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4" name="Rectangle 4"/>
          <p:cNvSpPr>
            <a:spLocks noGrp="1" noChangeArrowheads="1"/>
          </p:cNvSpPr>
          <p:nvPr>
            <p:ph type="sldNum" sz="quarter" idx="12"/>
          </p:nvPr>
        </p:nvSpPr>
        <p:spPr>
          <a:ln/>
        </p:spPr>
        <p:txBody>
          <a:bodyPr/>
          <a:lstStyle>
            <a:lvl1pPr>
              <a:defRPr/>
            </a:lvl1pPr>
          </a:lstStyle>
          <a:p>
            <a:pPr>
              <a:defRPr/>
            </a:pPr>
            <a:fld id="{FC2FB945-2983-AE41-B259-82711CAA9DA0}" type="slidenum">
              <a:rPr lang="en-GB"/>
              <a:pPr>
                <a:defRPr/>
              </a:pPr>
              <a:t>‹#›</a:t>
            </a:fld>
            <a:endParaRPr lang="en-GB"/>
          </a:p>
        </p:txBody>
      </p:sp>
    </p:spTree>
  </p:cSld>
  <p:clrMapOvr>
    <a:masterClrMapping/>
  </p:clrMapOvr>
  <p:transition xmlns:p14="http://schemas.microsoft.com/office/powerpoint/2010/mai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7" name="Rectangle 4"/>
          <p:cNvSpPr>
            <a:spLocks noGrp="1" noChangeArrowheads="1"/>
          </p:cNvSpPr>
          <p:nvPr>
            <p:ph type="sldNum" sz="quarter" idx="12"/>
          </p:nvPr>
        </p:nvSpPr>
        <p:spPr>
          <a:ln/>
        </p:spPr>
        <p:txBody>
          <a:bodyPr/>
          <a:lstStyle>
            <a:lvl1pPr>
              <a:defRPr/>
            </a:lvl1pPr>
          </a:lstStyle>
          <a:p>
            <a:pPr>
              <a:defRPr/>
            </a:pPr>
            <a:fld id="{4C7844DC-B3CD-744C-970A-5EB3B27D998D}" type="slidenum">
              <a:rPr lang="en-GB"/>
              <a:pPr>
                <a:defRPr/>
              </a:pPr>
              <a:t>‹#›</a:t>
            </a:fld>
            <a:endParaRPr lang="en-GB"/>
          </a:p>
        </p:txBody>
      </p:sp>
    </p:spTree>
  </p:cSld>
  <p:clrMapOvr>
    <a:masterClrMapping/>
  </p:clrMapOvr>
  <p:transition xmlns:p14="http://schemas.microsoft.com/office/powerpoint/2010/mai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7" name="Rectangle 4"/>
          <p:cNvSpPr>
            <a:spLocks noGrp="1" noChangeArrowheads="1"/>
          </p:cNvSpPr>
          <p:nvPr>
            <p:ph type="sldNum" sz="quarter" idx="12"/>
          </p:nvPr>
        </p:nvSpPr>
        <p:spPr>
          <a:ln/>
        </p:spPr>
        <p:txBody>
          <a:bodyPr/>
          <a:lstStyle>
            <a:lvl1pPr>
              <a:defRPr/>
            </a:lvl1pPr>
          </a:lstStyle>
          <a:p>
            <a:pPr>
              <a:defRPr/>
            </a:pPr>
            <a:fld id="{8D42BBB7-D543-BE40-8E53-EBF3F7D42D88}" type="slidenum">
              <a:rPr lang="en-GB"/>
              <a:pPr>
                <a:defRPr/>
              </a:pPr>
              <a:t>‹#›</a:t>
            </a:fld>
            <a:endParaRPr lang="en-GB"/>
          </a:p>
        </p:txBody>
      </p:sp>
    </p:spTree>
  </p:cSld>
  <p:clrMapOvr>
    <a:masterClrMapping/>
  </p:clrMapOvr>
  <p:transition xmlns:p14="http://schemas.microsoft.com/office/powerpoint/2010/main" spd="slow"/>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spcBef>
                <a:spcPct val="0"/>
              </a:spcBef>
              <a:buClrTx/>
              <a:buSzTx/>
              <a:buFontTx/>
              <a:buNone/>
              <a:defRPr sz="1400">
                <a:solidFill>
                  <a:schemeClr val="bg1"/>
                </a:solidFill>
                <a:latin typeface="Times New Roman" charset="0"/>
              </a:defRPr>
            </a:lvl1pPr>
          </a:lstStyle>
          <a:p>
            <a:pPr>
              <a:defRPr/>
            </a:pPr>
            <a:endParaRPr lang="en-US" dirty="0"/>
          </a:p>
        </p:txBody>
      </p:sp>
      <p:sp>
        <p:nvSpPr>
          <p:cNvPr id="1027" name="Rectangle 3"/>
          <p:cNvSpPr>
            <a:spLocks noGrp="1" noChangeArrowheads="1"/>
          </p:cNvSpPr>
          <p:nvPr>
            <p:ph type="ftr" sz="quarter" idx="3"/>
          </p:nvPr>
        </p:nvSpPr>
        <p:spPr bwMode="auto">
          <a:xfrm>
            <a:off x="3132138" y="6423025"/>
            <a:ext cx="2895600" cy="26035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spcBef>
                <a:spcPct val="0"/>
              </a:spcBef>
              <a:buClrTx/>
              <a:buSzTx/>
              <a:buFontTx/>
              <a:buNone/>
              <a:defRPr sz="1000" b="1">
                <a:solidFill>
                  <a:schemeClr val="bg1"/>
                </a:solidFill>
                <a:latin typeface="Arial" charset="0"/>
              </a:defRPr>
            </a:lvl1pPr>
          </a:lstStyle>
          <a:p>
            <a:pPr>
              <a:defRPr/>
            </a:pPr>
            <a:r>
              <a:rPr lang="en-GB" dirty="0" err="1"/>
              <a:t>saw@ecs.soton.ac.uk</a:t>
            </a:r>
            <a:endParaRPr lang="en-GB" dirty="0"/>
          </a:p>
        </p:txBody>
      </p:sp>
      <p:sp>
        <p:nvSpPr>
          <p:cNvPr id="1028" name="Rectangle 4"/>
          <p:cNvSpPr>
            <a:spLocks noGrp="1" noChangeArrowheads="1"/>
          </p:cNvSpPr>
          <p:nvPr>
            <p:ph type="sldNum" sz="quarter" idx="4"/>
          </p:nvPr>
        </p:nvSpPr>
        <p:spPr bwMode="auto">
          <a:xfrm>
            <a:off x="6553200" y="6381750"/>
            <a:ext cx="1905000" cy="40005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buClrTx/>
              <a:buSzTx/>
              <a:buFontTx/>
              <a:buNone/>
              <a:defRPr sz="1400">
                <a:solidFill>
                  <a:schemeClr val="tx1"/>
                </a:solidFill>
                <a:latin typeface="Times New Roman" charset="0"/>
              </a:defRPr>
            </a:lvl1pPr>
          </a:lstStyle>
          <a:p>
            <a:pPr>
              <a:defRPr/>
            </a:pPr>
            <a:fld id="{4407C9A8-7BE1-5B4A-AF25-522A4035BBFD}" type="slidenum">
              <a:rPr lang="en-GB"/>
              <a:pPr>
                <a:defRPr/>
              </a:pPr>
              <a:t>‹#›</a:t>
            </a:fld>
            <a:endParaRPr lang="en-GB" dirty="0"/>
          </a:p>
        </p:txBody>
      </p:sp>
      <p:sp>
        <p:nvSpPr>
          <p:cNvPr id="1030" name="Rectangle 5"/>
          <p:cNvSpPr>
            <a:spLocks noGrp="1" noChangeArrowheads="1"/>
          </p:cNvSpPr>
          <p:nvPr>
            <p:ph type="title"/>
          </p:nvPr>
        </p:nvSpPr>
        <p:spPr bwMode="auto">
          <a:xfrm>
            <a:off x="762000" y="304800"/>
            <a:ext cx="5867400" cy="8191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a:t>Click to edit Master title style</a:t>
            </a:r>
          </a:p>
        </p:txBody>
      </p:sp>
      <p:sp>
        <p:nvSpPr>
          <p:cNvPr id="1031" name="Rectangle 6"/>
          <p:cNvSpPr>
            <a:spLocks noGrp="1" noChangeArrowheads="1"/>
          </p:cNvSpPr>
          <p:nvPr>
            <p:ph type="body" idx="1"/>
          </p:nvPr>
        </p:nvSpPr>
        <p:spPr bwMode="auto">
          <a:xfrm>
            <a:off x="755650" y="2205038"/>
            <a:ext cx="7772400" cy="4114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Rectangle 7"/>
          <p:cNvSpPr>
            <a:spLocks noChangeArrowheads="1"/>
          </p:cNvSpPr>
          <p:nvPr/>
        </p:nvSpPr>
        <p:spPr bwMode="auto">
          <a:xfrm>
            <a:off x="762000" y="1371600"/>
            <a:ext cx="8382000" cy="152400"/>
          </a:xfrm>
          <a:prstGeom prst="rect">
            <a:avLst/>
          </a:prstGeom>
          <a:gradFill rotWithShape="0">
            <a:gsLst>
              <a:gs pos="0">
                <a:srgbClr val="0066FF"/>
              </a:gs>
              <a:gs pos="100000">
                <a:srgbClr val="FFCC66"/>
              </a:gs>
            </a:gsLst>
            <a:lin ang="0" scaled="1"/>
          </a:gradFill>
          <a:ln w="9525">
            <a:noFill/>
            <a:miter lim="800000"/>
            <a:headEnd/>
            <a:tailEnd/>
          </a:ln>
          <a:effectLst/>
        </p:spPr>
        <p:txBody>
          <a:bodyPr wrap="none" lIns="90488" tIns="44450" rIns="90488" bIns="44450" anchor="ctr">
            <a:prstTxWarp prst="textNoShape">
              <a:avLst/>
            </a:prstTxWarp>
          </a:bodyPr>
          <a:lstStyle/>
          <a:p>
            <a:pPr defTabSz="762000">
              <a:spcBef>
                <a:spcPct val="50000"/>
              </a:spcBef>
              <a:buClrTx/>
              <a:buSzTx/>
              <a:buFontTx/>
              <a:buNone/>
              <a:defRPr/>
            </a:pPr>
            <a:endParaRPr lang="en-US" sz="2400">
              <a:solidFill>
                <a:schemeClr val="tx1"/>
              </a:solidFill>
              <a:latin typeface="Times New Roman" charset="0"/>
            </a:endParaRPr>
          </a:p>
        </p:txBody>
      </p:sp>
      <p:pic>
        <p:nvPicPr>
          <p:cNvPr id="4" name="Picture 7" descr="electronics_computer_science_cmyk.eps"/>
          <p:cNvPicPr>
            <a:picLocks noChangeAspect="1"/>
          </p:cNvPicPr>
          <p:nvPr userDrawn="1"/>
        </p:nvPicPr>
        <p:blipFill>
          <a:blip r:embed="rId17"/>
          <a:srcRect/>
          <a:stretch>
            <a:fillRect/>
          </a:stretch>
        </p:blipFill>
        <p:spPr bwMode="auto">
          <a:xfrm>
            <a:off x="6624638" y="179388"/>
            <a:ext cx="2312987" cy="9763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slow"/>
  <p:timing>
    <p:tnLst>
      <p:par>
        <p:cTn xmlns:p14="http://schemas.microsoft.com/office/powerpoint/2010/main" id="1" dur="indefinite" restart="never" nodeType="tmRoot"/>
      </p:par>
    </p:tnLst>
  </p:timing>
  <p:hf sldNum="0" hdr="0" dt="0"/>
  <p:txStyles>
    <p:titleStyle>
      <a:lvl1pPr algn="l" rtl="0" eaLnBrk="0" fontAlgn="base" hangingPunct="0">
        <a:spcBef>
          <a:spcPct val="0"/>
        </a:spcBef>
        <a:spcAft>
          <a:spcPct val="0"/>
        </a:spcAft>
        <a:defRPr sz="2800">
          <a:solidFill>
            <a:schemeClr val="tx2"/>
          </a:solidFill>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2800">
          <a:solidFill>
            <a:schemeClr val="tx2"/>
          </a:solidFill>
          <a:latin typeface="Arial Black" charset="0"/>
          <a:ea typeface="ＭＳ Ｐゴシック" pitchFamily="-65" charset="-128"/>
          <a:cs typeface="ＭＳ Ｐゴシック" pitchFamily="-65" charset="-128"/>
        </a:defRPr>
      </a:lvl2pPr>
      <a:lvl3pPr algn="l" rtl="0" eaLnBrk="0" fontAlgn="base" hangingPunct="0">
        <a:spcBef>
          <a:spcPct val="0"/>
        </a:spcBef>
        <a:spcAft>
          <a:spcPct val="0"/>
        </a:spcAft>
        <a:defRPr sz="2800">
          <a:solidFill>
            <a:schemeClr val="tx2"/>
          </a:solidFill>
          <a:latin typeface="Arial Black" charset="0"/>
          <a:ea typeface="ＭＳ Ｐゴシック" pitchFamily="-65" charset="-128"/>
          <a:cs typeface="ＭＳ Ｐゴシック" pitchFamily="-65" charset="-128"/>
        </a:defRPr>
      </a:lvl3pPr>
      <a:lvl4pPr algn="l" rtl="0" eaLnBrk="0" fontAlgn="base" hangingPunct="0">
        <a:spcBef>
          <a:spcPct val="0"/>
        </a:spcBef>
        <a:spcAft>
          <a:spcPct val="0"/>
        </a:spcAft>
        <a:defRPr sz="2800">
          <a:solidFill>
            <a:schemeClr val="tx2"/>
          </a:solidFill>
          <a:latin typeface="Arial Black" charset="0"/>
          <a:ea typeface="ＭＳ Ｐゴシック" pitchFamily="-65" charset="-128"/>
          <a:cs typeface="ＭＳ Ｐゴシック" pitchFamily="-65" charset="-128"/>
        </a:defRPr>
      </a:lvl4pPr>
      <a:lvl5pPr algn="l" rtl="0" eaLnBrk="0" fontAlgn="base" hangingPunct="0">
        <a:spcBef>
          <a:spcPct val="0"/>
        </a:spcBef>
        <a:spcAft>
          <a:spcPct val="0"/>
        </a:spcAft>
        <a:defRPr sz="2800">
          <a:solidFill>
            <a:schemeClr val="tx2"/>
          </a:solidFill>
          <a:latin typeface="Arial Black" charset="0"/>
          <a:ea typeface="ＭＳ Ｐゴシック" pitchFamily="-65" charset="-128"/>
          <a:cs typeface="ＭＳ Ｐゴシック" pitchFamily="-65" charset="-128"/>
        </a:defRPr>
      </a:lvl5pPr>
      <a:lvl6pPr marL="457200" algn="l" rtl="0" eaLnBrk="0" fontAlgn="base" hangingPunct="0">
        <a:spcBef>
          <a:spcPct val="0"/>
        </a:spcBef>
        <a:spcAft>
          <a:spcPct val="0"/>
        </a:spcAft>
        <a:defRPr sz="3200">
          <a:solidFill>
            <a:schemeClr val="tx2"/>
          </a:solidFill>
          <a:latin typeface="Arial Black" charset="0"/>
        </a:defRPr>
      </a:lvl6pPr>
      <a:lvl7pPr marL="914400" algn="l" rtl="0" eaLnBrk="0" fontAlgn="base" hangingPunct="0">
        <a:spcBef>
          <a:spcPct val="0"/>
        </a:spcBef>
        <a:spcAft>
          <a:spcPct val="0"/>
        </a:spcAft>
        <a:defRPr sz="3200">
          <a:solidFill>
            <a:schemeClr val="tx2"/>
          </a:solidFill>
          <a:latin typeface="Arial Black" charset="0"/>
        </a:defRPr>
      </a:lvl7pPr>
      <a:lvl8pPr marL="1371600" algn="l" rtl="0" eaLnBrk="0" fontAlgn="base" hangingPunct="0">
        <a:spcBef>
          <a:spcPct val="0"/>
        </a:spcBef>
        <a:spcAft>
          <a:spcPct val="0"/>
        </a:spcAft>
        <a:defRPr sz="3200">
          <a:solidFill>
            <a:schemeClr val="tx2"/>
          </a:solidFill>
          <a:latin typeface="Arial Black" charset="0"/>
        </a:defRPr>
      </a:lvl8pPr>
      <a:lvl9pPr marL="1828800" algn="l" rtl="0" eaLnBrk="0" fontAlgn="base" hangingPunct="0">
        <a:spcBef>
          <a:spcPct val="0"/>
        </a:spcBef>
        <a:spcAft>
          <a:spcPct val="0"/>
        </a:spcAft>
        <a:defRPr sz="3200">
          <a:solidFill>
            <a:schemeClr val="tx2"/>
          </a:solidFill>
          <a:latin typeface="Arial Black" charset="0"/>
        </a:defRPr>
      </a:lvl9pPr>
    </p:titleStyle>
    <p:bodyStyle>
      <a:lvl1pPr marL="342900" indent="-342900" algn="l" rtl="0" eaLnBrk="0" fontAlgn="base" hangingPunct="0">
        <a:spcBef>
          <a:spcPct val="20000"/>
        </a:spcBef>
        <a:spcAft>
          <a:spcPct val="0"/>
        </a:spcAft>
        <a:buClr>
          <a:schemeClr val="accent1"/>
        </a:buClr>
        <a:buSzPct val="80000"/>
        <a:buFont typeface="Wingdings" pitchFamily="-105" charset="2"/>
        <a:buChar char="n"/>
        <a:defRPr sz="2000">
          <a:solidFill>
            <a:schemeClr val="tx1"/>
          </a:solidFill>
          <a:latin typeface="Arial"/>
          <a:ea typeface="ＭＳ Ｐゴシック" pitchFamily="-65" charset="-128"/>
          <a:cs typeface="Arial"/>
        </a:defRPr>
      </a:lvl1pPr>
      <a:lvl2pPr marL="742950" indent="-285750" algn="l" rtl="0" eaLnBrk="0" fontAlgn="base" hangingPunct="0">
        <a:spcBef>
          <a:spcPct val="20000"/>
        </a:spcBef>
        <a:spcAft>
          <a:spcPct val="0"/>
        </a:spcAft>
        <a:buClr>
          <a:schemeClr val="accent1"/>
        </a:buClr>
        <a:buSzPct val="80000"/>
        <a:buFont typeface="Wingdings" pitchFamily="-105" charset="2"/>
        <a:buChar char="l"/>
        <a:defRPr>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lr>
          <a:schemeClr val="accent1"/>
        </a:buClr>
        <a:buFont typeface="Wingdings" pitchFamily="-105" charset="2"/>
        <a:buChar char="«"/>
        <a:defRPr sz="16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Font typeface="Times New Roman" pitchFamily="-105" charset="0"/>
        <a:buChar char="–"/>
        <a:defRPr sz="14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Font typeface="Times New Roman" pitchFamily="-105" charset="0"/>
        <a:buChar char="»"/>
        <a:defRPr sz="14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Font typeface="Times New Roman" charset="0"/>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Font typeface="Times New Roman" charset="0"/>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Font typeface="Times New Roman" charset="0"/>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Font typeface="Times New Roman" charset="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survey.soton.ac.uk/" TargetMode="Externa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p:cNvSpPr>
            <a:spLocks noGrp="1"/>
          </p:cNvSpPr>
          <p:nvPr>
            <p:ph type="ftr" sz="quarter" idx="11"/>
          </p:nvPr>
        </p:nvSpPr>
        <p:spPr>
          <a:noFill/>
        </p:spPr>
        <p:txBody>
          <a:bodyPr/>
          <a:lstStyle/>
          <a:p>
            <a:pPr defTabSz="762000"/>
            <a:r>
              <a:rPr lang="en-GB" smtClean="0">
                <a:latin typeface="Arial" pitchFamily="-105" charset="0"/>
              </a:rPr>
              <a:t>saw@ecs.soton.ac.uk</a:t>
            </a:r>
          </a:p>
        </p:txBody>
      </p:sp>
      <p:sp>
        <p:nvSpPr>
          <p:cNvPr id="19459" name="Rectangle 2"/>
          <p:cNvSpPr>
            <a:spLocks noGrp="1" noChangeArrowheads="1"/>
          </p:cNvSpPr>
          <p:nvPr>
            <p:ph type="ctrTitle"/>
          </p:nvPr>
        </p:nvSpPr>
        <p:spPr>
          <a:xfrm>
            <a:off x="685800" y="1752600"/>
            <a:ext cx="7772400" cy="1676400"/>
          </a:xfrm>
          <a:noFill/>
        </p:spPr>
        <p:txBody>
          <a:bodyPr/>
          <a:lstStyle/>
          <a:p>
            <a:pPr algn="ctr"/>
            <a:r>
              <a:rPr lang="en-GB" sz="2400" dirty="0" smtClean="0">
                <a:ea typeface="ＭＳ Ｐゴシック" pitchFamily="-105" charset="-128"/>
                <a:cs typeface="ＭＳ Ｐゴシック" pitchFamily="-105" charset="-128"/>
              </a:rPr>
              <a:t>COMP6049 </a:t>
            </a:r>
            <a:br>
              <a:rPr lang="en-GB" sz="2400" dirty="0" smtClean="0">
                <a:ea typeface="ＭＳ Ｐゴシック" pitchFamily="-105" charset="-128"/>
                <a:cs typeface="ＭＳ Ｐゴシック" pitchFamily="-105" charset="-128"/>
              </a:rPr>
            </a:br>
            <a:r>
              <a:rPr lang="en-GB" sz="2400" dirty="0" smtClean="0">
                <a:ea typeface="ＭＳ Ｐゴシック" pitchFamily="-105" charset="-128"/>
                <a:cs typeface="ＭＳ Ｐゴシック" pitchFamily="-105" charset="-128"/>
              </a:rPr>
              <a:t>Surveys: </a:t>
            </a:r>
            <a:br>
              <a:rPr lang="en-GB" sz="2400" dirty="0" smtClean="0">
                <a:ea typeface="ＭＳ Ｐゴシック" pitchFamily="-105" charset="-128"/>
                <a:cs typeface="ＭＳ Ｐゴシック" pitchFamily="-105" charset="-128"/>
              </a:rPr>
            </a:br>
            <a:r>
              <a:rPr lang="en-GB" sz="2400" dirty="0" smtClean="0">
                <a:ea typeface="ＭＳ Ｐゴシック" pitchFamily="-105" charset="-128"/>
                <a:cs typeface="ＭＳ Ｐゴシック" pitchFamily="-105" charset="-128"/>
              </a:rPr>
              <a:t>Purpose Paradigms Protocols and Pragmatics</a:t>
            </a:r>
            <a:br>
              <a:rPr lang="en-GB" sz="2400" dirty="0" smtClean="0">
                <a:ea typeface="ＭＳ Ｐゴシック" pitchFamily="-105" charset="-128"/>
                <a:cs typeface="ＭＳ Ｐゴシック" pitchFamily="-105" charset="-128"/>
              </a:rPr>
            </a:br>
            <a:r>
              <a:rPr lang="en-GB" sz="2400" dirty="0">
                <a:ea typeface="ＭＳ Ｐゴシック" pitchFamily="-105" charset="-128"/>
                <a:cs typeface="ＭＳ Ｐゴシック" pitchFamily="-105" charset="-128"/>
              </a:rPr>
              <a:t>November</a:t>
            </a:r>
            <a:r>
              <a:rPr lang="en-GB" sz="2400" dirty="0" smtClean="0">
                <a:ea typeface="ＭＳ Ｐゴシック" pitchFamily="-105" charset="-128"/>
                <a:cs typeface="ＭＳ Ｐゴシック" pitchFamily="-105" charset="-128"/>
              </a:rPr>
              <a:t> </a:t>
            </a:r>
            <a:endParaRPr lang="en-GB" sz="2400" dirty="0">
              <a:ea typeface="ＭＳ Ｐゴシック" pitchFamily="-105" charset="-128"/>
              <a:cs typeface="ＭＳ Ｐゴシック" pitchFamily="-105" charset="-128"/>
            </a:endParaRPr>
          </a:p>
        </p:txBody>
      </p:sp>
      <p:sp>
        <p:nvSpPr>
          <p:cNvPr id="19460" name="Rectangle 3"/>
          <p:cNvSpPr>
            <a:spLocks noGrp="1" noChangeArrowheads="1"/>
          </p:cNvSpPr>
          <p:nvPr>
            <p:ph type="subTitle" idx="1"/>
          </p:nvPr>
        </p:nvSpPr>
        <p:spPr>
          <a:xfrm>
            <a:off x="1371600" y="3733800"/>
            <a:ext cx="6400800" cy="2590800"/>
          </a:xfrm>
          <a:noFill/>
        </p:spPr>
        <p:txBody>
          <a:bodyPr/>
          <a:lstStyle/>
          <a:p>
            <a:pPr marL="342900" indent="-342900">
              <a:lnSpc>
                <a:spcPct val="90000"/>
              </a:lnSpc>
            </a:pPr>
            <a:endParaRPr lang="en-GB" dirty="0">
              <a:latin typeface="Arial" pitchFamily="-105" charset="0"/>
              <a:ea typeface="ＭＳ Ｐゴシック" pitchFamily="-105" charset="-128"/>
            </a:endParaRPr>
          </a:p>
          <a:p>
            <a:pPr marL="342900" indent="-342900">
              <a:lnSpc>
                <a:spcPct val="90000"/>
              </a:lnSpc>
            </a:pPr>
            <a:r>
              <a:rPr lang="en-GB" dirty="0">
                <a:latin typeface="Arial" pitchFamily="-105" charset="0"/>
                <a:ea typeface="ＭＳ Ｐゴシック" pitchFamily="-105" charset="-128"/>
              </a:rPr>
              <a:t>Dr Su </a:t>
            </a:r>
            <a:r>
              <a:rPr lang="en-GB" dirty="0">
                <a:latin typeface="Arial" pitchFamily="-105" charset="0"/>
                <a:ea typeface="ＭＳ Ｐゴシック" pitchFamily="-105" charset="-128"/>
              </a:rPr>
              <a:t>White</a:t>
            </a:r>
            <a:br>
              <a:rPr lang="en-GB" dirty="0">
                <a:latin typeface="Arial" pitchFamily="-105" charset="0"/>
                <a:ea typeface="ＭＳ Ｐゴシック" pitchFamily="-105" charset="-128"/>
              </a:rPr>
            </a:br>
            <a:r>
              <a:rPr lang="en-GB" dirty="0">
                <a:latin typeface="Arial" pitchFamily="-105" charset="0"/>
                <a:ea typeface="ＭＳ Ｐゴシック" pitchFamily="-105" charset="-128"/>
              </a:rPr>
              <a:t>http://</a:t>
            </a:r>
            <a:r>
              <a:rPr lang="en-GB" dirty="0" err="1">
                <a:latin typeface="Arial" pitchFamily="-105" charset="0"/>
                <a:ea typeface="ＭＳ Ｐゴシック" pitchFamily="-105" charset="-128"/>
              </a:rPr>
              <a:t>www.edshare.soton.ac.uk</a:t>
            </a:r>
            <a:r>
              <a:rPr lang="en-GB" dirty="0">
                <a:latin typeface="Arial" pitchFamily="-105" charset="0"/>
                <a:ea typeface="ＭＳ Ｐゴシック" pitchFamily="-105" charset="-128"/>
              </a:rPr>
              <a:t>/3747/  </a:t>
            </a:r>
            <a:endParaRPr lang="en-GB" dirty="0">
              <a:latin typeface="Arial" pitchFamily="-105" charset="0"/>
              <a:ea typeface="ＭＳ Ｐゴシック" pitchFamily="-105" charset="-128"/>
            </a:endParaRPr>
          </a:p>
          <a:p>
            <a:pPr marL="342900" indent="-342900">
              <a:lnSpc>
                <a:spcPct val="90000"/>
              </a:lnSpc>
            </a:pPr>
            <a:endParaRPr lang="en-GB" dirty="0">
              <a:latin typeface="Arial" pitchFamily="-105" charset="0"/>
              <a:ea typeface="ＭＳ Ｐゴシック" pitchFamily="-105" charset="-128"/>
            </a:endParaRP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ea typeface="ＭＳ Ｐゴシック" pitchFamily="-105" charset="-128"/>
                <a:cs typeface="ＭＳ Ｐゴシック" pitchFamily="-105" charset="-128"/>
              </a:rPr>
              <a:t>Purpose</a:t>
            </a:r>
          </a:p>
        </p:txBody>
      </p:sp>
      <p:sp>
        <p:nvSpPr>
          <p:cNvPr id="29699" name="Content Placeholder 2"/>
          <p:cNvSpPr>
            <a:spLocks noGrp="1"/>
          </p:cNvSpPr>
          <p:nvPr>
            <p:ph sz="half" idx="1"/>
          </p:nvPr>
        </p:nvSpPr>
        <p:spPr/>
        <p:txBody>
          <a:bodyPr/>
          <a:lstStyle/>
          <a:p>
            <a:r>
              <a:rPr lang="en-US" smtClean="0">
                <a:latin typeface="Arial" pitchFamily="-105" charset="0"/>
                <a:ea typeface="ＭＳ Ｐゴシック" pitchFamily="-105" charset="-128"/>
              </a:rPr>
              <a:t>Why do we conduct research?</a:t>
            </a:r>
          </a:p>
          <a:p>
            <a:pPr lvl="1"/>
            <a:r>
              <a:rPr lang="en-US" smtClean="0">
                <a:latin typeface="Arial" pitchFamily="-105" charset="0"/>
                <a:ea typeface="ＭＳ Ｐゴシック" pitchFamily="-105" charset="-128"/>
              </a:rPr>
              <a:t>Validate</a:t>
            </a:r>
          </a:p>
          <a:p>
            <a:pPr lvl="1"/>
            <a:r>
              <a:rPr lang="en-US" smtClean="0">
                <a:latin typeface="Arial" pitchFamily="-105" charset="0"/>
                <a:ea typeface="ＭＳ Ｐゴシック" pitchFamily="-105" charset="-128"/>
              </a:rPr>
              <a:t>Confound</a:t>
            </a:r>
          </a:p>
          <a:p>
            <a:pPr lvl="1"/>
            <a:r>
              <a:rPr lang="en-US" smtClean="0">
                <a:latin typeface="Arial" pitchFamily="-105" charset="0"/>
                <a:ea typeface="ＭＳ Ｐゴシック" pitchFamily="-105" charset="-128"/>
              </a:rPr>
              <a:t>Generate new evidence</a:t>
            </a:r>
          </a:p>
        </p:txBody>
      </p:sp>
      <p:sp>
        <p:nvSpPr>
          <p:cNvPr id="29700" name="Content Placeholder 4"/>
          <p:cNvSpPr>
            <a:spLocks noGrp="1"/>
          </p:cNvSpPr>
          <p:nvPr>
            <p:ph sz="half" idx="2"/>
          </p:nvPr>
        </p:nvSpPr>
        <p:spPr/>
        <p:txBody>
          <a:bodyPr/>
          <a:lstStyle/>
          <a:p>
            <a:r>
              <a:rPr lang="en-US" smtClean="0">
                <a:latin typeface="Arial" pitchFamily="-105" charset="0"/>
                <a:ea typeface="ＭＳ Ｐゴシック" pitchFamily="-105" charset="-128"/>
              </a:rPr>
              <a:t>What sort of evidence</a:t>
            </a:r>
          </a:p>
          <a:p>
            <a:pPr lvl="1"/>
            <a:r>
              <a:rPr lang="en-US" smtClean="0">
                <a:latin typeface="Arial" pitchFamily="-105" charset="0"/>
                <a:ea typeface="ＭＳ Ｐゴシック" pitchFamily="-105" charset="-128"/>
              </a:rPr>
              <a:t>Convincing</a:t>
            </a:r>
          </a:p>
          <a:p>
            <a:pPr lvl="1"/>
            <a:r>
              <a:rPr lang="en-US" smtClean="0">
                <a:latin typeface="Arial" pitchFamily="-105" charset="0"/>
                <a:ea typeface="ＭＳ Ｐゴシック" pitchFamily="-105" charset="-128"/>
              </a:rPr>
              <a:t>Objective</a:t>
            </a:r>
          </a:p>
          <a:p>
            <a:pPr lvl="1"/>
            <a:r>
              <a:rPr lang="en-US" smtClean="0">
                <a:latin typeface="Arial" pitchFamily="-105" charset="0"/>
                <a:ea typeface="ＭＳ Ｐゴシック" pitchFamily="-105" charset="-128"/>
              </a:rPr>
              <a:t>Valid</a:t>
            </a:r>
          </a:p>
          <a:p>
            <a:pPr lvl="2"/>
            <a:r>
              <a:rPr lang="en-US" smtClean="0">
                <a:latin typeface="Arial" pitchFamily="-105" charset="0"/>
                <a:ea typeface="ＭＳ Ｐゴシック" pitchFamily="-105" charset="-128"/>
              </a:rPr>
              <a:t>Does this raise issues?</a:t>
            </a:r>
          </a:p>
          <a:p>
            <a:r>
              <a:rPr lang="en-US" smtClean="0">
                <a:latin typeface="Arial" pitchFamily="-105" charset="0"/>
                <a:ea typeface="ＭＳ Ｐゴシック" pitchFamily="-105" charset="-128"/>
              </a:rPr>
              <a:t>Enable analysis</a:t>
            </a:r>
          </a:p>
          <a:p>
            <a:r>
              <a:rPr lang="en-US" smtClean="0">
                <a:latin typeface="Arial" pitchFamily="-105" charset="0"/>
                <a:ea typeface="ＭＳ Ｐゴシック" pitchFamily="-105" charset="-128"/>
              </a:rPr>
              <a:t>Generate Conclusions</a:t>
            </a:r>
          </a:p>
          <a:p>
            <a:r>
              <a:rPr lang="en-US" smtClean="0">
                <a:latin typeface="Arial" pitchFamily="-105" charset="0"/>
                <a:ea typeface="ＭＳ Ｐゴシック" pitchFamily="-105" charset="-128"/>
              </a:rPr>
              <a:t>Publication</a:t>
            </a:r>
          </a:p>
          <a:p>
            <a:endParaRPr lang="en-US" smtClean="0">
              <a:latin typeface="Arial" pitchFamily="-105" charset="0"/>
              <a:ea typeface="ＭＳ Ｐゴシック" pitchFamily="-105" charset="-128"/>
            </a:endParaRPr>
          </a:p>
        </p:txBody>
      </p:sp>
      <p:sp>
        <p:nvSpPr>
          <p:cNvPr id="29701" name="Footer Placeholder 3"/>
          <p:cNvSpPr>
            <a:spLocks noGrp="1"/>
          </p:cNvSpPr>
          <p:nvPr>
            <p:ph type="ftr" sz="quarter" idx="11"/>
          </p:nvPr>
        </p:nvSpPr>
        <p:spPr>
          <a:noFill/>
        </p:spPr>
        <p:txBody>
          <a:bodyPr/>
          <a:lstStyle/>
          <a:p>
            <a:r>
              <a:rPr lang="en-GB" smtClean="0">
                <a:latin typeface="Arial" pitchFamily="-105" charset="0"/>
              </a:rPr>
              <a:t>saw@ecs.soton.ac.uk</a:t>
            </a: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ea typeface="ＭＳ Ｐゴシック" pitchFamily="-105" charset="-128"/>
                <a:cs typeface="ＭＳ Ｐゴシック" pitchFamily="-105" charset="-128"/>
              </a:rPr>
              <a:t>Purpose: to publish…</a:t>
            </a:r>
          </a:p>
        </p:txBody>
      </p:sp>
      <p:sp>
        <p:nvSpPr>
          <p:cNvPr id="30723" name="Content Placeholder 2"/>
          <p:cNvSpPr>
            <a:spLocks noGrp="1"/>
          </p:cNvSpPr>
          <p:nvPr>
            <p:ph idx="1"/>
          </p:nvPr>
        </p:nvSpPr>
        <p:spPr/>
        <p:txBody>
          <a:bodyPr/>
          <a:lstStyle/>
          <a:p>
            <a:r>
              <a:rPr lang="en-US" dirty="0" smtClean="0">
                <a:latin typeface="Arial" pitchFamily="-105" charset="0"/>
                <a:ea typeface="ＭＳ Ｐゴシック" pitchFamily="-105" charset="-128"/>
              </a:rPr>
              <a:t>This is the way the world is </a:t>
            </a:r>
            <a:br>
              <a:rPr lang="en-US" dirty="0" smtClean="0">
                <a:latin typeface="Arial" pitchFamily="-105" charset="0"/>
                <a:ea typeface="ＭＳ Ｐゴシック" pitchFamily="-105" charset="-128"/>
              </a:rPr>
            </a:br>
            <a:r>
              <a:rPr lang="en-US" dirty="0" smtClean="0">
                <a:latin typeface="Arial" pitchFamily="-105" charset="0"/>
                <a:ea typeface="ＭＳ Ｐゴシック" pitchFamily="-105" charset="-128"/>
              </a:rPr>
              <a:t>(survey?)</a:t>
            </a:r>
          </a:p>
          <a:p>
            <a:r>
              <a:rPr lang="en-US" dirty="0" smtClean="0">
                <a:latin typeface="Arial" pitchFamily="-105" charset="0"/>
                <a:ea typeface="ＭＳ Ｐゴシック" pitchFamily="-105" charset="-128"/>
              </a:rPr>
              <a:t>This is what is wrong with the world </a:t>
            </a:r>
            <a:br>
              <a:rPr lang="en-US" dirty="0" smtClean="0">
                <a:latin typeface="Arial" pitchFamily="-105" charset="0"/>
                <a:ea typeface="ＭＳ Ｐゴシック" pitchFamily="-105" charset="-128"/>
              </a:rPr>
            </a:br>
            <a:r>
              <a:rPr lang="en-US" dirty="0" smtClean="0">
                <a:latin typeface="Arial" pitchFamily="-105" charset="0"/>
                <a:ea typeface="ＭＳ Ｐゴシック" pitchFamily="-105" charset="-128"/>
              </a:rPr>
              <a:t>(evidence?)</a:t>
            </a:r>
          </a:p>
          <a:p>
            <a:r>
              <a:rPr lang="en-US" dirty="0" smtClean="0">
                <a:latin typeface="Arial" pitchFamily="-105" charset="0"/>
                <a:ea typeface="ＭＳ Ｐゴシック" pitchFamily="-105" charset="-128"/>
              </a:rPr>
              <a:t>This is my startling idea </a:t>
            </a:r>
            <a:br>
              <a:rPr lang="en-US" dirty="0" smtClean="0">
                <a:latin typeface="Arial" pitchFamily="-105" charset="0"/>
                <a:ea typeface="ＭＳ Ｐゴシック" pitchFamily="-105" charset="-128"/>
              </a:rPr>
            </a:br>
            <a:r>
              <a:rPr lang="en-US" dirty="0" smtClean="0">
                <a:latin typeface="Arial" pitchFamily="-105" charset="0"/>
                <a:ea typeface="ＭＳ Ｐゴシック" pitchFamily="-105" charset="-128"/>
              </a:rPr>
              <a:t>(remember paradigm/epistemology)</a:t>
            </a:r>
          </a:p>
          <a:p>
            <a:r>
              <a:rPr lang="en-US" dirty="0" smtClean="0">
                <a:latin typeface="Arial" pitchFamily="-105" charset="0"/>
                <a:ea typeface="ＭＳ Ｐゴシック" pitchFamily="-105" charset="-128"/>
              </a:rPr>
              <a:t>This is what I found </a:t>
            </a:r>
            <a:br>
              <a:rPr lang="en-US" dirty="0" smtClean="0">
                <a:latin typeface="Arial" pitchFamily="-105" charset="0"/>
                <a:ea typeface="ＭＳ Ｐゴシック" pitchFamily="-105" charset="-128"/>
              </a:rPr>
            </a:br>
            <a:r>
              <a:rPr lang="en-US" dirty="0" smtClean="0">
                <a:latin typeface="Arial" pitchFamily="-105" charset="0"/>
                <a:ea typeface="ＭＳ Ｐゴシック" pitchFamily="-105" charset="-128"/>
              </a:rPr>
              <a:t>(valid method, evidence and conclusions)</a:t>
            </a:r>
          </a:p>
        </p:txBody>
      </p:sp>
      <p:sp>
        <p:nvSpPr>
          <p:cNvPr id="30724" name="Footer Placeholder 3"/>
          <p:cNvSpPr>
            <a:spLocks noGrp="1"/>
          </p:cNvSpPr>
          <p:nvPr>
            <p:ph type="ftr" sz="quarter" idx="11"/>
          </p:nvPr>
        </p:nvSpPr>
        <p:spPr>
          <a:noFill/>
        </p:spPr>
        <p:txBody>
          <a:bodyPr/>
          <a:lstStyle/>
          <a:p>
            <a:r>
              <a:rPr lang="en-GB" smtClean="0">
                <a:latin typeface="Arial" pitchFamily="-105" charset="0"/>
              </a:rPr>
              <a:t>saw@ecs.soton.ac.uk</a:t>
            </a: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ea typeface="ＭＳ Ｐゴシック" pitchFamily="-105" charset="-128"/>
                <a:cs typeface="ＭＳ Ｐゴシック" pitchFamily="-105" charset="-128"/>
              </a:rPr>
              <a:t>Paradigm</a:t>
            </a:r>
          </a:p>
        </p:txBody>
      </p:sp>
      <p:sp>
        <p:nvSpPr>
          <p:cNvPr id="31747" name="Content Placeholder 2"/>
          <p:cNvSpPr>
            <a:spLocks noGrp="1"/>
          </p:cNvSpPr>
          <p:nvPr>
            <p:ph sz="half" idx="1"/>
          </p:nvPr>
        </p:nvSpPr>
        <p:spPr/>
        <p:txBody>
          <a:bodyPr/>
          <a:lstStyle/>
          <a:p>
            <a:r>
              <a:rPr lang="en-US" smtClean="0">
                <a:latin typeface="Arial" pitchFamily="-105" charset="0"/>
                <a:ea typeface="ＭＳ Ｐゴシック" pitchFamily="-105" charset="-128"/>
              </a:rPr>
              <a:t>Epistemology</a:t>
            </a:r>
          </a:p>
          <a:p>
            <a:pPr lvl="1"/>
            <a:r>
              <a:rPr lang="en-US" smtClean="0">
                <a:latin typeface="Arial" pitchFamily="-105" charset="0"/>
                <a:ea typeface="ＭＳ Ｐゴシック" pitchFamily="-105" charset="-128"/>
              </a:rPr>
              <a:t>Will determine where we start</a:t>
            </a:r>
          </a:p>
          <a:p>
            <a:pPr lvl="1"/>
            <a:r>
              <a:rPr lang="en-US" smtClean="0">
                <a:latin typeface="Arial" pitchFamily="-105" charset="0"/>
                <a:ea typeface="ＭＳ Ｐゴシック" pitchFamily="-105" charset="-128"/>
              </a:rPr>
              <a:t>Where we want to engage in discourse</a:t>
            </a:r>
          </a:p>
          <a:p>
            <a:pPr lvl="1"/>
            <a:r>
              <a:rPr lang="en-US" smtClean="0">
                <a:latin typeface="Arial" pitchFamily="-105" charset="0"/>
                <a:ea typeface="ＭＳ Ｐゴシック" pitchFamily="-105" charset="-128"/>
              </a:rPr>
              <a:t>May constrain our beliefs</a:t>
            </a:r>
          </a:p>
          <a:p>
            <a:pPr lvl="1"/>
            <a:r>
              <a:rPr lang="en-US" smtClean="0">
                <a:latin typeface="Arial" pitchFamily="-105" charset="0"/>
                <a:ea typeface="ＭＳ Ｐゴシック" pitchFamily="-105" charset="-128"/>
              </a:rPr>
              <a:t>May determine the contents of our survey</a:t>
            </a:r>
          </a:p>
        </p:txBody>
      </p:sp>
      <p:sp>
        <p:nvSpPr>
          <p:cNvPr id="31748" name="Content Placeholder 4"/>
          <p:cNvSpPr>
            <a:spLocks noGrp="1"/>
          </p:cNvSpPr>
          <p:nvPr>
            <p:ph sz="half" idx="2"/>
          </p:nvPr>
        </p:nvSpPr>
        <p:spPr/>
        <p:txBody>
          <a:bodyPr/>
          <a:lstStyle/>
          <a:p>
            <a:r>
              <a:rPr lang="en-US" smtClean="0">
                <a:latin typeface="Arial" pitchFamily="-105" charset="0"/>
                <a:ea typeface="ＭＳ Ｐゴシック" pitchFamily="-105" charset="-128"/>
              </a:rPr>
              <a:t>Methodology</a:t>
            </a:r>
          </a:p>
          <a:p>
            <a:pPr lvl="1"/>
            <a:r>
              <a:rPr lang="en-US" smtClean="0">
                <a:latin typeface="Arial" pitchFamily="-105" charset="0"/>
                <a:ea typeface="ＭＳ Ｐゴシック" pitchFamily="-105" charset="-128"/>
              </a:rPr>
              <a:t>What sort of survey?</a:t>
            </a:r>
          </a:p>
          <a:p>
            <a:pPr lvl="1"/>
            <a:r>
              <a:rPr lang="en-US" smtClean="0">
                <a:latin typeface="Arial" pitchFamily="-105" charset="0"/>
                <a:ea typeface="ＭＳ Ｐゴシック" pitchFamily="-105" charset="-128"/>
              </a:rPr>
              <a:t>What sort of data</a:t>
            </a:r>
          </a:p>
          <a:p>
            <a:pPr lvl="1"/>
            <a:r>
              <a:rPr lang="en-US" smtClean="0">
                <a:latin typeface="Arial" pitchFamily="-105" charset="0"/>
                <a:ea typeface="ＭＳ Ｐゴシック" pitchFamily="-105" charset="-128"/>
              </a:rPr>
              <a:t>Anticipates analysis</a:t>
            </a:r>
          </a:p>
        </p:txBody>
      </p:sp>
      <p:sp>
        <p:nvSpPr>
          <p:cNvPr id="31749" name="Footer Placeholder 3"/>
          <p:cNvSpPr>
            <a:spLocks noGrp="1"/>
          </p:cNvSpPr>
          <p:nvPr>
            <p:ph type="ftr" sz="quarter" idx="11"/>
          </p:nvPr>
        </p:nvSpPr>
        <p:spPr>
          <a:noFill/>
        </p:spPr>
        <p:txBody>
          <a:bodyPr/>
          <a:lstStyle/>
          <a:p>
            <a:r>
              <a:rPr lang="en-GB" smtClean="0">
                <a:latin typeface="Arial" pitchFamily="-105" charset="0"/>
              </a:rPr>
              <a:t>saw@ecs.soton.ac.uk</a:t>
            </a: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ea typeface="ＭＳ Ｐゴシック" pitchFamily="-105" charset="-128"/>
                <a:cs typeface="ＭＳ Ｐゴシック" pitchFamily="-105" charset="-128"/>
              </a:rPr>
              <a:t>Paradigm: What tools do we have?</a:t>
            </a:r>
          </a:p>
        </p:txBody>
      </p:sp>
      <p:sp>
        <p:nvSpPr>
          <p:cNvPr id="32771" name="Rectangle 3"/>
          <p:cNvSpPr>
            <a:spLocks noGrp="1" noChangeArrowheads="1"/>
          </p:cNvSpPr>
          <p:nvPr>
            <p:ph type="body" idx="1"/>
          </p:nvPr>
        </p:nvSpPr>
        <p:spPr>
          <a:xfrm>
            <a:off x="381000" y="1981200"/>
            <a:ext cx="5410200" cy="3200400"/>
          </a:xfrm>
        </p:spPr>
        <p:txBody>
          <a:bodyPr/>
          <a:lstStyle/>
          <a:p>
            <a:r>
              <a:rPr lang="en-US" smtClean="0">
                <a:latin typeface="Arial" pitchFamily="-105" charset="0"/>
                <a:ea typeface="ＭＳ Ｐゴシック" pitchFamily="-105" charset="-128"/>
              </a:rPr>
              <a:t>Methodology – a way of thinking about or studying (social reality)</a:t>
            </a:r>
            <a:br>
              <a:rPr lang="en-US" smtClean="0">
                <a:latin typeface="Arial" pitchFamily="-105" charset="0"/>
                <a:ea typeface="ＭＳ Ｐゴシック" pitchFamily="-105" charset="-128"/>
              </a:rPr>
            </a:br>
            <a:endParaRPr lang="en-US" smtClean="0">
              <a:latin typeface="Arial" pitchFamily="-105" charset="0"/>
              <a:ea typeface="ＭＳ Ｐゴシック" pitchFamily="-105" charset="-128"/>
            </a:endParaRPr>
          </a:p>
          <a:p>
            <a:r>
              <a:rPr lang="en-US" smtClean="0">
                <a:latin typeface="Arial" pitchFamily="-105" charset="0"/>
                <a:ea typeface="ＭＳ Ｐゴシック" pitchFamily="-105" charset="-128"/>
              </a:rPr>
              <a:t>Method – a set of procedures and techniques for gathering and analysing data</a:t>
            </a:r>
            <a:br>
              <a:rPr lang="en-US" smtClean="0">
                <a:latin typeface="Arial" pitchFamily="-105" charset="0"/>
                <a:ea typeface="ＭＳ Ｐゴシック" pitchFamily="-105" charset="-128"/>
              </a:rPr>
            </a:br>
            <a:endParaRPr lang="en-US" smtClean="0">
              <a:latin typeface="Arial" pitchFamily="-105" charset="0"/>
              <a:ea typeface="ＭＳ Ｐゴシック" pitchFamily="-105" charset="-128"/>
            </a:endParaRPr>
          </a:p>
          <a:p>
            <a:r>
              <a:rPr lang="en-US" smtClean="0">
                <a:latin typeface="Arial" pitchFamily="-105" charset="0"/>
                <a:ea typeface="ＭＳ Ｐゴシック" pitchFamily="-105" charset="-128"/>
              </a:rPr>
              <a:t>Analytical Processes – the application of set techniques appropriate to quantitative or qualitative methodologies</a:t>
            </a:r>
          </a:p>
          <a:p>
            <a:pPr>
              <a:buFont typeface="Wingdings" pitchFamily="-105" charset="2"/>
              <a:buNone/>
            </a:pPr>
            <a:endParaRPr lang="en-US" smtClean="0">
              <a:latin typeface="Arial" pitchFamily="-105" charset="0"/>
              <a:ea typeface="ＭＳ Ｐゴシック" pitchFamily="-105" charset="-128"/>
            </a:endParaRPr>
          </a:p>
        </p:txBody>
      </p:sp>
      <p:pic>
        <p:nvPicPr>
          <p:cNvPr id="32772" name="Picture 3"/>
          <p:cNvPicPr>
            <a:picLocks noChangeAspect="1"/>
          </p:cNvPicPr>
          <p:nvPr/>
        </p:nvPicPr>
        <p:blipFill>
          <a:blip r:embed="rId3"/>
          <a:srcRect/>
          <a:stretch>
            <a:fillRect/>
          </a:stretch>
        </p:blipFill>
        <p:spPr bwMode="auto">
          <a:xfrm>
            <a:off x="5867400" y="1905000"/>
            <a:ext cx="2987675" cy="2895600"/>
          </a:xfrm>
          <a:prstGeom prst="rect">
            <a:avLst/>
          </a:prstGeom>
          <a:noFill/>
          <a:ln w="9525">
            <a:noFill/>
            <a:miter lim="800000"/>
            <a:headEnd/>
            <a:tailEnd/>
          </a:ln>
        </p:spPr>
      </p:pic>
      <p:sp>
        <p:nvSpPr>
          <p:cNvPr id="32773" name="Rectangle 4"/>
          <p:cNvSpPr>
            <a:spLocks noChangeArrowheads="1"/>
          </p:cNvSpPr>
          <p:nvPr/>
        </p:nvSpPr>
        <p:spPr bwMode="auto">
          <a:xfrm>
            <a:off x="3124200" y="5715000"/>
            <a:ext cx="5638800" cy="400050"/>
          </a:xfrm>
          <a:prstGeom prst="rect">
            <a:avLst/>
          </a:prstGeom>
          <a:noFill/>
          <a:ln w="9525">
            <a:noFill/>
            <a:miter lim="800000"/>
            <a:headEnd/>
            <a:tailEnd/>
          </a:ln>
        </p:spPr>
        <p:txBody>
          <a:bodyPr>
            <a:prstTxWarp prst="textNoShape">
              <a:avLst/>
            </a:prstTxWarp>
            <a:spAutoFit/>
          </a:bodyPr>
          <a:lstStyle/>
          <a:p>
            <a:pPr algn="r">
              <a:buFont typeface="Wingdings" pitchFamily="-105" charset="2"/>
              <a:buNone/>
            </a:pPr>
            <a:r>
              <a:rPr lang="en-US" sz="2000"/>
              <a:t>Thanks (in part) to Strauss and Corbin)</a:t>
            </a: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t>
            </a:r>
            <a:r>
              <a:rPr lang="en-GB" smtClean="0"/>
              <a:t>type of survey?</a:t>
            </a:r>
            <a:endParaRPr lang="en-GB"/>
          </a:p>
        </p:txBody>
      </p:sp>
      <p:sp>
        <p:nvSpPr>
          <p:cNvPr id="3" name="Content Placeholder 2"/>
          <p:cNvSpPr>
            <a:spLocks noGrp="1"/>
          </p:cNvSpPr>
          <p:nvPr>
            <p:ph idx="1"/>
          </p:nvPr>
        </p:nvSpPr>
        <p:spPr/>
        <p:txBody>
          <a:bodyPr/>
          <a:lstStyle/>
          <a:p>
            <a:r>
              <a:rPr lang="en-US" dirty="0" smtClean="0"/>
              <a:t>Telephone surveys</a:t>
            </a:r>
          </a:p>
          <a:p>
            <a:r>
              <a:rPr lang="en-US" dirty="0" smtClean="0"/>
              <a:t>Self-administered questionnaires: mail surveys and other applications</a:t>
            </a:r>
          </a:p>
          <a:p>
            <a:r>
              <a:rPr lang="en-US" dirty="0" smtClean="0"/>
              <a:t>Internet surveys</a:t>
            </a:r>
          </a:p>
          <a:p>
            <a:r>
              <a:rPr lang="en-US" dirty="0" smtClean="0"/>
              <a:t>IVR: Interactive Voice Response</a:t>
            </a:r>
          </a:p>
          <a:p>
            <a:r>
              <a:rPr lang="en-US" dirty="0" smtClean="0"/>
              <a:t>Mixed mode surveys</a:t>
            </a:r>
          </a:p>
          <a:p>
            <a:r>
              <a:rPr lang="en-US" dirty="0" smtClean="0"/>
              <a:t>Also includes face-to-face interviews</a:t>
            </a:r>
          </a:p>
          <a:p>
            <a:endParaRPr lang="en-US" dirty="0" smtClean="0"/>
          </a:p>
        </p:txBody>
      </p:sp>
      <p:sp>
        <p:nvSpPr>
          <p:cNvPr id="4" name="Footer Placeholder 3"/>
          <p:cNvSpPr>
            <a:spLocks noGrp="1"/>
          </p:cNvSpPr>
          <p:nvPr>
            <p:ph type="ftr" sz="quarter" idx="11"/>
          </p:nvPr>
        </p:nvSpPr>
        <p:spPr/>
        <p:txBody>
          <a:bodyPr/>
          <a:lstStyle/>
          <a:p>
            <a:pPr>
              <a:defRPr/>
            </a:pPr>
            <a:r>
              <a:rPr lang="en-GB" smtClean="0"/>
              <a:t>saw@ecs.soton.ac.uk</a:t>
            </a:r>
            <a:endParaRPr lang="en-GB"/>
          </a:p>
        </p:txBody>
      </p:sp>
      <p:sp>
        <p:nvSpPr>
          <p:cNvPr id="5" name="Rectangle 4"/>
          <p:cNvSpPr/>
          <p:nvPr/>
        </p:nvSpPr>
        <p:spPr>
          <a:xfrm>
            <a:off x="0" y="5257800"/>
            <a:ext cx="9144000" cy="83099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buNone/>
            </a:pPr>
            <a:r>
              <a:rPr lang="en-US" sz="2400" dirty="0" smtClean="0"/>
              <a:t>Our interest today is surveys which gather</a:t>
            </a:r>
            <a:br>
              <a:rPr lang="en-US" sz="2400" dirty="0" smtClean="0"/>
            </a:br>
            <a:r>
              <a:rPr lang="en-US" sz="2400" dirty="0" smtClean="0"/>
              <a:t> predominantly quantitative data</a:t>
            </a: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a:xfrm>
            <a:off x="685800" y="6324600"/>
            <a:ext cx="1905000" cy="457200"/>
          </a:xfrm>
          <a:noFill/>
        </p:spPr>
        <p:txBody>
          <a:bodyPr/>
          <a:lstStyle/>
          <a:p>
            <a:pPr algn="l" defTabSz="762000"/>
            <a:fld id="{A4037EC5-2292-B144-BFA4-E568D149B8D8}" type="slidenum">
              <a:rPr lang="en-GB">
                <a:solidFill>
                  <a:schemeClr val="bg1"/>
                </a:solidFill>
                <a:latin typeface="Times New Roman" pitchFamily="-105" charset="0"/>
              </a:rPr>
              <a:pPr algn="l" defTabSz="762000"/>
              <a:t>15</a:t>
            </a:fld>
            <a:endParaRPr lang="en-GB">
              <a:solidFill>
                <a:schemeClr val="bg1"/>
              </a:solidFill>
              <a:latin typeface="Times New Roman" pitchFamily="-105" charset="0"/>
            </a:endParaRPr>
          </a:p>
        </p:txBody>
      </p:sp>
      <p:sp>
        <p:nvSpPr>
          <p:cNvPr id="34819" name="Rectangle 2"/>
          <p:cNvSpPr>
            <a:spLocks noGrp="1" noChangeArrowheads="1"/>
          </p:cNvSpPr>
          <p:nvPr>
            <p:ph type="title"/>
          </p:nvPr>
        </p:nvSpPr>
        <p:spPr>
          <a:xfrm>
            <a:off x="1676400" y="381000"/>
            <a:ext cx="7056438" cy="819150"/>
          </a:xfrm>
        </p:spPr>
        <p:txBody>
          <a:bodyPr/>
          <a:lstStyle/>
          <a:p>
            <a:r>
              <a:rPr lang="en-US" smtClean="0">
                <a:ea typeface="ＭＳ Ｐゴシック" pitchFamily="-105" charset="-128"/>
                <a:cs typeface="ＭＳ Ｐゴシック" pitchFamily="-105" charset="-128"/>
              </a:rPr>
              <a:t>Paradigm: an</a:t>
            </a:r>
            <a:r>
              <a:rPr lang="en-GB" smtClean="0">
                <a:ea typeface="ＭＳ Ｐゴシック" pitchFamily="-105" charset="-128"/>
                <a:cs typeface="ＭＳ Ｐゴシック" pitchFamily="-105" charset="-128"/>
              </a:rPr>
              <a:t> example</a:t>
            </a:r>
            <a:r>
              <a:rPr lang="en-US" smtClean="0">
                <a:ea typeface="ＭＳ Ｐゴシック" pitchFamily="-105" charset="-128"/>
                <a:cs typeface="ＭＳ Ｐゴシック" pitchFamily="-105" charset="-128"/>
              </a:rPr>
              <a:t>…</a:t>
            </a:r>
            <a:endParaRPr lang="en-GB" smtClean="0">
              <a:ea typeface="ＭＳ Ｐゴシック" pitchFamily="-105" charset="-128"/>
              <a:cs typeface="ＭＳ Ｐゴシック" pitchFamily="-105" charset="-128"/>
            </a:endParaRPr>
          </a:p>
        </p:txBody>
      </p:sp>
      <p:sp>
        <p:nvSpPr>
          <p:cNvPr id="34820" name="Rectangle 3"/>
          <p:cNvSpPr>
            <a:spLocks noGrp="1" noChangeArrowheads="1"/>
          </p:cNvSpPr>
          <p:nvPr>
            <p:ph type="body" idx="1"/>
          </p:nvPr>
        </p:nvSpPr>
        <p:spPr>
          <a:xfrm>
            <a:off x="762000" y="1828800"/>
            <a:ext cx="7772400" cy="4114800"/>
          </a:xfrm>
        </p:spPr>
        <p:txBody>
          <a:bodyPr/>
          <a:lstStyle/>
          <a:p>
            <a:pPr>
              <a:buFont typeface="Wingdings" pitchFamily="-105" charset="2"/>
              <a:buNone/>
            </a:pPr>
            <a:r>
              <a:rPr lang="en-GB" sz="1800" dirty="0" smtClean="0">
                <a:latin typeface="Arial" pitchFamily="-105" charset="0"/>
                <a:ea typeface="ＭＳ Ｐゴシック" pitchFamily="-105" charset="-128"/>
              </a:rPr>
              <a:t>	</a:t>
            </a:r>
            <a:r>
              <a:rPr lang="en-GB" sz="1600" dirty="0" smtClean="0">
                <a:latin typeface="Arial" pitchFamily="-105" charset="0"/>
                <a:ea typeface="ＭＳ Ｐゴシック" pitchFamily="-105" charset="-128"/>
              </a:rPr>
              <a:t>Folksonomies are internet based collections of user assigned labels, or “tags”, for web resources. There is a debate within the Web Science community as to the importance of social tagging in general, and folksonomies in particular. </a:t>
            </a:r>
          </a:p>
          <a:p>
            <a:endParaRPr lang="en-GB" sz="1600" dirty="0" smtClean="0">
              <a:latin typeface="Arial" pitchFamily="-105" charset="0"/>
              <a:ea typeface="ＭＳ Ｐゴシック" pitchFamily="-105" charset="-128"/>
            </a:endParaRPr>
          </a:p>
          <a:p>
            <a:pPr>
              <a:buFont typeface="Wingdings" pitchFamily="-105" charset="2"/>
              <a:buNone/>
            </a:pPr>
            <a:r>
              <a:rPr lang="en-GB" sz="1600" dirty="0" smtClean="0">
                <a:latin typeface="Arial" pitchFamily="-105" charset="0"/>
                <a:ea typeface="ＭＳ Ｐゴシック" pitchFamily="-105" charset="-128"/>
              </a:rPr>
              <a:t>	This report surveys a range of current social tagging systems and distinguishes between true </a:t>
            </a:r>
            <a:r>
              <a:rPr lang="en-GB" sz="1600" dirty="0" err="1" smtClean="0">
                <a:latin typeface="Arial" pitchFamily="-105" charset="0"/>
                <a:ea typeface="ＭＳ Ｐゴシック" pitchFamily="-105" charset="-128"/>
              </a:rPr>
              <a:t>folksonomy</a:t>
            </a:r>
            <a:r>
              <a:rPr lang="en-GB" sz="1600" dirty="0" smtClean="0">
                <a:latin typeface="Arial" pitchFamily="-105" charset="0"/>
                <a:ea typeface="ＭＳ Ｐゴシック" pitchFamily="-105" charset="-128"/>
              </a:rPr>
              <a:t> systems such as Del.icio.us, which attempt to enhance the classification of resources, and simple tagging systems such as Flickr, which merely improve description. </a:t>
            </a:r>
          </a:p>
          <a:p>
            <a:endParaRPr lang="en-GB" sz="1600" dirty="0" smtClean="0">
              <a:latin typeface="Arial" pitchFamily="-105" charset="0"/>
              <a:ea typeface="ＭＳ Ｐゴシック" pitchFamily="-105" charset="-128"/>
            </a:endParaRPr>
          </a:p>
          <a:p>
            <a:pPr>
              <a:buFont typeface="Wingdings" pitchFamily="-105" charset="2"/>
              <a:buNone/>
            </a:pPr>
            <a:r>
              <a:rPr lang="en-GB" sz="1600" dirty="0" smtClean="0">
                <a:latin typeface="Arial" pitchFamily="-105" charset="0"/>
                <a:ea typeface="ＭＳ Ｐゴシック" pitchFamily="-105" charset="-128"/>
              </a:rPr>
              <a:t>	The paper concludes by describing some research work in progress to extract semantic metadata from folksonomies in order to improve search engine performance.</a:t>
            </a:r>
          </a:p>
          <a:p>
            <a:pPr>
              <a:buFont typeface="Wingdings" pitchFamily="-105" charset="2"/>
              <a:buNone/>
            </a:pPr>
            <a:endParaRPr lang="en-GB" sz="1800" dirty="0" smtClean="0">
              <a:latin typeface="Arial" pitchFamily="-105" charset="0"/>
              <a:ea typeface="ＭＳ Ｐゴシック" pitchFamily="-105" charset="-128"/>
            </a:endParaRPr>
          </a:p>
          <a:p>
            <a:endParaRPr lang="en-GB" sz="1800" dirty="0" smtClean="0">
              <a:latin typeface="Arial" pitchFamily="-105" charset="0"/>
              <a:ea typeface="ＭＳ Ｐゴシック" pitchFamily="-105" charset="-128"/>
            </a:endParaRP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 this….</a:t>
            </a:r>
            <a:endParaRPr lang="en-GB" dirty="0"/>
          </a:p>
        </p:txBody>
      </p:sp>
      <p:sp>
        <p:nvSpPr>
          <p:cNvPr id="3" name="Content Placeholder 2"/>
          <p:cNvSpPr>
            <a:spLocks noGrp="1"/>
          </p:cNvSpPr>
          <p:nvPr>
            <p:ph idx="1"/>
          </p:nvPr>
        </p:nvSpPr>
        <p:spPr>
          <a:xfrm>
            <a:off x="755650" y="1905000"/>
            <a:ext cx="7772400" cy="4414838"/>
          </a:xfrm>
        </p:spPr>
        <p:txBody>
          <a:bodyPr/>
          <a:lstStyle/>
          <a:p>
            <a:pPr>
              <a:buNone/>
            </a:pPr>
            <a:r>
              <a:rPr lang="en-GB" dirty="0" smtClean="0"/>
              <a:t>	</a:t>
            </a:r>
            <a:r>
              <a:rPr lang="en-GB" sz="1600" dirty="0" smtClean="0"/>
              <a:t>I</a:t>
            </a:r>
            <a:r>
              <a:rPr lang="en-US" sz="1600" dirty="0" err="1" smtClean="0"/>
              <a:t>n</a:t>
            </a:r>
            <a:r>
              <a:rPr lang="en-US" sz="1600" dirty="0" smtClean="0"/>
              <a:t> recent years, under the impacts of educational reform, economic changes, and globalization… Therefore, the researcher, an ESP teacher with over twenty years' teaching experience, intended to explore the ESP pedagogy, design and teach an ESP course, and employ the </a:t>
            </a:r>
            <a:r>
              <a:rPr lang="en-US" sz="1600" dirty="0" err="1" smtClean="0"/>
              <a:t>phenomenographic</a:t>
            </a:r>
            <a:r>
              <a:rPr lang="en-US" sz="1600" dirty="0" smtClean="0"/>
              <a:t> approach to examine ESP teaching and learning.</a:t>
            </a:r>
          </a:p>
          <a:p>
            <a:pPr>
              <a:buNone/>
            </a:pPr>
            <a:r>
              <a:rPr lang="en-US" sz="1600" dirty="0" smtClean="0"/>
              <a:t>	</a:t>
            </a:r>
          </a:p>
          <a:p>
            <a:pPr>
              <a:buNone/>
            </a:pPr>
            <a:r>
              <a:rPr lang="en-US" sz="1600" dirty="0" smtClean="0"/>
              <a:t>	The qualitative data were collected from an online syllabus survey, needs analysis survey, student journals, and individual interviews with 19 adult ESP learners. The researcher developed a constructivist, e-learning model for ESP teaching which encompasses the fields of EFL teaching, adult learning, and cross-cultural study, and learning psychology. </a:t>
            </a:r>
          </a:p>
          <a:p>
            <a:pPr>
              <a:buNone/>
            </a:pPr>
            <a:r>
              <a:rPr lang="en-US" sz="1600" dirty="0" smtClean="0"/>
              <a:t>	</a:t>
            </a:r>
          </a:p>
          <a:p>
            <a:pPr>
              <a:buNone/>
            </a:pPr>
            <a:r>
              <a:rPr lang="en-US" sz="1600" dirty="0" smtClean="0"/>
              <a:t>	The </a:t>
            </a:r>
            <a:r>
              <a:rPr lang="en-US" sz="1600" dirty="0" err="1" smtClean="0"/>
              <a:t>phenomenographic</a:t>
            </a:r>
            <a:r>
              <a:rPr lang="en-US" sz="1600" dirty="0" smtClean="0"/>
              <a:t> study identified four major categories of ESP learning conceptions which are: following, discussing, applying, and reflecting. </a:t>
            </a:r>
            <a:endParaRPr lang="en-GB" sz="1600" dirty="0"/>
          </a:p>
        </p:txBody>
      </p:sp>
      <p:sp>
        <p:nvSpPr>
          <p:cNvPr id="4" name="Footer Placeholder 3"/>
          <p:cNvSpPr>
            <a:spLocks noGrp="1"/>
          </p:cNvSpPr>
          <p:nvPr>
            <p:ph type="ftr" sz="quarter" idx="11"/>
          </p:nvPr>
        </p:nvSpPr>
        <p:spPr/>
        <p:txBody>
          <a:bodyPr/>
          <a:lstStyle/>
          <a:p>
            <a:pPr>
              <a:defRPr/>
            </a:pPr>
            <a:r>
              <a:rPr lang="en-GB" smtClean="0"/>
              <a:t>saw@ecs.soton.ac.uk</a:t>
            </a:r>
            <a:endParaRPr lang="en-GB"/>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 this…</a:t>
            </a:r>
            <a:endParaRPr lang="en-GB" dirty="0"/>
          </a:p>
        </p:txBody>
      </p:sp>
      <p:sp>
        <p:nvSpPr>
          <p:cNvPr id="3" name="Content Placeholder 2"/>
          <p:cNvSpPr>
            <a:spLocks noGrp="1"/>
          </p:cNvSpPr>
          <p:nvPr>
            <p:ph idx="1"/>
          </p:nvPr>
        </p:nvSpPr>
        <p:spPr>
          <a:xfrm>
            <a:off x="755650" y="1676400"/>
            <a:ext cx="7772400" cy="4643438"/>
          </a:xfrm>
        </p:spPr>
        <p:txBody>
          <a:bodyPr/>
          <a:lstStyle/>
          <a:p>
            <a:pPr>
              <a:buNone/>
            </a:pPr>
            <a:r>
              <a:rPr lang="en-US" dirty="0" smtClean="0"/>
              <a:t>	</a:t>
            </a:r>
            <a:r>
              <a:rPr lang="en-US" sz="1800" b="1" dirty="0" smtClean="0"/>
              <a:t>Patterns of students’ use of technologies</a:t>
            </a:r>
          </a:p>
          <a:p>
            <a:pPr>
              <a:buNone/>
            </a:pPr>
            <a:r>
              <a:rPr lang="en-US" sz="1800" b="1" dirty="0" smtClean="0"/>
              <a:t>	</a:t>
            </a:r>
            <a:r>
              <a:rPr lang="en-US" sz="1600" dirty="0" smtClean="0"/>
              <a:t>The paper describes the findings from a study of students’ use and experience of technologies. A series of in-depth case studies were carried out across four subject disciplines, with data collected via survey, audio logs and interviews. </a:t>
            </a:r>
          </a:p>
          <a:p>
            <a:pPr>
              <a:buNone/>
            </a:pPr>
            <a:r>
              <a:rPr lang="en-US" sz="1600" dirty="0" smtClean="0"/>
              <a:t>	</a:t>
            </a:r>
          </a:p>
          <a:p>
            <a:pPr>
              <a:buNone/>
            </a:pPr>
            <a:r>
              <a:rPr lang="en-US" sz="1600" dirty="0" smtClean="0"/>
              <a:t>	The paper will concentrate on the survey data, which consisted of a mixture of qualitative and quantitative results. It will compare this findings with related international surveys on students use of technologies and argue that taken together this wider body of evidence indicates that students are immersed in a rich, technology-enhanced learning environment and that they select and appropriate technologies to their own personal learning needs. </a:t>
            </a:r>
          </a:p>
          <a:p>
            <a:pPr>
              <a:buNone/>
            </a:pPr>
            <a:r>
              <a:rPr lang="en-US" sz="1600" dirty="0" smtClean="0"/>
              <a:t>	</a:t>
            </a:r>
          </a:p>
          <a:p>
            <a:pPr>
              <a:buNone/>
            </a:pPr>
            <a:r>
              <a:rPr lang="en-US" sz="1600" dirty="0" smtClean="0"/>
              <a:t>	The paper concludes by suggesting that the findings have profound implications for the way in which educational institutions design and support learning activities.</a:t>
            </a:r>
            <a:endParaRPr lang="en-GB" sz="1600" dirty="0"/>
          </a:p>
        </p:txBody>
      </p:sp>
      <p:sp>
        <p:nvSpPr>
          <p:cNvPr id="4" name="Footer Placeholder 3"/>
          <p:cNvSpPr>
            <a:spLocks noGrp="1"/>
          </p:cNvSpPr>
          <p:nvPr>
            <p:ph type="ftr" sz="quarter" idx="11"/>
          </p:nvPr>
        </p:nvSpPr>
        <p:spPr/>
        <p:txBody>
          <a:bodyPr/>
          <a:lstStyle/>
          <a:p>
            <a:pPr>
              <a:defRPr/>
            </a:pPr>
            <a:r>
              <a:rPr lang="en-GB" smtClean="0"/>
              <a:t>saw@ecs.soton.ac.uk</a:t>
            </a:r>
            <a:endParaRPr lang="en-GB"/>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5"/>
          <p:cNvSpPr>
            <a:spLocks noGrp="1"/>
          </p:cNvSpPr>
          <p:nvPr>
            <p:ph type="title"/>
          </p:nvPr>
        </p:nvSpPr>
        <p:spPr/>
        <p:txBody>
          <a:bodyPr/>
          <a:lstStyle/>
          <a:p>
            <a:r>
              <a:rPr lang="en-US" smtClean="0">
                <a:ea typeface="ＭＳ Ｐゴシック" pitchFamily="-105" charset="-128"/>
                <a:cs typeface="ＭＳ Ｐゴシック" pitchFamily="-105" charset="-128"/>
              </a:rPr>
              <a:t>Protocols</a:t>
            </a:r>
          </a:p>
        </p:txBody>
      </p:sp>
      <p:sp>
        <p:nvSpPr>
          <p:cNvPr id="36867" name="Content Placeholder 6"/>
          <p:cNvSpPr>
            <a:spLocks noGrp="1"/>
          </p:cNvSpPr>
          <p:nvPr>
            <p:ph sz="half" idx="1"/>
          </p:nvPr>
        </p:nvSpPr>
        <p:spPr/>
        <p:txBody>
          <a:bodyPr/>
          <a:lstStyle/>
          <a:p>
            <a:r>
              <a:rPr lang="en-US" smtClean="0">
                <a:latin typeface="Arial" pitchFamily="-105" charset="0"/>
                <a:ea typeface="ＭＳ Ｐゴシック" pitchFamily="-105" charset="-128"/>
              </a:rPr>
              <a:t>Ethics, Privacy and Data Protection</a:t>
            </a:r>
          </a:p>
        </p:txBody>
      </p:sp>
      <p:sp>
        <p:nvSpPr>
          <p:cNvPr id="36868" name="Content Placeholder 7"/>
          <p:cNvSpPr>
            <a:spLocks noGrp="1"/>
          </p:cNvSpPr>
          <p:nvPr>
            <p:ph sz="half" idx="2"/>
          </p:nvPr>
        </p:nvSpPr>
        <p:spPr/>
        <p:txBody>
          <a:bodyPr/>
          <a:lstStyle/>
          <a:p>
            <a:r>
              <a:rPr lang="en-US" dirty="0" smtClean="0">
                <a:latin typeface="Arial" pitchFamily="-105" charset="0"/>
                <a:ea typeface="ＭＳ Ｐゴシック" pitchFamily="-105" charset="-128"/>
              </a:rPr>
              <a:t>Just think about the personal…</a:t>
            </a:r>
          </a:p>
          <a:p>
            <a:pPr lvl="1"/>
            <a:r>
              <a:rPr lang="en-US" dirty="0" smtClean="0">
                <a:latin typeface="Arial" pitchFamily="-105" charset="0"/>
                <a:ea typeface="ＭＳ Ｐゴシック" pitchFamily="-105" charset="-128"/>
              </a:rPr>
              <a:t>You are asking for information</a:t>
            </a:r>
          </a:p>
          <a:p>
            <a:pPr lvl="1"/>
            <a:r>
              <a:rPr lang="en-US" dirty="0" smtClean="0">
                <a:latin typeface="Arial" pitchFamily="-105" charset="0"/>
                <a:ea typeface="ＭＳ Ｐゴシック" pitchFamily="-105" charset="-128"/>
              </a:rPr>
              <a:t>Respect your contributors</a:t>
            </a:r>
          </a:p>
          <a:p>
            <a:r>
              <a:rPr lang="en-US" dirty="0" smtClean="0">
                <a:latin typeface="Arial" pitchFamily="-105" charset="0"/>
                <a:ea typeface="ＭＳ Ｐゴシック" pitchFamily="-105" charset="-128"/>
              </a:rPr>
              <a:t>You don’t want to bias the outcomes</a:t>
            </a:r>
          </a:p>
          <a:p>
            <a:pPr lvl="1"/>
            <a:r>
              <a:rPr lang="en-US" dirty="0" smtClean="0">
                <a:latin typeface="Arial" pitchFamily="-105" charset="0"/>
                <a:ea typeface="ＭＳ Ｐゴシック" pitchFamily="-105" charset="-128"/>
              </a:rPr>
              <a:t>Protocols may help</a:t>
            </a:r>
          </a:p>
          <a:p>
            <a:endParaRPr lang="en-US" dirty="0" smtClean="0">
              <a:latin typeface="Arial" pitchFamily="-105" charset="0"/>
              <a:ea typeface="ＭＳ Ｐゴシック" pitchFamily="-105" charset="-128"/>
            </a:endParaRPr>
          </a:p>
        </p:txBody>
      </p:sp>
      <p:sp>
        <p:nvSpPr>
          <p:cNvPr id="36869" name="Footer Placeholder 4"/>
          <p:cNvSpPr>
            <a:spLocks noGrp="1"/>
          </p:cNvSpPr>
          <p:nvPr>
            <p:ph type="ftr" sz="quarter" idx="11"/>
          </p:nvPr>
        </p:nvSpPr>
        <p:spPr>
          <a:noFill/>
        </p:spPr>
        <p:txBody>
          <a:bodyPr/>
          <a:lstStyle/>
          <a:p>
            <a:r>
              <a:rPr lang="en-GB" smtClean="0">
                <a:latin typeface="Arial" pitchFamily="-105" charset="0"/>
              </a:rPr>
              <a:t>saw@ecs.soton.ac.uk</a:t>
            </a: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ea typeface="ＭＳ Ｐゴシック" pitchFamily="-105" charset="-128"/>
                <a:cs typeface="ＭＳ Ｐゴシック" pitchFamily="-105" charset="-128"/>
              </a:rPr>
              <a:t>Pragmatics</a:t>
            </a:r>
          </a:p>
        </p:txBody>
      </p:sp>
      <p:sp>
        <p:nvSpPr>
          <p:cNvPr id="37891" name="Content Placeholder 4"/>
          <p:cNvSpPr>
            <a:spLocks noGrp="1"/>
          </p:cNvSpPr>
          <p:nvPr>
            <p:ph sz="half" idx="1"/>
          </p:nvPr>
        </p:nvSpPr>
        <p:spPr/>
        <p:txBody>
          <a:bodyPr/>
          <a:lstStyle/>
          <a:p>
            <a:r>
              <a:rPr lang="en-US" sz="2400" smtClean="0">
                <a:latin typeface="Arial" pitchFamily="-105" charset="0"/>
                <a:ea typeface="ＭＳ Ｐゴシック" pitchFamily="-105" charset="-128"/>
              </a:rPr>
              <a:t>Constraints</a:t>
            </a:r>
          </a:p>
          <a:p>
            <a:pPr lvl="1"/>
            <a:r>
              <a:rPr lang="en-US" sz="2000" smtClean="0">
                <a:latin typeface="Arial" pitchFamily="-105" charset="0"/>
                <a:ea typeface="ＭＳ Ｐゴシック" pitchFamily="-105" charset="-128"/>
              </a:rPr>
              <a:t>Timing and access</a:t>
            </a:r>
          </a:p>
          <a:p>
            <a:r>
              <a:rPr lang="en-US" sz="2400" smtClean="0">
                <a:latin typeface="Arial" pitchFamily="-105" charset="0"/>
                <a:ea typeface="ＭＳ Ｐゴシック" pitchFamily="-105" charset="-128"/>
              </a:rPr>
              <a:t>Population/sample size</a:t>
            </a:r>
          </a:p>
          <a:p>
            <a:r>
              <a:rPr lang="en-US" sz="2400" smtClean="0">
                <a:latin typeface="Arial" pitchFamily="-105" charset="0"/>
                <a:ea typeface="ＭＳ Ｐゴシック" pitchFamily="-105" charset="-128"/>
              </a:rPr>
              <a:t>Consequences</a:t>
            </a:r>
          </a:p>
          <a:p>
            <a:pPr lvl="1"/>
            <a:r>
              <a:rPr lang="en-US" sz="2000" smtClean="0">
                <a:latin typeface="Arial" pitchFamily="-105" charset="0"/>
                <a:ea typeface="ＭＳ Ｐゴシック" pitchFamily="-105" charset="-128"/>
              </a:rPr>
              <a:t>Data Volume</a:t>
            </a:r>
          </a:p>
          <a:p>
            <a:r>
              <a:rPr lang="en-US" sz="2400" smtClean="0">
                <a:latin typeface="Arial" pitchFamily="-105" charset="0"/>
                <a:ea typeface="ＭＳ Ｐゴシック" pitchFamily="-105" charset="-128"/>
              </a:rPr>
              <a:t>Design</a:t>
            </a:r>
          </a:p>
          <a:p>
            <a:pPr lvl="1"/>
            <a:r>
              <a:rPr lang="en-US" sz="2000" smtClean="0">
                <a:latin typeface="Arial" pitchFamily="-105" charset="0"/>
                <a:ea typeface="ＭＳ Ｐゴシック" pitchFamily="-105" charset="-128"/>
              </a:rPr>
              <a:t>Expertise</a:t>
            </a:r>
          </a:p>
          <a:p>
            <a:pPr lvl="1"/>
            <a:r>
              <a:rPr lang="en-US" sz="2000" smtClean="0">
                <a:latin typeface="Arial" pitchFamily="-105" charset="0"/>
                <a:ea typeface="ＭＳ Ｐゴシック" pitchFamily="-105" charset="-128"/>
              </a:rPr>
              <a:t>Tools</a:t>
            </a:r>
          </a:p>
          <a:p>
            <a:pPr lvl="1"/>
            <a:r>
              <a:rPr lang="en-US" sz="2000" smtClean="0">
                <a:latin typeface="Arial" pitchFamily="-105" charset="0"/>
                <a:ea typeface="ＭＳ Ｐゴシック" pitchFamily="-105" charset="-128"/>
              </a:rPr>
              <a:t>Draft and Review</a:t>
            </a:r>
            <a:endParaRPr lang="en-US" smtClean="0">
              <a:latin typeface="Arial" pitchFamily="-105" charset="0"/>
              <a:ea typeface="ＭＳ Ｐゴシック" pitchFamily="-105" charset="-128"/>
            </a:endParaRPr>
          </a:p>
          <a:p>
            <a:pPr lvl="1"/>
            <a:endParaRPr lang="en-US" smtClean="0">
              <a:latin typeface="Arial" pitchFamily="-105" charset="0"/>
              <a:ea typeface="ＭＳ Ｐゴシック" pitchFamily="-105" charset="-128"/>
            </a:endParaRPr>
          </a:p>
        </p:txBody>
      </p:sp>
      <p:sp>
        <p:nvSpPr>
          <p:cNvPr id="37892" name="Content Placeholder 5"/>
          <p:cNvSpPr>
            <a:spLocks noGrp="1"/>
          </p:cNvSpPr>
          <p:nvPr>
            <p:ph sz="half" idx="2"/>
          </p:nvPr>
        </p:nvSpPr>
        <p:spPr/>
        <p:txBody>
          <a:bodyPr/>
          <a:lstStyle/>
          <a:p>
            <a:r>
              <a:rPr lang="en-US" sz="2400" smtClean="0">
                <a:latin typeface="Arial" pitchFamily="-105" charset="0"/>
                <a:ea typeface="ＭＳ Ｐゴシック" pitchFamily="-105" charset="-128"/>
              </a:rPr>
              <a:t>Solutions</a:t>
            </a:r>
          </a:p>
          <a:p>
            <a:pPr lvl="1"/>
            <a:r>
              <a:rPr lang="en-US" sz="2000" smtClean="0">
                <a:latin typeface="Arial" pitchFamily="-105" charset="0"/>
                <a:ea typeface="ＭＳ Ｐゴシック" pitchFamily="-105" charset="-128"/>
              </a:rPr>
              <a:t>Smart surveys</a:t>
            </a:r>
          </a:p>
          <a:p>
            <a:pPr lvl="1"/>
            <a:r>
              <a:rPr lang="en-US" sz="2000" smtClean="0">
                <a:latin typeface="Arial" pitchFamily="-105" charset="0"/>
                <a:ea typeface="ＭＳ Ｐゴシック" pitchFamily="-105" charset="-128"/>
              </a:rPr>
              <a:t>Existing data</a:t>
            </a:r>
          </a:p>
          <a:p>
            <a:pPr lvl="1"/>
            <a:r>
              <a:rPr lang="en-US" sz="2000" smtClean="0">
                <a:latin typeface="Arial" pitchFamily="-105" charset="0"/>
                <a:ea typeface="ＭＳ Ｐゴシック" pitchFamily="-105" charset="-128"/>
              </a:rPr>
              <a:t>Previous Surveys</a:t>
            </a:r>
          </a:p>
          <a:p>
            <a:pPr lvl="1"/>
            <a:r>
              <a:rPr lang="en-US" sz="2000" smtClean="0">
                <a:latin typeface="Arial" pitchFamily="-105" charset="0"/>
                <a:ea typeface="ＭＳ Ｐゴシック" pitchFamily="-105" charset="-128"/>
              </a:rPr>
              <a:t>Sanity Check</a:t>
            </a:r>
          </a:p>
          <a:p>
            <a:pPr lvl="1"/>
            <a:r>
              <a:rPr lang="en-US" sz="2000" smtClean="0">
                <a:latin typeface="Arial" pitchFamily="-105" charset="0"/>
                <a:ea typeface="ＭＳ Ｐゴシック" pitchFamily="-105" charset="-128"/>
              </a:rPr>
              <a:t>Peer Review</a:t>
            </a:r>
          </a:p>
          <a:p>
            <a:r>
              <a:rPr lang="en-US" sz="2400" smtClean="0">
                <a:latin typeface="Arial" pitchFamily="-105" charset="0"/>
                <a:ea typeface="ＭＳ Ｐゴシック" pitchFamily="-105" charset="-128"/>
              </a:rPr>
              <a:t>Process</a:t>
            </a:r>
          </a:p>
          <a:p>
            <a:pPr lvl="1"/>
            <a:r>
              <a:rPr lang="en-US" sz="2000" smtClean="0">
                <a:latin typeface="Arial" pitchFamily="-105" charset="0"/>
                <a:ea typeface="ＭＳ Ｐゴシック" pitchFamily="-105" charset="-128"/>
              </a:rPr>
              <a:t>Pre-test/Trial/Pilot </a:t>
            </a:r>
            <a:br>
              <a:rPr lang="en-US" sz="2000" smtClean="0">
                <a:latin typeface="Arial" pitchFamily="-105" charset="0"/>
                <a:ea typeface="ＭＳ Ｐゴシック" pitchFamily="-105" charset="-128"/>
              </a:rPr>
            </a:br>
            <a:r>
              <a:rPr lang="en-US" sz="2000" smtClean="0">
                <a:latin typeface="Arial" pitchFamily="-105" charset="0"/>
                <a:ea typeface="ＭＳ Ｐゴシック" pitchFamily="-105" charset="-128"/>
              </a:rPr>
              <a:t>…then survey</a:t>
            </a:r>
          </a:p>
          <a:p>
            <a:pPr lvl="1"/>
            <a:r>
              <a:rPr lang="en-US" sz="2000" smtClean="0">
                <a:latin typeface="Arial" pitchFamily="-105" charset="0"/>
                <a:ea typeface="ＭＳ Ｐゴシック" pitchFamily="-105" charset="-128"/>
              </a:rPr>
              <a:t>Follow up survey</a:t>
            </a:r>
          </a:p>
          <a:p>
            <a:pPr lvl="1">
              <a:buFont typeface="Wingdings" pitchFamily="-105" charset="2"/>
              <a:buNone/>
            </a:pPr>
            <a:endParaRPr lang="en-US" sz="2000" smtClean="0">
              <a:latin typeface="Arial" pitchFamily="-105" charset="0"/>
              <a:ea typeface="ＭＳ Ｐゴシック" pitchFamily="-105" charset="-128"/>
            </a:endParaRPr>
          </a:p>
        </p:txBody>
      </p:sp>
      <p:sp>
        <p:nvSpPr>
          <p:cNvPr id="37893" name="Footer Placeholder 3"/>
          <p:cNvSpPr>
            <a:spLocks noGrp="1"/>
          </p:cNvSpPr>
          <p:nvPr>
            <p:ph type="ftr" sz="quarter" idx="11"/>
          </p:nvPr>
        </p:nvSpPr>
        <p:spPr>
          <a:noFill/>
        </p:spPr>
        <p:txBody>
          <a:bodyPr/>
          <a:lstStyle/>
          <a:p>
            <a:r>
              <a:rPr lang="en-GB" smtClean="0">
                <a:latin typeface="Arial" pitchFamily="-105" charset="0"/>
              </a:rPr>
              <a:t>saw@ecs.soton.ac.uk</a:t>
            </a: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a:noFill/>
        </p:spPr>
        <p:txBody>
          <a:bodyPr/>
          <a:lstStyle/>
          <a:p>
            <a:pPr defTabSz="762000"/>
            <a:r>
              <a:rPr lang="en-GB" smtClean="0">
                <a:latin typeface="Arial" pitchFamily="-105" charset="0"/>
              </a:rPr>
              <a:t>saw@ecs.soton.ac.uk</a:t>
            </a:r>
          </a:p>
        </p:txBody>
      </p:sp>
      <p:sp>
        <p:nvSpPr>
          <p:cNvPr id="21507" name="Rectangle 4"/>
          <p:cNvSpPr>
            <a:spLocks noGrp="1" noChangeArrowheads="1"/>
          </p:cNvSpPr>
          <p:nvPr>
            <p:ph type="ctrTitle"/>
          </p:nvPr>
        </p:nvSpPr>
        <p:spPr/>
        <p:txBody>
          <a:bodyPr/>
          <a:lstStyle/>
          <a:p>
            <a:pPr algn="ctr"/>
            <a:r>
              <a:rPr lang="en-GB">
                <a:ea typeface="ＭＳ Ｐゴシック" pitchFamily="-105" charset="-128"/>
                <a:cs typeface="ＭＳ Ｐゴシック" pitchFamily="-105" charset="-128"/>
              </a:rPr>
              <a:t>Introduction and Objectives</a:t>
            </a:r>
          </a:p>
        </p:txBody>
      </p:sp>
      <p:sp>
        <p:nvSpPr>
          <p:cNvPr id="21508" name="Rectangle 5"/>
          <p:cNvSpPr>
            <a:spLocks noGrp="1" noChangeArrowheads="1"/>
          </p:cNvSpPr>
          <p:nvPr>
            <p:ph type="subTitle" idx="1"/>
          </p:nvPr>
        </p:nvSpPr>
        <p:spPr/>
        <p:txBody>
          <a:bodyPr/>
          <a:lstStyle/>
          <a:p>
            <a:r>
              <a:rPr lang="en-GB" smtClean="0">
                <a:latin typeface="Arial" pitchFamily="-105" charset="0"/>
                <a:ea typeface="ＭＳ Ｐゴシック" pitchFamily="-105" charset="-128"/>
              </a:rPr>
              <a:t>How I will run this class </a:t>
            </a:r>
            <a:r>
              <a:rPr lang="en-US" smtClean="0">
                <a:latin typeface="Arial" pitchFamily="-105" charset="0"/>
                <a:ea typeface="ＭＳ Ｐゴシック" pitchFamily="-105" charset="-128"/>
              </a:rPr>
              <a:t>–</a:t>
            </a:r>
            <a:r>
              <a:rPr lang="en-GB" smtClean="0">
                <a:latin typeface="Arial" pitchFamily="-105" charset="0"/>
                <a:ea typeface="ＭＳ Ｐゴシック" pitchFamily="-105" charset="-128"/>
              </a:rPr>
              <a:t> with you!</a:t>
            </a:r>
            <a:br>
              <a:rPr lang="en-GB" smtClean="0">
                <a:latin typeface="Arial" pitchFamily="-105" charset="0"/>
                <a:ea typeface="ＭＳ Ｐゴシック" pitchFamily="-105" charset="-128"/>
              </a:rPr>
            </a:br>
            <a:r>
              <a:rPr lang="en-GB" smtClean="0">
                <a:latin typeface="Arial" pitchFamily="-105" charset="0"/>
                <a:ea typeface="ＭＳ Ｐゴシック" pitchFamily="-105" charset="-128"/>
              </a:rPr>
              <a:t>What I want </a:t>
            </a:r>
            <a:r>
              <a:rPr lang="en-US" smtClean="0">
                <a:latin typeface="Arial" pitchFamily="-105" charset="0"/>
                <a:ea typeface="ＭＳ Ｐゴシック" pitchFamily="-105" charset="-128"/>
              </a:rPr>
              <a:t>–</a:t>
            </a:r>
            <a:r>
              <a:rPr lang="en-GB" smtClean="0">
                <a:latin typeface="Arial" pitchFamily="-105" charset="0"/>
                <a:ea typeface="ＭＳ Ｐゴシック" pitchFamily="-105" charset="-128"/>
              </a:rPr>
              <a:t> us all to think!</a:t>
            </a:r>
            <a:br>
              <a:rPr lang="en-GB" smtClean="0">
                <a:latin typeface="Arial" pitchFamily="-105" charset="0"/>
                <a:ea typeface="ＭＳ Ｐゴシック" pitchFamily="-105" charset="-128"/>
              </a:rPr>
            </a:br>
            <a:r>
              <a:rPr lang="en-GB" smtClean="0">
                <a:latin typeface="Arial" pitchFamily="-105" charset="0"/>
                <a:ea typeface="ＭＳ Ｐゴシック" pitchFamily="-105" charset="-128"/>
              </a:rPr>
              <a:t>What do you want? </a:t>
            </a:r>
            <a:r>
              <a:rPr lang="en-US" smtClean="0">
                <a:latin typeface="Arial" pitchFamily="-105" charset="0"/>
                <a:ea typeface="ＭＳ Ｐゴシック" pitchFamily="-105" charset="-128"/>
              </a:rPr>
              <a:t>–</a:t>
            </a:r>
            <a:r>
              <a:rPr lang="en-GB" smtClean="0">
                <a:latin typeface="Arial" pitchFamily="-105" charset="0"/>
                <a:ea typeface="ＭＳ Ｐゴシック" pitchFamily="-105" charset="-128"/>
              </a:rPr>
              <a:t> keep that in sight</a:t>
            </a: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5"/>
          <p:cNvSpPr>
            <a:spLocks noGrp="1"/>
          </p:cNvSpPr>
          <p:nvPr>
            <p:ph type="title"/>
          </p:nvPr>
        </p:nvSpPr>
        <p:spPr/>
        <p:txBody>
          <a:bodyPr/>
          <a:lstStyle/>
          <a:p>
            <a:r>
              <a:rPr lang="en-US" smtClean="0">
                <a:ea typeface="ＭＳ Ｐゴシック" pitchFamily="-105" charset="-128"/>
                <a:cs typeface="ＭＳ Ｐゴシック" pitchFamily="-105" charset="-128"/>
              </a:rPr>
              <a:t>Pragmatics – bringing it together</a:t>
            </a:r>
          </a:p>
        </p:txBody>
      </p:sp>
      <p:sp>
        <p:nvSpPr>
          <p:cNvPr id="38915" name="Content Placeholder 6"/>
          <p:cNvSpPr>
            <a:spLocks noGrp="1"/>
          </p:cNvSpPr>
          <p:nvPr>
            <p:ph idx="1"/>
          </p:nvPr>
        </p:nvSpPr>
        <p:spPr/>
        <p:txBody>
          <a:bodyPr/>
          <a:lstStyle/>
          <a:p>
            <a:r>
              <a:rPr lang="en-US" dirty="0" smtClean="0">
                <a:latin typeface="Arial" pitchFamily="-105" charset="0"/>
                <a:ea typeface="ＭＳ Ｐゴシック" pitchFamily="-105" charset="-128"/>
              </a:rPr>
              <a:t>What you want to explore/find out/prove/discover?</a:t>
            </a:r>
          </a:p>
          <a:p>
            <a:r>
              <a:rPr lang="en-US" dirty="0" smtClean="0">
                <a:latin typeface="Arial" pitchFamily="-105" charset="0"/>
                <a:ea typeface="ＭＳ Ｐゴシック" pitchFamily="-105" charset="-128"/>
              </a:rPr>
              <a:t>Who will you survey?</a:t>
            </a:r>
          </a:p>
          <a:p>
            <a:r>
              <a:rPr lang="en-US" dirty="0" smtClean="0">
                <a:latin typeface="Arial" pitchFamily="-105" charset="0"/>
                <a:ea typeface="ＭＳ Ｐゴシック" pitchFamily="-105" charset="-128"/>
              </a:rPr>
              <a:t>How you will do it?</a:t>
            </a:r>
          </a:p>
          <a:p>
            <a:r>
              <a:rPr lang="en-US" dirty="0" smtClean="0">
                <a:latin typeface="Arial" pitchFamily="-105" charset="0"/>
                <a:ea typeface="ＭＳ Ｐゴシック" pitchFamily="-105" charset="-128"/>
              </a:rPr>
              <a:t>What you will ask?</a:t>
            </a:r>
          </a:p>
          <a:p>
            <a:pPr>
              <a:buNone/>
            </a:pPr>
            <a:endParaRPr lang="en-US" dirty="0" smtClean="0">
              <a:latin typeface="Arial" pitchFamily="-105" charset="0"/>
              <a:ea typeface="ＭＳ Ｐゴシック" pitchFamily="-105" charset="-128"/>
            </a:endParaRPr>
          </a:p>
          <a:p>
            <a:r>
              <a:rPr lang="en-US" dirty="0" smtClean="0">
                <a:latin typeface="Arial" pitchFamily="-105" charset="0"/>
                <a:ea typeface="ＭＳ Ｐゴシック" pitchFamily="-105" charset="-128"/>
              </a:rPr>
              <a:t>Pre-test, pilot</a:t>
            </a:r>
          </a:p>
          <a:p>
            <a:r>
              <a:rPr lang="en-US" dirty="0" smtClean="0">
                <a:latin typeface="Arial" pitchFamily="-105" charset="0"/>
                <a:ea typeface="ＭＳ Ｐゴシック" pitchFamily="-105" charset="-128"/>
              </a:rPr>
              <a:t>Conduct survey/collect data</a:t>
            </a:r>
          </a:p>
          <a:p>
            <a:endParaRPr lang="en-US" dirty="0" smtClean="0">
              <a:latin typeface="Arial" pitchFamily="-105" charset="0"/>
              <a:ea typeface="ＭＳ Ｐゴシック" pitchFamily="-105" charset="-128"/>
            </a:endParaRPr>
          </a:p>
          <a:p>
            <a:r>
              <a:rPr lang="en-US" dirty="0" smtClean="0">
                <a:latin typeface="Arial" pitchFamily="-105" charset="0"/>
                <a:ea typeface="ＭＳ Ｐゴシック" pitchFamily="-105" charset="-128"/>
              </a:rPr>
              <a:t>Analyse data</a:t>
            </a:r>
          </a:p>
          <a:p>
            <a:r>
              <a:rPr lang="en-US" dirty="0" smtClean="0">
                <a:latin typeface="Arial" pitchFamily="-105" charset="0"/>
                <a:ea typeface="ＭＳ Ｐゴシック" pitchFamily="-105" charset="-128"/>
              </a:rPr>
              <a:t>Interim conclusions/discussion/</a:t>
            </a:r>
          </a:p>
          <a:p>
            <a:r>
              <a:rPr lang="en-US" dirty="0" smtClean="0">
                <a:latin typeface="Arial" pitchFamily="-105" charset="0"/>
                <a:ea typeface="ＭＳ Ｐゴシック" pitchFamily="-105" charset="-128"/>
              </a:rPr>
              <a:t>Draft, review, publish</a:t>
            </a:r>
          </a:p>
        </p:txBody>
      </p:sp>
      <p:sp>
        <p:nvSpPr>
          <p:cNvPr id="38916" name="Footer Placeholder 4"/>
          <p:cNvSpPr>
            <a:spLocks noGrp="1"/>
          </p:cNvSpPr>
          <p:nvPr>
            <p:ph type="ftr" sz="quarter" idx="11"/>
          </p:nvPr>
        </p:nvSpPr>
        <p:spPr>
          <a:noFill/>
        </p:spPr>
        <p:txBody>
          <a:bodyPr/>
          <a:lstStyle/>
          <a:p>
            <a:r>
              <a:rPr lang="en-GB" smtClean="0">
                <a:latin typeface="Arial" pitchFamily="-105" charset="0"/>
              </a:rPr>
              <a:t>saw@ecs.soton.ac.uk</a:t>
            </a: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ea typeface="ＭＳ Ｐゴシック" pitchFamily="-105" charset="-128"/>
                <a:cs typeface="ＭＳ Ｐゴシック" pitchFamily="-105" charset="-128"/>
              </a:rPr>
              <a:t>Pragmatics: some options</a:t>
            </a:r>
          </a:p>
        </p:txBody>
      </p:sp>
      <p:sp>
        <p:nvSpPr>
          <p:cNvPr id="39939" name="Footer Placeholder 2"/>
          <p:cNvSpPr>
            <a:spLocks noGrp="1"/>
          </p:cNvSpPr>
          <p:nvPr>
            <p:ph type="ftr" sz="quarter" idx="11"/>
          </p:nvPr>
        </p:nvSpPr>
        <p:spPr>
          <a:noFill/>
        </p:spPr>
        <p:txBody>
          <a:bodyPr/>
          <a:lstStyle/>
          <a:p>
            <a:r>
              <a:rPr lang="en-GB" smtClean="0">
                <a:latin typeface="Arial" pitchFamily="-105" charset="0"/>
              </a:rPr>
              <a:t>saw@ecs.soton.ac.uk</a:t>
            </a:r>
          </a:p>
        </p:txBody>
      </p:sp>
      <p:pic>
        <p:nvPicPr>
          <p:cNvPr id="39940" name="Picture 3" descr="Picture 36.png"/>
          <p:cNvPicPr>
            <a:picLocks noChangeAspect="1"/>
          </p:cNvPicPr>
          <p:nvPr/>
        </p:nvPicPr>
        <p:blipFill>
          <a:blip r:embed="rId2"/>
          <a:srcRect/>
          <a:stretch>
            <a:fillRect/>
          </a:stretch>
        </p:blipFill>
        <p:spPr bwMode="auto">
          <a:xfrm>
            <a:off x="0" y="2133600"/>
            <a:ext cx="9144000" cy="4257675"/>
          </a:xfrm>
          <a:prstGeom prst="rect">
            <a:avLst/>
          </a:prstGeom>
          <a:noFill/>
          <a:ln w="9525">
            <a:noFill/>
            <a:miter lim="800000"/>
            <a:headEnd/>
            <a:tailEnd/>
          </a:ln>
        </p:spPr>
      </p:pic>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ea typeface="ＭＳ Ｐゴシック" pitchFamily="-105" charset="-128"/>
                <a:cs typeface="ＭＳ Ｐゴシック" pitchFamily="-105" charset="-128"/>
              </a:rPr>
              <a:t>Pragmatics – some options</a:t>
            </a:r>
          </a:p>
        </p:txBody>
      </p:sp>
      <p:pic>
        <p:nvPicPr>
          <p:cNvPr id="40963" name="Content Placeholder 5" descr="Picture 37.png"/>
          <p:cNvPicPr>
            <a:picLocks noGrp="1" noChangeAspect="1"/>
          </p:cNvPicPr>
          <p:nvPr>
            <p:ph idx="1"/>
          </p:nvPr>
        </p:nvPicPr>
        <p:blipFill>
          <a:blip r:embed="rId2"/>
          <a:srcRect l="-40744" r="-40744"/>
          <a:stretch>
            <a:fillRect/>
          </a:stretch>
        </p:blipFill>
        <p:spPr/>
      </p:pic>
      <p:sp>
        <p:nvSpPr>
          <p:cNvPr id="40964" name="Footer Placeholder 3"/>
          <p:cNvSpPr>
            <a:spLocks noGrp="1"/>
          </p:cNvSpPr>
          <p:nvPr>
            <p:ph type="ftr" sz="quarter" idx="11"/>
          </p:nvPr>
        </p:nvSpPr>
        <p:spPr>
          <a:noFill/>
        </p:spPr>
        <p:txBody>
          <a:bodyPr/>
          <a:lstStyle/>
          <a:p>
            <a:r>
              <a:rPr lang="en-GB" smtClean="0">
                <a:latin typeface="Arial" pitchFamily="-105" charset="0"/>
              </a:rPr>
              <a:t>saw@ecs.soton.ac.uk</a:t>
            </a:r>
          </a:p>
        </p:txBody>
      </p:sp>
      <p:sp>
        <p:nvSpPr>
          <p:cNvPr id="40965" name="Rectangle 6"/>
          <p:cNvSpPr>
            <a:spLocks noChangeArrowheads="1"/>
          </p:cNvSpPr>
          <p:nvPr/>
        </p:nvSpPr>
        <p:spPr bwMode="auto">
          <a:xfrm>
            <a:off x="609600" y="1676400"/>
            <a:ext cx="8153400" cy="461963"/>
          </a:xfrm>
          <a:prstGeom prst="rect">
            <a:avLst/>
          </a:prstGeom>
          <a:solidFill>
            <a:schemeClr val="bg1"/>
          </a:solidFill>
          <a:ln w="9525">
            <a:noFill/>
            <a:miter lim="800000"/>
            <a:headEnd/>
            <a:tailEnd/>
          </a:ln>
        </p:spPr>
        <p:txBody>
          <a:bodyPr>
            <a:prstTxWarp prst="textNoShape">
              <a:avLst/>
            </a:prstTxWarp>
            <a:spAutoFit/>
          </a:bodyPr>
          <a:lstStyle/>
          <a:p>
            <a:pPr>
              <a:buFont typeface="Wingdings" pitchFamily="-105" charset="2"/>
              <a:buNone/>
            </a:pPr>
            <a:r>
              <a:rPr lang="en-US" sz="1200"/>
              <a:t>Thanks to Tony Hirst</a:t>
            </a:r>
            <a:br>
              <a:rPr lang="en-US" sz="1200"/>
            </a:br>
            <a:r>
              <a:rPr lang="en-US" sz="1200"/>
              <a:t>http://ouseful.wordpress.com/2009/02/17/creating-your-own-results-charts-for-surveys-created-with-google-forms/</a:t>
            </a: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iSurvey</a:t>
            </a:r>
            <a:r>
              <a:rPr lang="en-GB" dirty="0" smtClean="0"/>
              <a:t> – </a:t>
            </a:r>
            <a:r>
              <a:rPr lang="en-GB" sz="2400" dirty="0" smtClean="0"/>
              <a:t>the soton survey tool</a:t>
            </a:r>
            <a:endParaRPr lang="en-GB" dirty="0"/>
          </a:p>
        </p:txBody>
      </p:sp>
      <p:pic>
        <p:nvPicPr>
          <p:cNvPr id="5" name="Content Placeholder 4" descr="Picture 91.png">
            <a:hlinkClick r:id="rId2"/>
          </p:cNvPr>
          <p:cNvPicPr>
            <a:picLocks noGrp="1" noChangeAspect="1"/>
          </p:cNvPicPr>
          <p:nvPr>
            <p:ph idx="1"/>
          </p:nvPr>
        </p:nvPicPr>
        <p:blipFill>
          <a:blip r:embed="rId3"/>
          <a:srcRect t="-6002" b="-6002"/>
          <a:stretch>
            <a:fillRect/>
          </a:stretch>
        </p:blipFill>
        <p:spPr/>
      </p:pic>
      <p:sp>
        <p:nvSpPr>
          <p:cNvPr id="4" name="Footer Placeholder 3"/>
          <p:cNvSpPr>
            <a:spLocks noGrp="1"/>
          </p:cNvSpPr>
          <p:nvPr>
            <p:ph type="ftr" sz="quarter" idx="11"/>
          </p:nvPr>
        </p:nvSpPr>
        <p:spPr/>
        <p:txBody>
          <a:bodyPr/>
          <a:lstStyle/>
          <a:p>
            <a:pPr>
              <a:defRPr/>
            </a:pPr>
            <a:r>
              <a:rPr lang="en-GB" smtClean="0"/>
              <a:t>saw@ecs.soton.ac.uk</a:t>
            </a:r>
            <a:endParaRPr lang="en-GB"/>
          </a:p>
        </p:txBody>
      </p:sp>
      <p:sp>
        <p:nvSpPr>
          <p:cNvPr id="6" name="Rectangle 5"/>
          <p:cNvSpPr/>
          <p:nvPr/>
        </p:nvSpPr>
        <p:spPr>
          <a:xfrm>
            <a:off x="0" y="1752600"/>
            <a:ext cx="9144000" cy="52322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buNone/>
            </a:pPr>
            <a:r>
              <a:rPr lang="en-US" sz="2800" dirty="0" smtClean="0"/>
              <a:t>http://</a:t>
            </a:r>
            <a:r>
              <a:rPr lang="en-US" sz="2800" dirty="0" err="1" smtClean="0"/>
              <a:t>www.</a:t>
            </a:r>
            <a:r>
              <a:rPr lang="en-US" sz="2800" dirty="0" err="1" smtClean="0">
                <a:hlinkClick r:id="rId2"/>
              </a:rPr>
              <a:t>isurvey</a:t>
            </a:r>
            <a:r>
              <a:rPr lang="en-US" sz="2800" dirty="0" err="1" smtClean="0"/>
              <a:t>.soton.ac.uk</a:t>
            </a:r>
            <a:r>
              <a:rPr lang="en-US" sz="2800" dirty="0" smtClean="0"/>
              <a:t>/</a:t>
            </a:r>
            <a:endParaRPr lang="en-GB" sz="2800" dirty="0"/>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4"/>
          <p:cNvSpPr>
            <a:spLocks noGrp="1"/>
          </p:cNvSpPr>
          <p:nvPr>
            <p:ph type="ftr" sz="quarter" idx="11"/>
          </p:nvPr>
        </p:nvSpPr>
        <p:spPr>
          <a:noFill/>
        </p:spPr>
        <p:txBody>
          <a:bodyPr/>
          <a:lstStyle/>
          <a:p>
            <a:pPr defTabSz="762000"/>
            <a:r>
              <a:rPr lang="en-GB" smtClean="0">
                <a:latin typeface="Arial" pitchFamily="-105" charset="0"/>
              </a:rPr>
              <a:t>saw@ecs.soton.ac.uk</a:t>
            </a:r>
          </a:p>
        </p:txBody>
      </p:sp>
      <p:sp>
        <p:nvSpPr>
          <p:cNvPr id="41987" name="Rectangle 2"/>
          <p:cNvSpPr>
            <a:spLocks noGrp="1" noChangeArrowheads="1"/>
          </p:cNvSpPr>
          <p:nvPr>
            <p:ph type="title"/>
          </p:nvPr>
        </p:nvSpPr>
        <p:spPr>
          <a:noFill/>
        </p:spPr>
        <p:txBody>
          <a:bodyPr/>
          <a:lstStyle/>
          <a:p>
            <a:r>
              <a:rPr lang="en-GB">
                <a:ea typeface="ＭＳ Ｐゴシック" pitchFamily="-105" charset="-128"/>
                <a:cs typeface="ＭＳ Ｐゴシック" pitchFamily="-105" charset="-128"/>
              </a:rPr>
              <a:t>References</a:t>
            </a:r>
          </a:p>
        </p:txBody>
      </p:sp>
      <p:sp>
        <p:nvSpPr>
          <p:cNvPr id="41988" name="Rectangle 3"/>
          <p:cNvSpPr>
            <a:spLocks noGrp="1" noChangeArrowheads="1"/>
          </p:cNvSpPr>
          <p:nvPr>
            <p:ph type="body" idx="1"/>
          </p:nvPr>
        </p:nvSpPr>
        <p:spPr>
          <a:noFill/>
        </p:spPr>
        <p:txBody>
          <a:bodyPr/>
          <a:lstStyle/>
          <a:p>
            <a:pPr>
              <a:buNone/>
            </a:pPr>
            <a:r>
              <a:rPr lang="en-GB" sz="2800" dirty="0" smtClean="0">
                <a:latin typeface="Arial" pitchFamily="-105" charset="0"/>
                <a:ea typeface="ＭＳ Ｐゴシック" pitchFamily="-105" charset="-128"/>
              </a:rPr>
              <a:t>	</a:t>
            </a:r>
            <a:r>
              <a:rPr lang="en-GB" sz="2400" dirty="0" smtClean="0">
                <a:latin typeface="Arial" pitchFamily="-105" charset="0"/>
                <a:ea typeface="ＭＳ Ｐゴシック" pitchFamily="-105" charset="-128"/>
              </a:rPr>
              <a:t>for background </a:t>
            </a:r>
            <a:r>
              <a:rPr lang="en-GB" sz="2400" dirty="0">
                <a:latin typeface="Arial" pitchFamily="-105" charset="0"/>
                <a:ea typeface="ＭＳ Ｐゴシック" pitchFamily="-105" charset="-128"/>
              </a:rPr>
              <a:t>and related material and references</a:t>
            </a:r>
            <a:r>
              <a:rPr lang="en-GB" sz="2400" dirty="0" smtClean="0">
                <a:latin typeface="Arial" pitchFamily="-105" charset="0"/>
                <a:ea typeface="ＭＳ Ｐゴシック" pitchFamily="-105" charset="-128"/>
              </a:rPr>
              <a:t> please see </a:t>
            </a:r>
            <a:r>
              <a:rPr lang="en-GB" sz="2400" dirty="0">
                <a:latin typeface="Arial" pitchFamily="-105" charset="0"/>
                <a:ea typeface="ＭＳ Ｐゴシック" pitchFamily="-105" charset="-128"/>
              </a:rPr>
              <a:t>the</a:t>
            </a:r>
            <a:r>
              <a:rPr lang="en-GB" sz="2400" dirty="0" smtClean="0">
                <a:latin typeface="Arial" pitchFamily="-105" charset="0"/>
                <a:ea typeface="ＭＳ Ｐゴシック" pitchFamily="-105" charset="-128"/>
              </a:rPr>
              <a:t> course web </a:t>
            </a:r>
            <a:r>
              <a:rPr lang="en-GB" sz="2400" dirty="0" smtClean="0">
                <a:latin typeface="Arial" pitchFamily="-105" charset="0"/>
                <a:ea typeface="ＭＳ Ｐゴシック" pitchFamily="-105" charset="-128"/>
              </a:rPr>
              <a:t>page (resources)</a:t>
            </a:r>
            <a:endParaRPr lang="en-GB" sz="2800" dirty="0" smtClean="0">
              <a:latin typeface="Arial" pitchFamily="-105" charset="0"/>
              <a:ea typeface="ＭＳ Ｐゴシック" pitchFamily="-105" charset="-128"/>
            </a:endParaRPr>
          </a:p>
          <a:p>
            <a:pPr lvl="1">
              <a:buNone/>
            </a:pPr>
            <a:r>
              <a:rPr lang="en-US" sz="2600" b="1" dirty="0" smtClean="0">
                <a:latin typeface="Arial" pitchFamily="-105" charset="0"/>
                <a:ea typeface="ＭＳ Ｐゴシック" pitchFamily="-105" charset="-128"/>
              </a:rPr>
              <a:t>Useful text:</a:t>
            </a:r>
          </a:p>
          <a:p>
            <a:pPr lvl="1">
              <a:buNone/>
            </a:pPr>
            <a:r>
              <a:rPr lang="en-US" sz="2400" b="1" dirty="0" smtClean="0">
                <a:latin typeface="Arial" pitchFamily="-105" charset="0"/>
                <a:ea typeface="ＭＳ Ｐゴシック" pitchFamily="-105" charset="-128"/>
              </a:rPr>
              <a:t>International </a:t>
            </a:r>
            <a:r>
              <a:rPr lang="en-US" sz="2400" b="1" dirty="0" smtClean="0">
                <a:latin typeface="Arial" pitchFamily="-105" charset="0"/>
                <a:ea typeface="ＭＳ Ｐゴシック" pitchFamily="-105" charset="-128"/>
              </a:rPr>
              <a:t>handbook of survey methodology </a:t>
            </a:r>
            <a:r>
              <a:rPr lang="en-US" sz="2400" b="1" dirty="0" smtClean="0">
                <a:latin typeface="Arial" pitchFamily="-105" charset="0"/>
                <a:ea typeface="ＭＳ Ｐゴシック" pitchFamily="-105" charset="-128"/>
              </a:rPr>
              <a:t/>
            </a:r>
            <a:br>
              <a:rPr lang="en-US" sz="2400" b="1" dirty="0" smtClean="0">
                <a:latin typeface="Arial" pitchFamily="-105" charset="0"/>
                <a:ea typeface="ＭＳ Ｐゴシック" pitchFamily="-105" charset="-128"/>
              </a:rPr>
            </a:br>
            <a:r>
              <a:rPr lang="en-US" sz="2400" dirty="0" smtClean="0">
                <a:latin typeface="Arial" pitchFamily="-105" charset="0"/>
                <a:ea typeface="ＭＳ Ｐゴシック" pitchFamily="-105" charset="-128"/>
              </a:rPr>
              <a:t>de </a:t>
            </a:r>
            <a:r>
              <a:rPr lang="en-US" sz="2400" dirty="0" err="1" smtClean="0">
                <a:latin typeface="Arial" pitchFamily="-105" charset="0"/>
                <a:ea typeface="ＭＳ Ｐゴシック" pitchFamily="-105" charset="-128"/>
              </a:rPr>
              <a:t>Leeuw</a:t>
            </a:r>
            <a:r>
              <a:rPr lang="en-US" sz="2400" dirty="0" smtClean="0">
                <a:latin typeface="Arial" pitchFamily="-105" charset="0"/>
                <a:ea typeface="ＭＳ Ｐゴシック" pitchFamily="-105" charset="-128"/>
              </a:rPr>
              <a:t> et al, </a:t>
            </a:r>
            <a:r>
              <a:rPr lang="en-US" sz="2400" dirty="0" smtClean="0">
                <a:latin typeface="Arial" pitchFamily="-105" charset="0"/>
                <a:ea typeface="ＭＳ Ｐゴシック" pitchFamily="-105" charset="-128"/>
              </a:rPr>
              <a:t>2008</a:t>
            </a:r>
          </a:p>
          <a:p>
            <a:pPr lvl="1">
              <a:buNone/>
            </a:pPr>
            <a:r>
              <a:rPr lang="en-US" sz="2200" b="1" dirty="0" smtClean="0">
                <a:latin typeface="Arial" pitchFamily="-105" charset="0"/>
                <a:ea typeface="ＭＳ Ｐゴシック" pitchFamily="-105" charset="-128"/>
              </a:rPr>
              <a:t>Available </a:t>
            </a:r>
            <a:r>
              <a:rPr lang="en-US" sz="2200" b="1" dirty="0" smtClean="0">
                <a:latin typeface="Arial" pitchFamily="-105" charset="0"/>
                <a:ea typeface="ＭＳ Ｐゴシック" pitchFamily="-105" charset="-128"/>
              </a:rPr>
              <a:t>from library, also supported by companion web </a:t>
            </a:r>
            <a:r>
              <a:rPr lang="en-US" sz="2200" b="1" dirty="0" smtClean="0">
                <a:latin typeface="Arial" pitchFamily="-105" charset="0"/>
                <a:ea typeface="ＭＳ Ｐゴシック" pitchFamily="-105" charset="-128"/>
              </a:rPr>
              <a:t>site</a:t>
            </a:r>
          </a:p>
          <a:p>
            <a:pPr lvl="1">
              <a:buNone/>
            </a:pPr>
            <a:r>
              <a:rPr lang="en-US" sz="2200" dirty="0" smtClean="0">
                <a:latin typeface="Arial" pitchFamily="-105" charset="0"/>
                <a:ea typeface="ＭＳ Ｐゴシック" pitchFamily="-105" charset="-128"/>
              </a:rPr>
              <a:t>http</a:t>
            </a:r>
            <a:r>
              <a:rPr lang="en-US" sz="2200" dirty="0" smtClean="0">
                <a:latin typeface="Arial" pitchFamily="-105" charset="0"/>
                <a:ea typeface="ＭＳ Ｐゴシック" pitchFamily="-105" charset="-128"/>
              </a:rPr>
              <a:t>://www.xs4all.nl/~</a:t>
            </a:r>
            <a:r>
              <a:rPr lang="en-US" sz="2200" dirty="0" err="1" smtClean="0">
                <a:latin typeface="Arial" pitchFamily="-105" charset="0"/>
                <a:ea typeface="ＭＳ Ｐゴシック" pitchFamily="-105" charset="-128"/>
              </a:rPr>
              <a:t>edithl</a:t>
            </a:r>
            <a:r>
              <a:rPr lang="en-US" sz="2200" dirty="0" smtClean="0">
                <a:latin typeface="Arial" pitchFamily="-105" charset="0"/>
                <a:ea typeface="ＭＳ Ｐゴシック" pitchFamily="-105" charset="-128"/>
              </a:rPr>
              <a:t>/</a:t>
            </a:r>
            <a:r>
              <a:rPr lang="en-US" sz="2200" dirty="0" err="1" smtClean="0">
                <a:latin typeface="Arial" pitchFamily="-105" charset="0"/>
                <a:ea typeface="ＭＳ Ｐゴシック" pitchFamily="-105" charset="-128"/>
              </a:rPr>
              <a:t>surveyhandbook</a:t>
            </a:r>
            <a:r>
              <a:rPr lang="en-US" sz="2200" dirty="0" smtClean="0">
                <a:latin typeface="Arial" pitchFamily="-105" charset="0"/>
                <a:ea typeface="ＭＳ Ｐゴシック" pitchFamily="-105" charset="-128"/>
              </a:rPr>
              <a:t>/</a:t>
            </a:r>
            <a:r>
              <a:rPr lang="en-US" sz="2200" dirty="0" err="1" smtClean="0">
                <a:latin typeface="Arial" pitchFamily="-105" charset="0"/>
                <a:ea typeface="ＭＳ Ｐゴシック" pitchFamily="-105" charset="-128"/>
              </a:rPr>
              <a:t>contents.htm</a:t>
            </a:r>
            <a:r>
              <a:rPr lang="en-US" sz="2200" dirty="0" smtClean="0">
                <a:latin typeface="Arial" pitchFamily="-105" charset="0"/>
                <a:ea typeface="ＭＳ Ｐゴシック" pitchFamily="-105" charset="-128"/>
              </a:rPr>
              <a:t> </a:t>
            </a:r>
          </a:p>
          <a:p>
            <a:pPr lvl="2">
              <a:buFont typeface="Wingdings" pitchFamily="-105" charset="2"/>
              <a:buNone/>
            </a:pPr>
            <a:r>
              <a:rPr lang="en-US" sz="2200" dirty="0" smtClean="0">
                <a:latin typeface="Arial" pitchFamily="-105" charset="0"/>
                <a:ea typeface="ＭＳ Ｐゴシック" pitchFamily="-105" charset="-128"/>
              </a:rPr>
              <a:t/>
            </a:r>
            <a:br>
              <a:rPr lang="en-US" sz="2200" dirty="0" smtClean="0">
                <a:latin typeface="Arial" pitchFamily="-105" charset="0"/>
                <a:ea typeface="ＭＳ Ｐゴシック" pitchFamily="-105" charset="-128"/>
              </a:rPr>
            </a:br>
            <a:endParaRPr lang="en-US" sz="2400" dirty="0" smtClean="0">
              <a:latin typeface="Arial" pitchFamily="-105" charset="0"/>
              <a:ea typeface="ＭＳ Ｐゴシック" pitchFamily="-105" charset="-128"/>
            </a:endParaRPr>
          </a:p>
          <a:p>
            <a:endParaRPr lang="en-GB" sz="2800" dirty="0" smtClean="0">
              <a:latin typeface="Arial" pitchFamily="-105" charset="0"/>
              <a:ea typeface="ＭＳ Ｐゴシック" pitchFamily="-105" charset="-128"/>
            </a:endParaRPr>
          </a:p>
          <a:p>
            <a:endParaRPr lang="en-GB" sz="2800" dirty="0">
              <a:latin typeface="Arial" pitchFamily="-105" charset="0"/>
              <a:ea typeface="ＭＳ Ｐゴシック" pitchFamily="-105" charset="-128"/>
            </a:endParaRPr>
          </a:p>
          <a:p>
            <a:pPr>
              <a:buFont typeface="Wingdings" pitchFamily="-105" charset="2"/>
              <a:buNone/>
            </a:pPr>
            <a:endParaRPr lang="en-GB" sz="1800" dirty="0">
              <a:latin typeface="Arial" pitchFamily="-105" charset="0"/>
              <a:ea typeface="ＭＳ Ｐゴシック" pitchFamily="-105" charset="-128"/>
            </a:endParaRP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4" name="Footer Placeholder 3"/>
          <p:cNvSpPr>
            <a:spLocks noGrp="1"/>
          </p:cNvSpPr>
          <p:nvPr>
            <p:ph type="ftr" sz="quarter" idx="11"/>
          </p:nvPr>
        </p:nvSpPr>
        <p:spPr/>
        <p:txBody>
          <a:bodyPr/>
          <a:lstStyle/>
          <a:p>
            <a:pPr>
              <a:defRPr/>
            </a:pPr>
            <a:r>
              <a:rPr lang="en-GB" smtClean="0"/>
              <a:t>saw@ecs.soton.ac.uk</a:t>
            </a:r>
            <a:endParaRPr lang="en-GB"/>
          </a:p>
        </p:txBody>
      </p:sp>
      <p:sp>
        <p:nvSpPr>
          <p:cNvPr id="6" name="Rectangle 5"/>
          <p:cNvSpPr/>
          <p:nvPr/>
        </p:nvSpPr>
        <p:spPr>
          <a:xfrm>
            <a:off x="1981200" y="2362200"/>
            <a:ext cx="5181600" cy="3614836"/>
          </a:xfrm>
          <a:prstGeom prst="rect">
            <a:avLst/>
          </a:prstGeom>
        </p:spPr>
        <p:txBody>
          <a:bodyPr wrap="square">
            <a:spAutoFit/>
          </a:bodyPr>
          <a:lstStyle/>
          <a:p>
            <a:r>
              <a:rPr lang="en-US" sz="1050" b="1" dirty="0" smtClean="0"/>
              <a:t>Research design : qualitative, quantitative, and mixed methods approaches</a:t>
            </a:r>
            <a:r>
              <a:rPr lang="en-US" sz="1050" dirty="0" smtClean="0"/>
              <a:t> </a:t>
            </a:r>
            <a:br>
              <a:rPr lang="en-US" sz="1050" dirty="0" smtClean="0"/>
            </a:br>
            <a:r>
              <a:rPr lang="en-US" sz="1050" dirty="0" smtClean="0"/>
              <a:t>Creswell, John W. </a:t>
            </a:r>
            <a:br>
              <a:rPr lang="en-US" sz="1050" dirty="0" smtClean="0"/>
            </a:br>
            <a:endParaRPr lang="en-US" sz="1050" dirty="0" smtClean="0"/>
          </a:p>
          <a:p>
            <a:r>
              <a:rPr lang="en-US" sz="1050" dirty="0" smtClean="0"/>
              <a:t>Summary </a:t>
            </a:r>
            <a:endParaRPr lang="en-US" sz="1400" dirty="0" smtClean="0"/>
          </a:p>
          <a:p>
            <a:pPr>
              <a:buNone/>
            </a:pPr>
            <a:r>
              <a:rPr lang="en-US" sz="1400" dirty="0" smtClean="0"/>
              <a:t>The third edition of this textbook on qualitative, quantitative and mixed methods of research design has been expanded to include new information on ethics, web-based technologies and an updated glossary that reflects these new technologies. Creswell (U. of Nebraska- Lincoln) has aimed this book at students in the behavioral and social sciences who need to sharpen research skills in terms of methodology and overall purpose. Topics include the use of theories to establish a research design, writing out strategies and ethical considerations and the growing trend toward mixed methods of research. Annotation ©2008 Book News, Inc., Portland, OR (</a:t>
            </a:r>
            <a:r>
              <a:rPr lang="en-US" sz="1400" dirty="0" err="1" smtClean="0"/>
              <a:t>booknews.com</a:t>
            </a:r>
            <a:r>
              <a:rPr lang="en-US" sz="1400" dirty="0" smtClean="0"/>
              <a:t>)</a:t>
            </a:r>
            <a:endParaRPr lang="en-GB" sz="2400" dirty="0"/>
          </a:p>
        </p:txBody>
      </p:sp>
      <p:pic>
        <p:nvPicPr>
          <p:cNvPr id="5" name="Content Placeholder 4" descr="Picture 90.png"/>
          <p:cNvPicPr>
            <a:picLocks noGrp="1" noChangeAspect="1"/>
          </p:cNvPicPr>
          <p:nvPr>
            <p:ph idx="1"/>
          </p:nvPr>
        </p:nvPicPr>
        <p:blipFill>
          <a:blip r:embed="rId3"/>
          <a:srcRect l="-21163" r="-21163"/>
          <a:stretch>
            <a:fillRect/>
          </a:stretch>
        </p:blipFill>
        <p:spPr>
          <a:xfrm>
            <a:off x="762000" y="1828800"/>
            <a:ext cx="7772400" cy="4114800"/>
          </a:xfrm>
        </p:spPr>
      </p:pic>
      <p:sp>
        <p:nvSpPr>
          <p:cNvPr id="7" name="Rectangle 6"/>
          <p:cNvSpPr/>
          <p:nvPr/>
        </p:nvSpPr>
        <p:spPr>
          <a:xfrm>
            <a:off x="0" y="5943600"/>
            <a:ext cx="9144000" cy="52322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buNone/>
            </a:pPr>
            <a:r>
              <a:rPr lang="en-GB" sz="2800" dirty="0" smtClean="0"/>
              <a:t>Creswell 2009</a:t>
            </a:r>
            <a:endParaRPr lang="en-GB" sz="2800" dirty="0"/>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4"/>
          <p:cNvSpPr>
            <a:spLocks noGrp="1"/>
          </p:cNvSpPr>
          <p:nvPr>
            <p:ph type="ftr" sz="quarter" idx="11"/>
          </p:nvPr>
        </p:nvSpPr>
        <p:spPr>
          <a:noFill/>
        </p:spPr>
        <p:txBody>
          <a:bodyPr/>
          <a:lstStyle/>
          <a:p>
            <a:pPr defTabSz="762000"/>
            <a:r>
              <a:rPr lang="en-GB" smtClean="0">
                <a:latin typeface="Arial" pitchFamily="-105" charset="0"/>
              </a:rPr>
              <a:t>saw@ecs.soton.ac.uk</a:t>
            </a:r>
          </a:p>
        </p:txBody>
      </p:sp>
      <p:sp>
        <p:nvSpPr>
          <p:cNvPr id="46083" name="Rectangle 2"/>
          <p:cNvSpPr>
            <a:spLocks noGrp="1" noChangeArrowheads="1"/>
          </p:cNvSpPr>
          <p:nvPr>
            <p:ph type="title"/>
          </p:nvPr>
        </p:nvSpPr>
        <p:spPr/>
        <p:txBody>
          <a:bodyPr/>
          <a:lstStyle/>
          <a:p>
            <a:r>
              <a:rPr lang="en-GB">
                <a:ea typeface="ＭＳ Ｐゴシック" pitchFamily="-105" charset="-128"/>
                <a:cs typeface="ＭＳ Ｐゴシック" pitchFamily="-105" charset="-128"/>
              </a:rPr>
              <a:t>Further Reading</a:t>
            </a:r>
          </a:p>
        </p:txBody>
      </p:sp>
      <p:sp>
        <p:nvSpPr>
          <p:cNvPr id="46084" name="Content Placeholder 5"/>
          <p:cNvSpPr>
            <a:spLocks noGrp="1"/>
          </p:cNvSpPr>
          <p:nvPr>
            <p:ph idx="1"/>
          </p:nvPr>
        </p:nvSpPr>
        <p:spPr>
          <a:xfrm>
            <a:off x="755650" y="2205038"/>
            <a:ext cx="4730750" cy="4114800"/>
          </a:xfrm>
        </p:spPr>
        <p:txBody>
          <a:bodyPr/>
          <a:lstStyle/>
          <a:p>
            <a:r>
              <a:rPr lang="en-US" smtClean="0">
                <a:latin typeface="Arial" pitchFamily="-105" charset="0"/>
                <a:ea typeface="ＭＳ Ｐゴシック" pitchFamily="-105" charset="-128"/>
              </a:rPr>
              <a:t>Moore McCabe and Craig - Introduction to the practice of statistics </a:t>
            </a:r>
            <a:br>
              <a:rPr lang="en-US" smtClean="0">
                <a:latin typeface="Arial" pitchFamily="-105" charset="0"/>
                <a:ea typeface="ＭＳ Ｐゴシック" pitchFamily="-105" charset="-128"/>
              </a:rPr>
            </a:br>
            <a:r>
              <a:rPr lang="en-US" smtClean="0">
                <a:latin typeface="Arial" pitchFamily="-105" charset="0"/>
                <a:ea typeface="ＭＳ Ｐゴシック" pitchFamily="-105" charset="-128"/>
              </a:rPr>
              <a:t>(and associated excel manual)</a:t>
            </a:r>
          </a:p>
          <a:p>
            <a:endParaRPr lang="en-US" smtClean="0">
              <a:latin typeface="Arial" pitchFamily="-105" charset="0"/>
              <a:ea typeface="ＭＳ Ｐゴシック" pitchFamily="-105" charset="-128"/>
            </a:endParaRPr>
          </a:p>
          <a:p>
            <a:endParaRPr lang="en-US" smtClean="0">
              <a:latin typeface="Arial" pitchFamily="-105" charset="0"/>
              <a:ea typeface="ＭＳ Ｐゴシック" pitchFamily="-105" charset="-128"/>
            </a:endParaRPr>
          </a:p>
          <a:p>
            <a:endParaRPr lang="en-US" smtClean="0">
              <a:latin typeface="Arial" pitchFamily="-105" charset="0"/>
              <a:ea typeface="ＭＳ Ｐゴシック" pitchFamily="-105" charset="-128"/>
            </a:endParaRPr>
          </a:p>
          <a:p>
            <a:r>
              <a:rPr lang="en-US" smtClean="0">
                <a:latin typeface="Arial" pitchFamily="-105" charset="0"/>
                <a:ea typeface="ＭＳ Ｐゴシック" pitchFamily="-105" charset="-128"/>
              </a:rPr>
              <a:t>Tufte – The visual display of quantitative analysis</a:t>
            </a:r>
          </a:p>
        </p:txBody>
      </p:sp>
      <p:pic>
        <p:nvPicPr>
          <p:cNvPr id="46085" name="Picture 7" descr="Picture 33.png"/>
          <p:cNvPicPr>
            <a:picLocks noChangeAspect="1"/>
          </p:cNvPicPr>
          <p:nvPr/>
        </p:nvPicPr>
        <p:blipFill>
          <a:blip r:embed="rId3"/>
          <a:srcRect/>
          <a:stretch>
            <a:fillRect/>
          </a:stretch>
        </p:blipFill>
        <p:spPr bwMode="auto">
          <a:xfrm>
            <a:off x="4876800" y="3886200"/>
            <a:ext cx="2032000" cy="2413000"/>
          </a:xfrm>
          <a:prstGeom prst="rect">
            <a:avLst/>
          </a:prstGeom>
          <a:noFill/>
          <a:ln w="9525">
            <a:noFill/>
            <a:miter lim="800000"/>
            <a:headEnd/>
            <a:tailEnd/>
          </a:ln>
        </p:spPr>
      </p:pic>
      <p:pic>
        <p:nvPicPr>
          <p:cNvPr id="46086" name="Picture 8" descr="Picture 34.png"/>
          <p:cNvPicPr>
            <a:picLocks noChangeAspect="1"/>
          </p:cNvPicPr>
          <p:nvPr/>
        </p:nvPicPr>
        <p:blipFill>
          <a:blip r:embed="rId4"/>
          <a:srcRect/>
          <a:stretch>
            <a:fillRect/>
          </a:stretch>
        </p:blipFill>
        <p:spPr bwMode="auto">
          <a:xfrm>
            <a:off x="6921500" y="2209800"/>
            <a:ext cx="2222500" cy="2611438"/>
          </a:xfrm>
          <a:prstGeom prst="rect">
            <a:avLst/>
          </a:prstGeom>
          <a:noFill/>
          <a:ln w="9525">
            <a:noFill/>
            <a:miter lim="800000"/>
            <a:headEnd/>
            <a:tailEnd/>
          </a:ln>
        </p:spPr>
      </p:pic>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Class – survey tutorial </a:t>
            </a:r>
            <a:endParaRPr lang="en-GB" dirty="0"/>
          </a:p>
        </p:txBody>
      </p:sp>
      <p:sp>
        <p:nvSpPr>
          <p:cNvPr id="3" name="Content Placeholder 2"/>
          <p:cNvSpPr>
            <a:spLocks noGrp="1"/>
          </p:cNvSpPr>
          <p:nvPr>
            <p:ph idx="1"/>
          </p:nvPr>
        </p:nvSpPr>
        <p:spPr/>
        <p:txBody>
          <a:bodyPr/>
          <a:lstStyle/>
          <a:p>
            <a:r>
              <a:rPr lang="en-GB" dirty="0" smtClean="0"/>
              <a:t>Working in small groups</a:t>
            </a:r>
          </a:p>
          <a:p>
            <a:r>
              <a:rPr lang="en-GB" dirty="0" smtClean="0"/>
              <a:t>Making an initial design</a:t>
            </a:r>
          </a:p>
          <a:p>
            <a:r>
              <a:rPr lang="en-GB" dirty="0" smtClean="0"/>
              <a:t>Selecting question types</a:t>
            </a:r>
          </a:p>
          <a:p>
            <a:r>
              <a:rPr lang="en-GB" dirty="0" smtClean="0"/>
              <a:t>++</a:t>
            </a:r>
          </a:p>
          <a:p>
            <a:r>
              <a:rPr lang="en-GB" dirty="0" smtClean="0"/>
              <a:t>Prepare by reviewing the </a:t>
            </a:r>
            <a:r>
              <a:rPr lang="en-GB" dirty="0" err="1" smtClean="0"/>
              <a:t>handout</a:t>
            </a:r>
            <a:r>
              <a:rPr lang="en-GB" dirty="0" smtClean="0"/>
              <a:t> </a:t>
            </a:r>
            <a:r>
              <a:rPr lang="en-GB" dirty="0" smtClean="0"/>
              <a:t>associated with today’s </a:t>
            </a:r>
            <a:r>
              <a:rPr lang="en-GB" dirty="0" smtClean="0"/>
              <a:t>class</a:t>
            </a:r>
          </a:p>
          <a:p>
            <a:r>
              <a:rPr lang="en-GB" dirty="0" smtClean="0"/>
              <a:t>Taking a look at </a:t>
            </a:r>
            <a:r>
              <a:rPr lang="en-GB" dirty="0" err="1" smtClean="0"/>
              <a:t>iSurvey</a:t>
            </a:r>
            <a:endParaRPr lang="en-GB" dirty="0" smtClean="0"/>
          </a:p>
          <a:p>
            <a:r>
              <a:rPr lang="en-GB" dirty="0" smtClean="0"/>
              <a:t>Resources: </a:t>
            </a:r>
            <a:r>
              <a:rPr lang="en-US" dirty="0" smtClean="0"/>
              <a:t>http://www.edshare.soton.ac.uk/6254/</a:t>
            </a:r>
            <a:endParaRPr lang="en-GB" dirty="0"/>
          </a:p>
        </p:txBody>
      </p:sp>
      <p:sp>
        <p:nvSpPr>
          <p:cNvPr id="4" name="Footer Placeholder 3"/>
          <p:cNvSpPr>
            <a:spLocks noGrp="1"/>
          </p:cNvSpPr>
          <p:nvPr>
            <p:ph type="ftr" sz="quarter" idx="11"/>
          </p:nvPr>
        </p:nvSpPr>
        <p:spPr/>
        <p:txBody>
          <a:bodyPr/>
          <a:lstStyle/>
          <a:p>
            <a:pPr>
              <a:defRPr/>
            </a:pPr>
            <a:r>
              <a:rPr lang="en-GB" smtClean="0"/>
              <a:t>saw@ecs.soton.ac.uk</a:t>
            </a:r>
            <a:endParaRPr lang="en-GB"/>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p:cNvSpPr>
            <a:spLocks noGrp="1"/>
          </p:cNvSpPr>
          <p:nvPr>
            <p:ph type="ftr" sz="quarter" idx="11"/>
          </p:nvPr>
        </p:nvSpPr>
        <p:spPr>
          <a:noFill/>
        </p:spPr>
        <p:txBody>
          <a:bodyPr/>
          <a:lstStyle/>
          <a:p>
            <a:pPr defTabSz="762000"/>
            <a:r>
              <a:rPr lang="en-GB" smtClean="0">
                <a:latin typeface="Arial" pitchFamily="-105" charset="0"/>
              </a:rPr>
              <a:t>saw@ecs.soton.ac.uk</a:t>
            </a:r>
          </a:p>
        </p:txBody>
      </p:sp>
      <p:sp>
        <p:nvSpPr>
          <p:cNvPr id="44035" name="Rectangle 2"/>
          <p:cNvSpPr>
            <a:spLocks noGrp="1" noChangeArrowheads="1"/>
          </p:cNvSpPr>
          <p:nvPr>
            <p:ph type="title"/>
          </p:nvPr>
        </p:nvSpPr>
        <p:spPr>
          <a:noFill/>
        </p:spPr>
        <p:txBody>
          <a:bodyPr/>
          <a:lstStyle/>
          <a:p>
            <a:r>
              <a:rPr lang="en-GB">
                <a:ea typeface="ＭＳ Ｐゴシック" pitchFamily="-105" charset="-128"/>
                <a:cs typeface="ＭＳ Ｐゴシック" pitchFamily="-105" charset="-128"/>
              </a:rPr>
              <a:t>my details</a:t>
            </a:r>
          </a:p>
        </p:txBody>
      </p:sp>
      <p:sp>
        <p:nvSpPr>
          <p:cNvPr id="44036" name="Rectangle 3"/>
          <p:cNvSpPr>
            <a:spLocks noGrp="1" noChangeArrowheads="1"/>
          </p:cNvSpPr>
          <p:nvPr>
            <p:ph type="body" idx="1"/>
          </p:nvPr>
        </p:nvSpPr>
        <p:spPr>
          <a:xfrm>
            <a:off x="685800" y="1981200"/>
            <a:ext cx="8456613" cy="4114800"/>
          </a:xfrm>
          <a:noFill/>
        </p:spPr>
        <p:txBody>
          <a:bodyPr/>
          <a:lstStyle/>
          <a:p>
            <a:pPr>
              <a:buFont typeface="Wingdings" pitchFamily="-105" charset="2"/>
              <a:buNone/>
            </a:pPr>
            <a:r>
              <a:rPr lang="en-GB">
                <a:latin typeface="Arial" pitchFamily="-105" charset="0"/>
                <a:ea typeface="ＭＳ Ｐゴシック" pitchFamily="-105" charset="-128"/>
              </a:rPr>
              <a:t>Dr Su White</a:t>
            </a:r>
          </a:p>
          <a:p>
            <a:pPr>
              <a:lnSpc>
                <a:spcPct val="190000"/>
              </a:lnSpc>
            </a:pPr>
            <a:r>
              <a:rPr lang="en-GB">
                <a:latin typeface="Arial" pitchFamily="-105" charset="0"/>
                <a:ea typeface="ＭＳ Ｐゴシック" pitchFamily="-105" charset="-128"/>
              </a:rPr>
              <a:t>saw@ecs.soton.ac.uk </a:t>
            </a:r>
          </a:p>
          <a:p>
            <a:pPr>
              <a:lnSpc>
                <a:spcPct val="190000"/>
              </a:lnSpc>
            </a:pPr>
            <a:r>
              <a:rPr lang="en-GB">
                <a:latin typeface="Arial" pitchFamily="-105" charset="0"/>
                <a:ea typeface="ＭＳ Ｐゴシック" pitchFamily="-105" charset="-128"/>
              </a:rPr>
              <a:t>+44 (0)23 8059 4471</a:t>
            </a:r>
          </a:p>
          <a:p>
            <a:pPr>
              <a:lnSpc>
                <a:spcPct val="190000"/>
              </a:lnSpc>
            </a:pPr>
            <a:r>
              <a:rPr lang="en-GB">
                <a:latin typeface="Arial" pitchFamily="-105" charset="0"/>
                <a:ea typeface="ＭＳ Ｐゴシック" pitchFamily="-105" charset="-128"/>
              </a:rPr>
              <a:t>http://www.ecs.soton.ac.uk/~saw</a:t>
            </a: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5"/>
          <p:cNvSpPr>
            <a:spLocks noGrp="1"/>
          </p:cNvSpPr>
          <p:nvPr>
            <p:ph type="ftr" sz="quarter" idx="11"/>
          </p:nvPr>
        </p:nvSpPr>
        <p:spPr>
          <a:noFill/>
        </p:spPr>
        <p:txBody>
          <a:bodyPr/>
          <a:lstStyle/>
          <a:p>
            <a:pPr defTabSz="762000"/>
            <a:r>
              <a:rPr lang="en-GB" smtClean="0">
                <a:latin typeface="Arial" pitchFamily="-105" charset="0"/>
              </a:rPr>
              <a:t>saw@ecs.soton.ac.uk</a:t>
            </a:r>
          </a:p>
        </p:txBody>
      </p:sp>
      <p:sp>
        <p:nvSpPr>
          <p:cNvPr id="23555" name="Rectangle 2"/>
          <p:cNvSpPr>
            <a:spLocks noGrp="1" noChangeArrowheads="1"/>
          </p:cNvSpPr>
          <p:nvPr>
            <p:ph type="title"/>
          </p:nvPr>
        </p:nvSpPr>
        <p:spPr>
          <a:noFill/>
        </p:spPr>
        <p:txBody>
          <a:bodyPr/>
          <a:lstStyle/>
          <a:p>
            <a:r>
              <a:rPr lang="en-GB">
                <a:ea typeface="ＭＳ Ｐゴシック" pitchFamily="-105" charset="-128"/>
                <a:cs typeface="ＭＳ Ｐゴシック" pitchFamily="-105" charset="-128"/>
              </a:rPr>
              <a:t>The plan</a:t>
            </a:r>
          </a:p>
        </p:txBody>
      </p:sp>
      <p:sp>
        <p:nvSpPr>
          <p:cNvPr id="23556" name="Rectangle 3"/>
          <p:cNvSpPr>
            <a:spLocks noGrp="1" noChangeArrowheads="1"/>
          </p:cNvSpPr>
          <p:nvPr>
            <p:ph type="body" sz="half" idx="1"/>
          </p:nvPr>
        </p:nvSpPr>
        <p:spPr>
          <a:noFill/>
        </p:spPr>
        <p:txBody>
          <a:bodyPr/>
          <a:lstStyle/>
          <a:p>
            <a:r>
              <a:rPr lang="en-GB" sz="1800" smtClean="0">
                <a:latin typeface="Arial" pitchFamily="-105" charset="0"/>
                <a:ea typeface="ＭＳ Ｐゴシック" pitchFamily="-105" charset="-128"/>
              </a:rPr>
              <a:t>Surveys </a:t>
            </a:r>
            <a:r>
              <a:rPr lang="en-US" sz="1800" smtClean="0">
                <a:latin typeface="Arial" pitchFamily="-105" charset="0"/>
                <a:ea typeface="ＭＳ Ｐゴシック" pitchFamily="-105" charset="-128"/>
              </a:rPr>
              <a:t>–</a:t>
            </a:r>
            <a:r>
              <a:rPr lang="en-GB" sz="1800" smtClean="0">
                <a:latin typeface="Arial" pitchFamily="-105" charset="0"/>
                <a:ea typeface="ＭＳ Ｐゴシック" pitchFamily="-105" charset="-128"/>
              </a:rPr>
              <a:t> what are they</a:t>
            </a:r>
          </a:p>
          <a:p>
            <a:r>
              <a:rPr lang="en-US" sz="1800" smtClean="0">
                <a:latin typeface="Arial" pitchFamily="-105" charset="0"/>
                <a:ea typeface="ＭＳ Ｐゴシック" pitchFamily="-105" charset="-128"/>
              </a:rPr>
              <a:t>A</a:t>
            </a:r>
            <a:r>
              <a:rPr lang="en-GB" sz="1800" smtClean="0">
                <a:latin typeface="Arial" pitchFamily="-105" charset="0"/>
                <a:ea typeface="ＭＳ Ｐゴシック" pitchFamily="-105" charset="-128"/>
              </a:rPr>
              <a:t>ll the time</a:t>
            </a:r>
            <a:r>
              <a:rPr lang="en-US" sz="1800" smtClean="0">
                <a:latin typeface="Arial" pitchFamily="-105" charset="0"/>
                <a:ea typeface="ＭＳ Ｐゴシック" pitchFamily="-105" charset="-128"/>
              </a:rPr>
              <a:t>… </a:t>
            </a:r>
            <a:r>
              <a:rPr lang="en-GB" sz="1800" smtClean="0">
                <a:latin typeface="Arial" pitchFamily="-105" charset="0"/>
                <a:ea typeface="ＭＳ Ｐゴシック" pitchFamily="-105" charset="-128"/>
              </a:rPr>
              <a:t>considering what we know already about research methods</a:t>
            </a:r>
          </a:p>
          <a:p>
            <a:r>
              <a:rPr lang="en-GB" sz="1800" smtClean="0">
                <a:latin typeface="Arial" pitchFamily="-105" charset="0"/>
                <a:ea typeface="ＭＳ Ｐゴシック" pitchFamily="-105" charset="-128"/>
              </a:rPr>
              <a:t>Linking methods to design</a:t>
            </a:r>
          </a:p>
          <a:p>
            <a:r>
              <a:rPr lang="en-GB" sz="1800" smtClean="0">
                <a:latin typeface="Arial" pitchFamily="-105" charset="0"/>
                <a:ea typeface="ＭＳ Ｐゴシック" pitchFamily="-105" charset="-128"/>
              </a:rPr>
              <a:t>Conclusion/reflection</a:t>
            </a:r>
            <a:br>
              <a:rPr lang="en-GB" sz="1800" smtClean="0">
                <a:latin typeface="Arial" pitchFamily="-105" charset="0"/>
                <a:ea typeface="ＭＳ Ｐゴシック" pitchFamily="-105" charset="-128"/>
              </a:rPr>
            </a:br>
            <a:r>
              <a:rPr lang="en-GB" sz="1800" smtClean="0">
                <a:latin typeface="Arial" pitchFamily="-105" charset="0"/>
                <a:ea typeface="ＭＳ Ｐゴシック" pitchFamily="-105" charset="-128"/>
              </a:rPr>
              <a:t/>
            </a:r>
            <a:br>
              <a:rPr lang="en-GB" sz="1800" smtClean="0">
                <a:latin typeface="Arial" pitchFamily="-105" charset="0"/>
                <a:ea typeface="ＭＳ Ｐゴシック" pitchFamily="-105" charset="-128"/>
              </a:rPr>
            </a:br>
            <a:endParaRPr lang="en-GB" sz="1800" b="1" u="sng" smtClean="0">
              <a:latin typeface="Arial" pitchFamily="-105" charset="0"/>
              <a:ea typeface="ＭＳ Ｐゴシック" pitchFamily="-105" charset="-128"/>
            </a:endParaRPr>
          </a:p>
        </p:txBody>
      </p:sp>
      <p:pic>
        <p:nvPicPr>
          <p:cNvPr id="23557" name="Picture 5" descr="MCj00787320000[1]"/>
          <p:cNvPicPr>
            <a:picLocks noGrp="1" noChangeAspect="1" noChangeArrowheads="1"/>
          </p:cNvPicPr>
          <p:nvPr>
            <p:ph sz="half" idx="2"/>
          </p:nvPr>
        </p:nvPicPr>
        <p:blipFill>
          <a:blip r:embed="rId3"/>
          <a:srcRect/>
          <a:stretch>
            <a:fillRect/>
          </a:stretch>
        </p:blipFill>
        <p:spPr>
          <a:xfrm>
            <a:off x="4643438" y="2636838"/>
            <a:ext cx="2751137" cy="3933825"/>
          </a:xfrm>
        </p:spPr>
      </p:pic>
      <p:sp>
        <p:nvSpPr>
          <p:cNvPr id="23558" name="AutoShape 7"/>
          <p:cNvSpPr>
            <a:spLocks noChangeArrowheads="1"/>
          </p:cNvSpPr>
          <p:nvPr/>
        </p:nvSpPr>
        <p:spPr bwMode="auto">
          <a:xfrm rot="452676">
            <a:off x="5759450" y="-171450"/>
            <a:ext cx="3384550" cy="3600450"/>
          </a:xfrm>
          <a:prstGeom prst="irregularSeal1">
            <a:avLst/>
          </a:prstGeom>
          <a:noFill/>
          <a:ln w="57150">
            <a:solidFill>
              <a:schemeClr val="tx1"/>
            </a:solidFill>
            <a:miter lim="800000"/>
            <a:headEnd type="none" w="sm" len="sm"/>
            <a:tailEnd type="none" w="sm" len="sm"/>
          </a:ln>
        </p:spPr>
        <p:txBody>
          <a:bodyPr wrap="none" anchor="ctr">
            <a:prstTxWarp prst="textNoShape">
              <a:avLst/>
            </a:prstTxWarp>
          </a:bodyPr>
          <a:lstStyle/>
          <a:p>
            <a:pPr algn="ctr">
              <a:buFont typeface="Wingdings" pitchFamily="-105" charset="2"/>
              <a:buNone/>
            </a:pPr>
            <a:r>
              <a:rPr lang="en-GB" sz="2000" b="1">
                <a:latin typeface="Bradley Hand ITC" pitchFamily="66" charset="0"/>
              </a:rPr>
              <a:t>I may </a:t>
            </a:r>
            <a:br>
              <a:rPr lang="en-GB" sz="2000" b="1">
                <a:latin typeface="Bradley Hand ITC" pitchFamily="66" charset="0"/>
              </a:rPr>
            </a:br>
            <a:r>
              <a:rPr lang="en-GB" sz="2000" b="1">
                <a:latin typeface="Bradley Hand ITC" pitchFamily="66" charset="0"/>
              </a:rPr>
              <a:t>skip over</a:t>
            </a:r>
            <a:br>
              <a:rPr lang="en-GB" sz="2000" b="1">
                <a:latin typeface="Bradley Hand ITC" pitchFamily="66" charset="0"/>
              </a:rPr>
            </a:br>
            <a:r>
              <a:rPr lang="en-GB" sz="2000" b="1">
                <a:latin typeface="Bradley Hand ITC" pitchFamily="66" charset="0"/>
              </a:rPr>
              <a:t> some slides, </a:t>
            </a:r>
            <a:br>
              <a:rPr lang="en-GB" sz="2000" b="1">
                <a:latin typeface="Bradley Hand ITC" pitchFamily="66" charset="0"/>
              </a:rPr>
            </a:br>
            <a:r>
              <a:rPr lang="en-GB" sz="2000" b="1">
                <a:latin typeface="Bradley Hand ITC" pitchFamily="66" charset="0"/>
              </a:rPr>
              <a:t>but use them </a:t>
            </a:r>
            <a:br>
              <a:rPr lang="en-GB" sz="2000" b="1">
                <a:latin typeface="Bradley Hand ITC" pitchFamily="66" charset="0"/>
              </a:rPr>
            </a:br>
            <a:r>
              <a:rPr lang="en-GB" sz="2000" b="1">
                <a:latin typeface="Bradley Hand ITC" pitchFamily="66" charset="0"/>
              </a:rPr>
              <a:t>as notes</a:t>
            </a: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ea typeface="ＭＳ Ｐゴシック" pitchFamily="-105" charset="-128"/>
                <a:cs typeface="ＭＳ Ｐゴシック" pitchFamily="-105" charset="-128"/>
              </a:rPr>
              <a:t>Surveys we know and love</a:t>
            </a:r>
          </a:p>
        </p:txBody>
      </p:sp>
      <p:sp>
        <p:nvSpPr>
          <p:cNvPr id="25603" name="Text Placeholder 2"/>
          <p:cNvSpPr>
            <a:spLocks noGrp="1"/>
          </p:cNvSpPr>
          <p:nvPr>
            <p:ph type="body" sz="half" idx="1"/>
          </p:nvPr>
        </p:nvSpPr>
        <p:spPr/>
        <p:txBody>
          <a:bodyPr/>
          <a:lstStyle/>
          <a:p>
            <a:r>
              <a:rPr lang="en-US" smtClean="0">
                <a:latin typeface="Arial" pitchFamily="-105" charset="0"/>
                <a:ea typeface="ＭＳ Ｐゴシック" pitchFamily="-105" charset="-128"/>
              </a:rPr>
              <a:t>National Student Survey</a:t>
            </a:r>
          </a:p>
          <a:p>
            <a:r>
              <a:rPr lang="en-US" smtClean="0">
                <a:latin typeface="Arial" pitchFamily="-105" charset="0"/>
                <a:ea typeface="ＭＳ Ｐゴシック" pitchFamily="-105" charset="-128"/>
              </a:rPr>
              <a:t>Module Evaluations</a:t>
            </a:r>
          </a:p>
          <a:p>
            <a:r>
              <a:rPr lang="en-US" smtClean="0">
                <a:latin typeface="Arial" pitchFamily="-105" charset="0"/>
                <a:ea typeface="ＭＳ Ｐゴシック" pitchFamily="-105" charset="-128"/>
              </a:rPr>
              <a:t>Vox Pop</a:t>
            </a:r>
          </a:p>
          <a:p>
            <a:r>
              <a:rPr lang="en-US" smtClean="0">
                <a:latin typeface="Arial" pitchFamily="-105" charset="0"/>
                <a:ea typeface="ＭＳ Ｐゴシック" pitchFamily="-105" charset="-128"/>
              </a:rPr>
              <a:t>‘evidence’ based practice</a:t>
            </a:r>
          </a:p>
          <a:p>
            <a:r>
              <a:rPr lang="en-US" smtClean="0">
                <a:latin typeface="Arial" pitchFamily="-105" charset="0"/>
                <a:ea typeface="ＭＳ Ｐゴシック" pitchFamily="-105" charset="-128"/>
              </a:rPr>
              <a:t>NICE</a:t>
            </a:r>
          </a:p>
        </p:txBody>
      </p:sp>
      <p:sp>
        <p:nvSpPr>
          <p:cNvPr id="25604" name="Content Placeholder 3"/>
          <p:cNvSpPr>
            <a:spLocks noGrp="1"/>
          </p:cNvSpPr>
          <p:nvPr>
            <p:ph sz="half" idx="2"/>
          </p:nvPr>
        </p:nvSpPr>
        <p:spPr/>
        <p:txBody>
          <a:bodyPr/>
          <a:lstStyle/>
          <a:p>
            <a:r>
              <a:rPr lang="en-US" smtClean="0">
                <a:latin typeface="Arial" pitchFamily="-105" charset="0"/>
                <a:ea typeface="ＭＳ Ｐゴシック" pitchFamily="-105" charset="-128"/>
              </a:rPr>
              <a:t>Populist?</a:t>
            </a:r>
          </a:p>
        </p:txBody>
      </p:sp>
      <p:sp>
        <p:nvSpPr>
          <p:cNvPr id="25605" name="Footer Placeholder 4"/>
          <p:cNvSpPr>
            <a:spLocks noGrp="1"/>
          </p:cNvSpPr>
          <p:nvPr>
            <p:ph type="ftr" sz="quarter" idx="11"/>
          </p:nvPr>
        </p:nvSpPr>
        <p:spPr>
          <a:noFill/>
        </p:spPr>
        <p:txBody>
          <a:bodyPr/>
          <a:lstStyle/>
          <a:p>
            <a:r>
              <a:rPr lang="en-GB" smtClean="0">
                <a:latin typeface="Arial" pitchFamily="-105" charset="0"/>
              </a:rPr>
              <a:t>saw@ecs.soton.ac.uk</a:t>
            </a:r>
          </a:p>
        </p:txBody>
      </p:sp>
      <p:pic>
        <p:nvPicPr>
          <p:cNvPr id="25606" name="Picture 5"/>
          <p:cNvPicPr>
            <a:picLocks noChangeAspect="1"/>
          </p:cNvPicPr>
          <p:nvPr/>
        </p:nvPicPr>
        <p:blipFill>
          <a:blip r:embed="rId2"/>
          <a:srcRect/>
          <a:stretch>
            <a:fillRect/>
          </a:stretch>
        </p:blipFill>
        <p:spPr bwMode="auto">
          <a:xfrm>
            <a:off x="5486400" y="2819400"/>
            <a:ext cx="2844800" cy="2133600"/>
          </a:xfrm>
          <a:prstGeom prst="rect">
            <a:avLst/>
          </a:prstGeom>
          <a:noFill/>
          <a:ln w="9525">
            <a:noFill/>
            <a:miter lim="800000"/>
            <a:headEnd/>
            <a:tailEnd/>
          </a:ln>
        </p:spPr>
      </p:pic>
      <p:pic>
        <p:nvPicPr>
          <p:cNvPr id="25607" name="Picture 6"/>
          <p:cNvPicPr>
            <a:picLocks noChangeAspect="1"/>
          </p:cNvPicPr>
          <p:nvPr/>
        </p:nvPicPr>
        <p:blipFill>
          <a:blip r:embed="rId3"/>
          <a:srcRect/>
          <a:stretch>
            <a:fillRect/>
          </a:stretch>
        </p:blipFill>
        <p:spPr bwMode="auto">
          <a:xfrm>
            <a:off x="7291388" y="4343400"/>
            <a:ext cx="1852612" cy="2063750"/>
          </a:xfrm>
          <a:prstGeom prst="rect">
            <a:avLst/>
          </a:prstGeom>
          <a:noFill/>
          <a:ln w="9525">
            <a:noFill/>
            <a:miter lim="800000"/>
            <a:headEnd/>
            <a:tailEnd/>
          </a:ln>
        </p:spPr>
      </p:pic>
      <p:pic>
        <p:nvPicPr>
          <p:cNvPr id="25608" name="Picture 7"/>
          <p:cNvPicPr>
            <a:picLocks noChangeAspect="1"/>
          </p:cNvPicPr>
          <p:nvPr/>
        </p:nvPicPr>
        <p:blipFill>
          <a:blip r:embed="rId4"/>
          <a:srcRect/>
          <a:stretch>
            <a:fillRect/>
          </a:stretch>
        </p:blipFill>
        <p:spPr bwMode="auto">
          <a:xfrm>
            <a:off x="4343400" y="4419600"/>
            <a:ext cx="1717675" cy="1587500"/>
          </a:xfrm>
          <a:prstGeom prst="rect">
            <a:avLst/>
          </a:prstGeom>
          <a:noFill/>
          <a:ln w="9525">
            <a:noFill/>
            <a:miter lim="800000"/>
            <a:headEnd/>
            <a:tailEnd/>
          </a:ln>
        </p:spPr>
      </p:pic>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ea typeface="ＭＳ Ｐゴシック" pitchFamily="-105" charset="-128"/>
                <a:cs typeface="ＭＳ Ｐゴシック" pitchFamily="-105" charset="-128"/>
              </a:rPr>
              <a:t>All surveys have data - somewhere</a:t>
            </a:r>
          </a:p>
        </p:txBody>
      </p:sp>
      <p:sp>
        <p:nvSpPr>
          <p:cNvPr id="26627" name="Footer Placeholder 2"/>
          <p:cNvSpPr>
            <a:spLocks noGrp="1"/>
          </p:cNvSpPr>
          <p:nvPr>
            <p:ph type="ftr" sz="quarter" idx="11"/>
          </p:nvPr>
        </p:nvSpPr>
        <p:spPr>
          <a:noFill/>
        </p:spPr>
        <p:txBody>
          <a:bodyPr/>
          <a:lstStyle/>
          <a:p>
            <a:r>
              <a:rPr lang="en-GB" smtClean="0">
                <a:latin typeface="Arial" pitchFamily="-105" charset="0"/>
              </a:rPr>
              <a:t>saw@ecs.soton.ac.uk</a:t>
            </a:r>
          </a:p>
        </p:txBody>
      </p:sp>
      <p:pic>
        <p:nvPicPr>
          <p:cNvPr id="26628" name="Picture 5" descr="Picture 29.png"/>
          <p:cNvPicPr>
            <a:picLocks noChangeAspect="1"/>
          </p:cNvPicPr>
          <p:nvPr/>
        </p:nvPicPr>
        <p:blipFill>
          <a:blip r:embed="rId2"/>
          <a:srcRect/>
          <a:stretch>
            <a:fillRect/>
          </a:stretch>
        </p:blipFill>
        <p:spPr bwMode="auto">
          <a:xfrm>
            <a:off x="609600" y="1447800"/>
            <a:ext cx="8267700" cy="5035550"/>
          </a:xfrm>
          <a:prstGeom prst="rect">
            <a:avLst/>
          </a:prstGeom>
          <a:noFill/>
          <a:ln w="9525">
            <a:noFill/>
            <a:miter lim="800000"/>
            <a:headEnd/>
            <a:tailEnd/>
          </a:ln>
        </p:spPr>
      </p:pic>
      <p:pic>
        <p:nvPicPr>
          <p:cNvPr id="26629" name="Picture 6"/>
          <p:cNvPicPr>
            <a:picLocks noChangeAspect="1"/>
          </p:cNvPicPr>
          <p:nvPr/>
        </p:nvPicPr>
        <p:blipFill>
          <a:blip r:embed="rId3"/>
          <a:srcRect/>
          <a:stretch>
            <a:fillRect/>
          </a:stretch>
        </p:blipFill>
        <p:spPr bwMode="auto">
          <a:xfrm>
            <a:off x="5562600" y="3962400"/>
            <a:ext cx="3048000" cy="2286000"/>
          </a:xfrm>
          <a:prstGeom prst="rect">
            <a:avLst/>
          </a:prstGeom>
          <a:noFill/>
          <a:ln w="9525">
            <a:noFill/>
            <a:miter lim="800000"/>
            <a:headEnd/>
            <a:tailEnd/>
          </a:ln>
        </p:spPr>
      </p:pic>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Thinking about surveys…</a:t>
            </a:r>
            <a:endParaRPr lang="en-GB" dirty="0"/>
          </a:p>
        </p:txBody>
      </p:sp>
      <p:sp>
        <p:nvSpPr>
          <p:cNvPr id="3" name="Footer Placeholder 2"/>
          <p:cNvSpPr>
            <a:spLocks noGrp="1"/>
          </p:cNvSpPr>
          <p:nvPr>
            <p:ph type="ftr" sz="quarter" idx="11"/>
          </p:nvPr>
        </p:nvSpPr>
        <p:spPr/>
        <p:txBody>
          <a:bodyPr/>
          <a:lstStyle/>
          <a:p>
            <a:pPr>
              <a:defRPr/>
            </a:pPr>
            <a:r>
              <a:rPr lang="en-GB" smtClean="0"/>
              <a:t>saw@ecs.soton.ac.uk</a:t>
            </a:r>
            <a:endParaRPr lang="en-GB"/>
          </a:p>
        </p:txBody>
      </p:sp>
      <p:pic>
        <p:nvPicPr>
          <p:cNvPr id="6" name="Picture 5" descr="Screen Shot 2011-11-29 at 11.25.07.png"/>
          <p:cNvPicPr>
            <a:picLocks noChangeAspect="1"/>
          </p:cNvPicPr>
          <p:nvPr/>
        </p:nvPicPr>
        <p:blipFill rotWithShape="1">
          <a:blip r:embed="rId2">
            <a:extLst>
              <a:ext uri="{28A0092B-C50C-407E-A947-70E740481C1C}">
                <a14:useLocalDpi xmlns:a14="http://schemas.microsoft.com/office/drawing/2010/main" val="0"/>
              </a:ext>
            </a:extLst>
          </a:blip>
          <a:srcRect l="-132" t="6806" r="132" b="5879"/>
          <a:stretch/>
        </p:blipFill>
        <p:spPr>
          <a:xfrm>
            <a:off x="0" y="1715681"/>
            <a:ext cx="9144000" cy="5145303"/>
          </a:xfrm>
          <a:prstGeom prst="rect">
            <a:avLst/>
          </a:prstGeom>
        </p:spPr>
      </p:pic>
    </p:spTree>
    <p:extLst>
      <p:ext uri="{BB962C8B-B14F-4D97-AF65-F5344CB8AC3E}">
        <p14:creationId xmlns:p14="http://schemas.microsoft.com/office/powerpoint/2010/main" val="1713730060"/>
      </p:ext>
    </p:extLst>
  </p:cSld>
  <p:clrMapOvr>
    <a:masterClrMapping/>
  </p:clrMapOvr>
  <p:transition xmlns:p14="http://schemas.microsoft.com/office/powerpoint/2010/mai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5"/>
          <p:cNvSpPr>
            <a:spLocks noGrp="1"/>
          </p:cNvSpPr>
          <p:nvPr>
            <p:ph type="title"/>
          </p:nvPr>
        </p:nvSpPr>
        <p:spPr/>
        <p:txBody>
          <a:bodyPr/>
          <a:lstStyle/>
          <a:p>
            <a:r>
              <a:rPr lang="en-US" smtClean="0">
                <a:ea typeface="ＭＳ Ｐゴシック" pitchFamily="-105" charset="-128"/>
                <a:cs typeface="ＭＳ Ｐゴシック" pitchFamily="-105" charset="-128"/>
              </a:rPr>
              <a:t>Surveys grab attention…</a:t>
            </a:r>
          </a:p>
        </p:txBody>
      </p:sp>
      <p:sp>
        <p:nvSpPr>
          <p:cNvPr id="27651" name="Footer Placeholder 1"/>
          <p:cNvSpPr>
            <a:spLocks noGrp="1"/>
          </p:cNvSpPr>
          <p:nvPr>
            <p:ph type="ftr" sz="quarter" idx="11"/>
          </p:nvPr>
        </p:nvSpPr>
        <p:spPr>
          <a:noFill/>
        </p:spPr>
        <p:txBody>
          <a:bodyPr/>
          <a:lstStyle/>
          <a:p>
            <a:r>
              <a:rPr lang="en-GB" smtClean="0">
                <a:latin typeface="Arial" pitchFamily="-105" charset="0"/>
              </a:rPr>
              <a:t>saw@ecs.soton.ac.uk</a:t>
            </a:r>
          </a:p>
        </p:txBody>
      </p:sp>
      <p:pic>
        <p:nvPicPr>
          <p:cNvPr id="27652" name="Picture 2" descr="Picture 31.png"/>
          <p:cNvPicPr>
            <a:picLocks noChangeAspect="1"/>
          </p:cNvPicPr>
          <p:nvPr/>
        </p:nvPicPr>
        <p:blipFill>
          <a:blip r:embed="rId2"/>
          <a:srcRect/>
          <a:stretch>
            <a:fillRect/>
          </a:stretch>
        </p:blipFill>
        <p:spPr bwMode="auto">
          <a:xfrm>
            <a:off x="0" y="1752600"/>
            <a:ext cx="4821238" cy="4494213"/>
          </a:xfrm>
          <a:prstGeom prst="rect">
            <a:avLst/>
          </a:prstGeom>
          <a:noFill/>
          <a:ln w="9525">
            <a:noFill/>
            <a:miter lim="800000"/>
            <a:headEnd/>
            <a:tailEnd/>
          </a:ln>
        </p:spPr>
      </p:pic>
      <p:pic>
        <p:nvPicPr>
          <p:cNvPr id="27653" name="Picture 4" descr="Picture 32.png"/>
          <p:cNvPicPr>
            <a:picLocks noChangeAspect="1"/>
          </p:cNvPicPr>
          <p:nvPr/>
        </p:nvPicPr>
        <p:blipFill>
          <a:blip r:embed="rId3"/>
          <a:srcRect/>
          <a:stretch>
            <a:fillRect/>
          </a:stretch>
        </p:blipFill>
        <p:spPr bwMode="auto">
          <a:xfrm>
            <a:off x="4953000" y="2286000"/>
            <a:ext cx="3857625" cy="3511550"/>
          </a:xfrm>
          <a:prstGeom prst="rect">
            <a:avLst/>
          </a:prstGeom>
          <a:noFill/>
          <a:ln w="9525">
            <a:noFill/>
            <a:miter lim="800000"/>
            <a:headEnd/>
            <a:tailEnd/>
          </a:ln>
        </p:spPr>
      </p:pic>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Surveys grab headlines</a:t>
            </a:r>
            <a:endParaRPr lang="en-GB" dirty="0"/>
          </a:p>
        </p:txBody>
      </p:sp>
      <p:sp>
        <p:nvSpPr>
          <p:cNvPr id="3" name="Footer Placeholder 2"/>
          <p:cNvSpPr>
            <a:spLocks noGrp="1"/>
          </p:cNvSpPr>
          <p:nvPr>
            <p:ph type="ftr" sz="quarter" idx="11"/>
          </p:nvPr>
        </p:nvSpPr>
        <p:spPr/>
        <p:txBody>
          <a:bodyPr/>
          <a:lstStyle/>
          <a:p>
            <a:pPr>
              <a:defRPr/>
            </a:pPr>
            <a:r>
              <a:rPr lang="en-GB" smtClean="0"/>
              <a:t>saw@ecs.soton.ac.uk</a:t>
            </a:r>
            <a:endParaRPr lang="en-GB"/>
          </a:p>
        </p:txBody>
      </p:sp>
      <p:pic>
        <p:nvPicPr>
          <p:cNvPr id="4" name="Picture 3" descr="Screen Shot 2011-11-29 at 11.28.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2276872"/>
            <a:ext cx="5842000" cy="3365500"/>
          </a:xfrm>
          <a:prstGeom prst="rect">
            <a:avLst/>
          </a:prstGeom>
        </p:spPr>
      </p:pic>
      <p:sp>
        <p:nvSpPr>
          <p:cNvPr id="5" name="TextBox 4"/>
          <p:cNvSpPr txBox="1"/>
          <p:nvPr/>
        </p:nvSpPr>
        <p:spPr>
          <a:xfrm>
            <a:off x="2843808" y="6251967"/>
            <a:ext cx="5879734" cy="584776"/>
          </a:xfrm>
          <a:prstGeom prst="rect">
            <a:avLst/>
          </a:prstGeom>
          <a:noFill/>
        </p:spPr>
        <p:txBody>
          <a:bodyPr wrap="none" rtlCol="0">
            <a:spAutoFit/>
          </a:bodyPr>
          <a:lstStyle/>
          <a:p>
            <a:pPr>
              <a:buNone/>
            </a:pPr>
            <a:r>
              <a:rPr lang="en-GB" sz="3200" dirty="0" smtClean="0"/>
              <a:t>source: </a:t>
            </a:r>
            <a:r>
              <a:rPr lang="en-GB" sz="3200" dirty="0" err="1" smtClean="0"/>
              <a:t>qualitativeresearch.net</a:t>
            </a:r>
            <a:endParaRPr lang="en-GB" sz="3200" dirty="0"/>
          </a:p>
        </p:txBody>
      </p:sp>
    </p:spTree>
    <p:extLst>
      <p:ext uri="{BB962C8B-B14F-4D97-AF65-F5344CB8AC3E}">
        <p14:creationId xmlns:p14="http://schemas.microsoft.com/office/powerpoint/2010/main" val="3127549827"/>
      </p:ext>
    </p:extLst>
  </p:cSld>
  <p:clrMapOvr>
    <a:masterClrMapping/>
  </p:clrMapOvr>
  <p:transition xmlns:p14="http://schemas.microsoft.com/office/powerpoint/2010/mai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ea typeface="ＭＳ Ｐゴシック" pitchFamily="-105" charset="-128"/>
                <a:cs typeface="ＭＳ Ｐゴシック" pitchFamily="-105" charset="-128"/>
              </a:rPr>
              <a:t>Approaching a survey</a:t>
            </a:r>
          </a:p>
        </p:txBody>
      </p:sp>
      <p:sp>
        <p:nvSpPr>
          <p:cNvPr id="28675" name="Footer Placeholder 2"/>
          <p:cNvSpPr>
            <a:spLocks noGrp="1"/>
          </p:cNvSpPr>
          <p:nvPr>
            <p:ph type="ftr" sz="quarter" idx="11"/>
          </p:nvPr>
        </p:nvSpPr>
        <p:spPr>
          <a:noFill/>
        </p:spPr>
        <p:txBody>
          <a:bodyPr/>
          <a:lstStyle/>
          <a:p>
            <a:r>
              <a:rPr lang="en-GB" smtClean="0">
                <a:latin typeface="Arial" pitchFamily="-105" charset="0"/>
              </a:rPr>
              <a:t>saw@ecs.soton.ac.uk</a:t>
            </a:r>
          </a:p>
        </p:txBody>
      </p:sp>
      <p:graphicFrame>
        <p:nvGraphicFramePr>
          <p:cNvPr id="4" name="Diagram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MEADOW">
  <a:themeElements>
    <a:clrScheme name="">
      <a:dk1>
        <a:srgbClr val="003399"/>
      </a:dk1>
      <a:lt1>
        <a:srgbClr val="FFFFFF"/>
      </a:lt1>
      <a:dk2>
        <a:srgbClr val="003399"/>
      </a:dk2>
      <a:lt2>
        <a:srgbClr val="0066FF"/>
      </a:lt2>
      <a:accent1>
        <a:srgbClr val="003399"/>
      </a:accent1>
      <a:accent2>
        <a:srgbClr val="9900CC"/>
      </a:accent2>
      <a:accent3>
        <a:srgbClr val="FFFFFF"/>
      </a:accent3>
      <a:accent4>
        <a:srgbClr val="002A82"/>
      </a:accent4>
      <a:accent5>
        <a:srgbClr val="AAADCA"/>
      </a:accent5>
      <a:accent6>
        <a:srgbClr val="8A00B9"/>
      </a:accent6>
      <a:hlink>
        <a:srgbClr val="FFCC66"/>
      </a:hlink>
      <a:folHlink>
        <a:srgbClr val="FF6699"/>
      </a:folHlink>
    </a:clrScheme>
    <a:fontScheme name="MEADOW">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
            <a:schemeClr val="accent1"/>
          </a:buClr>
          <a:buSzPct val="80000"/>
          <a:buFont typeface="Wingdings" charset="2"/>
          <a:buChar char="n"/>
          <a:tabLst/>
          <a:defRPr kumimoji="0" lang="en-GB" sz="4000" b="0" i="0" u="none" strike="noStrike" cap="none" normalizeH="0" baseline="0">
            <a:ln>
              <a:noFill/>
            </a:ln>
            <a:solidFill>
              <a:schemeClr val="tx2"/>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
            <a:schemeClr val="accent1"/>
          </a:buClr>
          <a:buSzPct val="80000"/>
          <a:buFont typeface="Wingdings" charset="2"/>
          <a:buChar char="n"/>
          <a:tabLst/>
          <a:defRPr kumimoji="0" lang="en-GB" sz="4000" b="0" i="0" u="none" strike="noStrike" cap="none" normalizeH="0" baseline="0">
            <a:ln>
              <a:noFill/>
            </a:ln>
            <a:solidFill>
              <a:schemeClr val="tx2"/>
            </a:solidFill>
            <a:effectLst/>
            <a:latin typeface="Tahoma" charset="0"/>
          </a:defRPr>
        </a:defPPr>
      </a:lstStyle>
    </a:lnDef>
  </a:objectDefaults>
  <a:extraClrSchemeLst>
    <a:extraClrScheme>
      <a:clrScheme name="MEADOW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EADO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MEADOW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EADOW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EADOW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EADOW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MEADOW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Designs\MEADOW.POT</Template>
  <TotalTime>26519</TotalTime>
  <Words>833</Words>
  <Application>Microsoft Macintosh PowerPoint</Application>
  <PresentationFormat>On-screen Show (4:3)</PresentationFormat>
  <Paragraphs>218</Paragraphs>
  <Slides>28</Slides>
  <Notes>10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MEADOW</vt:lpstr>
      <vt:lpstr>COMP6049  Surveys:  Purpose Paradigms Protocols and Pragmatics November </vt:lpstr>
      <vt:lpstr>Introduction and Objectives</vt:lpstr>
      <vt:lpstr>The plan</vt:lpstr>
      <vt:lpstr>Surveys we know and love</vt:lpstr>
      <vt:lpstr>All surveys have data - somewhere</vt:lpstr>
      <vt:lpstr>Thinking about surveys…</vt:lpstr>
      <vt:lpstr>Surveys grab attention…</vt:lpstr>
      <vt:lpstr>Surveys grab headlines</vt:lpstr>
      <vt:lpstr>Approaching a survey</vt:lpstr>
      <vt:lpstr>Purpose</vt:lpstr>
      <vt:lpstr>Purpose: to publish…</vt:lpstr>
      <vt:lpstr>Paradigm</vt:lpstr>
      <vt:lpstr>Paradigm: What tools do we have?</vt:lpstr>
      <vt:lpstr>What type of survey?</vt:lpstr>
      <vt:lpstr>Paradigm: an example…</vt:lpstr>
      <vt:lpstr>Or this….</vt:lpstr>
      <vt:lpstr>Or this…</vt:lpstr>
      <vt:lpstr>Protocols</vt:lpstr>
      <vt:lpstr>Pragmatics</vt:lpstr>
      <vt:lpstr>Pragmatics – bringing it together</vt:lpstr>
      <vt:lpstr>Pragmatics: some options</vt:lpstr>
      <vt:lpstr>Pragmatics – some options</vt:lpstr>
      <vt:lpstr>iSurvey – the soton survey tool</vt:lpstr>
      <vt:lpstr>References</vt:lpstr>
      <vt:lpstr>references</vt:lpstr>
      <vt:lpstr>Further Reading</vt:lpstr>
      <vt:lpstr>Next Class – survey tutorial </vt:lpstr>
      <vt:lpstr>my details</vt:lpstr>
    </vt:vector>
  </TitlesOfParts>
  <Company>University of Southampton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methods report writing</dc:title>
  <dc:subject>communications skills for PG engineers</dc:subject>
  <dc:creator>Su White</dc:creator>
  <cp:lastModifiedBy>Su White</cp:lastModifiedBy>
  <cp:revision>215</cp:revision>
  <cp:lastPrinted>2008-10-09T13:12:42Z</cp:lastPrinted>
  <dcterms:created xsi:type="dcterms:W3CDTF">2011-11-29T09:46:40Z</dcterms:created>
  <dcterms:modified xsi:type="dcterms:W3CDTF">2011-11-29T11:43:02Z</dcterms:modified>
</cp:coreProperties>
</file>