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0" r:id="rId2"/>
    <p:sldMasterId id="2147483653" r:id="rId3"/>
  </p:sldMasterIdLst>
  <p:notesMasterIdLst>
    <p:notesMasterId r:id="rId22"/>
  </p:notesMasterIdLst>
  <p:handoutMasterIdLst>
    <p:handoutMasterId r:id="rId23"/>
  </p:handoutMasterIdLst>
  <p:sldIdLst>
    <p:sldId id="256" r:id="rId4"/>
    <p:sldId id="271" r:id="rId5"/>
    <p:sldId id="272" r:id="rId6"/>
    <p:sldId id="275" r:id="rId7"/>
    <p:sldId id="268" r:id="rId8"/>
    <p:sldId id="276" r:id="rId9"/>
    <p:sldId id="270" r:id="rId10"/>
    <p:sldId id="280" r:id="rId11"/>
    <p:sldId id="279" r:id="rId12"/>
    <p:sldId id="274" r:id="rId13"/>
    <p:sldId id="281" r:id="rId14"/>
    <p:sldId id="278" r:id="rId15"/>
    <p:sldId id="277" r:id="rId16"/>
    <p:sldId id="282" r:id="rId17"/>
    <p:sldId id="273" r:id="rId18"/>
    <p:sldId id="269" r:id="rId19"/>
    <p:sldId id="283" r:id="rId20"/>
    <p:sldId id="284" r:id="rId21"/>
  </p:sldIdLst>
  <p:sldSz cx="9144000" cy="6858000" type="screen4x3"/>
  <p:notesSz cx="6858000" cy="9144000"/>
  <p:defaultTextStyle>
    <a:defPPr>
      <a:defRPr lang="en-GB"/>
    </a:defPPr>
    <a:lvl1pPr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1pPr>
    <a:lvl2pPr marL="4572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2pPr>
    <a:lvl3pPr marL="9144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3pPr>
    <a:lvl4pPr marL="13716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4pPr>
    <a:lvl5pPr marL="18288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5pPr>
    <a:lvl6pPr marL="2286000" algn="l" defTabSz="914400" rtl="0" eaLnBrk="1" latinLnBrk="0" hangingPunct="1">
      <a:defRPr sz="1200" kern="1200">
        <a:solidFill>
          <a:schemeClr val="tx1"/>
        </a:solidFill>
        <a:latin typeface="Lucida Sans" pitchFamily="16" charset="0"/>
        <a:ea typeface="ＭＳ Ｐゴシック" pitchFamily="16" charset="-128"/>
        <a:cs typeface="+mn-cs"/>
      </a:defRPr>
    </a:lvl6pPr>
    <a:lvl7pPr marL="2743200" algn="l" defTabSz="914400" rtl="0" eaLnBrk="1" latinLnBrk="0" hangingPunct="1">
      <a:defRPr sz="1200" kern="1200">
        <a:solidFill>
          <a:schemeClr val="tx1"/>
        </a:solidFill>
        <a:latin typeface="Lucida Sans" pitchFamily="16" charset="0"/>
        <a:ea typeface="ＭＳ Ｐゴシック" pitchFamily="16" charset="-128"/>
        <a:cs typeface="+mn-cs"/>
      </a:defRPr>
    </a:lvl7pPr>
    <a:lvl8pPr marL="3200400" algn="l" defTabSz="914400" rtl="0" eaLnBrk="1" latinLnBrk="0" hangingPunct="1">
      <a:defRPr sz="1200" kern="1200">
        <a:solidFill>
          <a:schemeClr val="tx1"/>
        </a:solidFill>
        <a:latin typeface="Lucida Sans" pitchFamily="16" charset="0"/>
        <a:ea typeface="ＭＳ Ｐゴシック" pitchFamily="16" charset="-128"/>
        <a:cs typeface="+mn-cs"/>
      </a:defRPr>
    </a:lvl8pPr>
    <a:lvl9pPr marL="3657600" algn="l" defTabSz="914400" rtl="0" eaLnBrk="1" latinLnBrk="0" hangingPunct="1">
      <a:defRPr sz="1200" kern="1200">
        <a:solidFill>
          <a:schemeClr val="tx1"/>
        </a:solidFill>
        <a:latin typeface="Lucida Sans" pitchFamily="16"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D85F"/>
    <a:srgbClr val="615A20"/>
    <a:srgbClr val="FFB300"/>
    <a:srgbClr val="FE3E14"/>
    <a:srgbClr val="F00F2C"/>
    <a:srgbClr val="8A412B"/>
    <a:srgbClr val="CCDA86"/>
    <a:srgbClr val="531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94672" autoAdjust="0"/>
  </p:normalViewPr>
  <p:slideViewPr>
    <p:cSldViewPr>
      <p:cViewPr varScale="1">
        <p:scale>
          <a:sx n="87" d="100"/>
          <a:sy n="87" d="100"/>
        </p:scale>
        <p:origin x="-54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atin typeface="Arial" charset="0"/>
              </a:defRPr>
            </a:lvl1pPr>
          </a:lstStyle>
          <a:p>
            <a:endParaRPr lang="en-GB"/>
          </a:p>
        </p:txBody>
      </p:sp>
      <p:sp>
        <p:nvSpPr>
          <p:cNvPr id="204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atin typeface="Arial" charset="0"/>
              </a:defRPr>
            </a:lvl1pPr>
          </a:lstStyle>
          <a:p>
            <a:endParaRPr lang="en-GB"/>
          </a:p>
        </p:txBody>
      </p:sp>
      <p:sp>
        <p:nvSpPr>
          <p:cNvPr id="204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atin typeface="Arial" charset="0"/>
              </a:defRPr>
            </a:lvl1pPr>
          </a:lstStyle>
          <a:p>
            <a:endParaRPr lang="en-GB"/>
          </a:p>
        </p:txBody>
      </p:sp>
      <p:sp>
        <p:nvSpPr>
          <p:cNvPr id="204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atin typeface="Arial" charset="0"/>
              </a:defRPr>
            </a:lvl1pPr>
          </a:lstStyle>
          <a:p>
            <a:fld id="{E8292B55-C4A5-4D66-8737-305D2BDD77D8}" type="slidenum">
              <a:rPr lang="en-GB"/>
              <a:pPr/>
              <a:t>‹#›</a:t>
            </a:fld>
            <a:endParaRPr lang="en-GB"/>
          </a:p>
        </p:txBody>
      </p:sp>
    </p:spTree>
    <p:extLst>
      <p:ext uri="{BB962C8B-B14F-4D97-AF65-F5344CB8AC3E}">
        <p14:creationId xmlns:p14="http://schemas.microsoft.com/office/powerpoint/2010/main" val="1400619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a:latin typeface="Arial" charset="0"/>
              </a:defRPr>
            </a:lvl1pPr>
          </a:lstStyle>
          <a:p>
            <a:endParaRPr lang="en-GB"/>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atin typeface="Arial" charset="0"/>
              </a:defRPr>
            </a:lvl1pPr>
          </a:lstStyle>
          <a:p>
            <a:endParaRPr lang="en-GB"/>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a:latin typeface="Arial" charset="0"/>
              </a:defRPr>
            </a:lvl1pPr>
          </a:lstStyle>
          <a:p>
            <a:endParaRPr lang="en-GB"/>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atin typeface="Arial" charset="0"/>
              </a:defRPr>
            </a:lvl1pPr>
          </a:lstStyle>
          <a:p>
            <a:fld id="{C3083ADF-2015-4FAC-9A30-3783CA9E954D}" type="slidenum">
              <a:rPr lang="en-GB"/>
              <a:pPr/>
              <a:t>‹#›</a:t>
            </a:fld>
            <a:endParaRPr lang="en-GB"/>
          </a:p>
        </p:txBody>
      </p:sp>
    </p:spTree>
    <p:extLst>
      <p:ext uri="{BB962C8B-B14F-4D97-AF65-F5344CB8AC3E}">
        <p14:creationId xmlns:p14="http://schemas.microsoft.com/office/powerpoint/2010/main" val="24922238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09593-DE64-4AA8-A7BF-BA3AD4DB663A}" type="slidenum">
              <a:rPr lang="en-GB"/>
              <a:pPr/>
              <a:t>1</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t>Please use the dd month yyyy format for the date for example 11 January 2008. The main title can be one or two lines long. </a:t>
            </a:r>
          </a:p>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sp>
        <p:nvSpPr>
          <p:cNvPr id="10248"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latin typeface="Arial" charset="0"/>
            </a:endParaRPr>
          </a:p>
        </p:txBody>
      </p:sp>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smtClean="0"/>
              <a:t>Click to edit Master subtitle style</a:t>
            </a:r>
          </a:p>
        </p:txBody>
      </p:sp>
      <p:sp>
        <p:nvSpPr>
          <p:cNvPr id="10246" name="Rectangle 1030"/>
          <p:cNvSpPr>
            <a:spLocks noGrp="1" noChangeArrowheads="1"/>
          </p:cNvSpPr>
          <p:nvPr>
            <p:ph type="sldNum" sz="quarter" idx="4"/>
          </p:nvPr>
        </p:nvSpPr>
        <p:spPr>
          <a:xfrm>
            <a:off x="6553200" y="6245225"/>
            <a:ext cx="2133600" cy="476250"/>
          </a:xfrm>
        </p:spPr>
        <p:txBody>
          <a:bodyPr rIns="91440"/>
          <a:lstStyle>
            <a:lvl1pPr>
              <a:defRPr>
                <a:latin typeface="Arial" charset="0"/>
              </a:defRPr>
            </a:lvl1pPr>
          </a:lstStyle>
          <a:p>
            <a:fld id="{040FF9ED-4DB0-4112-8DC7-D9585393FF1F}" type="slidenum">
              <a:rPr lang="en-GB"/>
              <a:pPr/>
              <a:t>‹#›</a:t>
            </a:fld>
            <a:endParaRPr lang="en-GB"/>
          </a:p>
        </p:txBody>
      </p:sp>
      <p:pic>
        <p:nvPicPr>
          <p:cNvPr id="10254" name="Picture 1038" descr="electron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63" y="381000"/>
            <a:ext cx="2771775" cy="1103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61284F4-FE7B-4556-AF9F-F96C3D487236}" type="slidenum">
              <a:rPr lang="en-GB"/>
              <a:pPr/>
              <a:t>‹#›</a:t>
            </a:fld>
            <a:endParaRPr lang="en-GB"/>
          </a:p>
        </p:txBody>
      </p:sp>
    </p:spTree>
    <p:extLst>
      <p:ext uri="{BB962C8B-B14F-4D97-AF65-F5344CB8AC3E}">
        <p14:creationId xmlns:p14="http://schemas.microsoft.com/office/powerpoint/2010/main" val="372263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F84C9E9-E2E1-4C8A-94DB-8C67D216F29B}" type="slidenum">
              <a:rPr lang="en-GB"/>
              <a:pPr/>
              <a:t>‹#›</a:t>
            </a:fld>
            <a:endParaRPr lang="en-GB"/>
          </a:p>
        </p:txBody>
      </p:sp>
    </p:spTree>
    <p:extLst>
      <p:ext uri="{BB962C8B-B14F-4D97-AF65-F5344CB8AC3E}">
        <p14:creationId xmlns:p14="http://schemas.microsoft.com/office/powerpoint/2010/main" val="172141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877050" y="6308725"/>
            <a:ext cx="1905000" cy="457200"/>
          </a:xfrm>
        </p:spPr>
        <p:txBody>
          <a:bodyPr/>
          <a:lstStyle>
            <a:lvl1pPr>
              <a:defRPr/>
            </a:lvl1pPr>
          </a:lstStyle>
          <a:p>
            <a:fld id="{C084A1C2-1668-430A-B153-134A5BFAC7B2}" type="slidenum">
              <a:rPr lang="en-GB"/>
              <a:pPr/>
              <a:t>‹#›</a:t>
            </a:fld>
            <a:endParaRPr lang="en-GB"/>
          </a:p>
        </p:txBody>
      </p:sp>
    </p:spTree>
    <p:extLst>
      <p:ext uri="{BB962C8B-B14F-4D97-AF65-F5344CB8AC3E}">
        <p14:creationId xmlns:p14="http://schemas.microsoft.com/office/powerpoint/2010/main" val="928892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endParaRPr lang="en-GB"/>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GB"/>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6877050" y="6308725"/>
            <a:ext cx="1905000" cy="457200"/>
          </a:xfrm>
        </p:spPr>
        <p:txBody>
          <a:bodyPr/>
          <a:lstStyle>
            <a:lvl1pPr>
              <a:defRPr/>
            </a:lvl1pPr>
          </a:lstStyle>
          <a:p>
            <a:fld id="{18AB80A7-1246-4DE9-8A56-57B9E829F3DB}" type="slidenum">
              <a:rPr lang="en-GB"/>
              <a:pPr/>
              <a:t>‹#›</a:t>
            </a:fld>
            <a:endParaRPr lang="en-GB"/>
          </a:p>
        </p:txBody>
      </p:sp>
    </p:spTree>
    <p:extLst>
      <p:ext uri="{BB962C8B-B14F-4D97-AF65-F5344CB8AC3E}">
        <p14:creationId xmlns:p14="http://schemas.microsoft.com/office/powerpoint/2010/main" val="201562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5"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sp>
        <p:nvSpPr>
          <p:cNvPr id="12296"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latin typeface="Arial" charset="0"/>
            </a:endParaRPr>
          </a:p>
        </p:txBody>
      </p:sp>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pPr lvl="0"/>
            <a:r>
              <a:rPr lang="en-GB" noProof="0" smtClean="0"/>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pPr lvl="0"/>
            <a:r>
              <a:rPr lang="en-GB" noProof="0" smtClean="0"/>
              <a:t>Click to edit Master subtitle style</a:t>
            </a:r>
          </a:p>
        </p:txBody>
      </p:sp>
      <p:pic>
        <p:nvPicPr>
          <p:cNvPr id="12300" name="Picture 1036" descr="electron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63" y="381000"/>
            <a:ext cx="2771775" cy="1103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60D794F-470C-47C9-8A42-D3B972A18043}" type="slidenum">
              <a:rPr lang="en-GB"/>
              <a:pPr/>
              <a:t>‹#›</a:t>
            </a:fld>
            <a:endParaRPr lang="en-GB"/>
          </a:p>
        </p:txBody>
      </p:sp>
    </p:spTree>
    <p:extLst>
      <p:ext uri="{BB962C8B-B14F-4D97-AF65-F5344CB8AC3E}">
        <p14:creationId xmlns:p14="http://schemas.microsoft.com/office/powerpoint/2010/main" val="391066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AC38E3-F27B-49EA-8497-55F47BCDB6A3}" type="slidenum">
              <a:rPr lang="en-GB"/>
              <a:pPr/>
              <a:t>‹#›</a:t>
            </a:fld>
            <a:endParaRPr lang="en-GB"/>
          </a:p>
        </p:txBody>
      </p:sp>
    </p:spTree>
    <p:extLst>
      <p:ext uri="{BB962C8B-B14F-4D97-AF65-F5344CB8AC3E}">
        <p14:creationId xmlns:p14="http://schemas.microsoft.com/office/powerpoint/2010/main" val="1844484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510D990-5C61-4644-996D-FEE24D8AB90F}" type="slidenum">
              <a:rPr lang="en-GB"/>
              <a:pPr/>
              <a:t>‹#›</a:t>
            </a:fld>
            <a:endParaRPr lang="en-GB"/>
          </a:p>
        </p:txBody>
      </p:sp>
    </p:spTree>
    <p:extLst>
      <p:ext uri="{BB962C8B-B14F-4D97-AF65-F5344CB8AC3E}">
        <p14:creationId xmlns:p14="http://schemas.microsoft.com/office/powerpoint/2010/main" val="1969669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4038716A-889F-4939-9C75-79844F9F577B}" type="slidenum">
              <a:rPr lang="en-GB"/>
              <a:pPr/>
              <a:t>‹#›</a:t>
            </a:fld>
            <a:endParaRPr lang="en-GB"/>
          </a:p>
        </p:txBody>
      </p:sp>
    </p:spTree>
    <p:extLst>
      <p:ext uri="{BB962C8B-B14F-4D97-AF65-F5344CB8AC3E}">
        <p14:creationId xmlns:p14="http://schemas.microsoft.com/office/powerpoint/2010/main" val="922822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7BA32E7E-3DF3-4042-B4D3-EB898DF2FBC3}" type="slidenum">
              <a:rPr lang="en-GB"/>
              <a:pPr/>
              <a:t>‹#›</a:t>
            </a:fld>
            <a:endParaRPr lang="en-GB"/>
          </a:p>
        </p:txBody>
      </p:sp>
    </p:spTree>
    <p:extLst>
      <p:ext uri="{BB962C8B-B14F-4D97-AF65-F5344CB8AC3E}">
        <p14:creationId xmlns:p14="http://schemas.microsoft.com/office/powerpoint/2010/main" val="96978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7EAAA-D895-4645-94C6-47741A774D21}" type="slidenum">
              <a:rPr lang="en-GB"/>
              <a:pPr/>
              <a:t>‹#›</a:t>
            </a:fld>
            <a:endParaRPr lang="en-GB"/>
          </a:p>
        </p:txBody>
      </p:sp>
    </p:spTree>
    <p:extLst>
      <p:ext uri="{BB962C8B-B14F-4D97-AF65-F5344CB8AC3E}">
        <p14:creationId xmlns:p14="http://schemas.microsoft.com/office/powerpoint/2010/main" val="936167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68CF125E-FB7D-42EB-99A9-5B5DBD9754D0}" type="slidenum">
              <a:rPr lang="en-GB"/>
              <a:pPr/>
              <a:t>‹#›</a:t>
            </a:fld>
            <a:endParaRPr lang="en-GB"/>
          </a:p>
        </p:txBody>
      </p:sp>
    </p:spTree>
    <p:extLst>
      <p:ext uri="{BB962C8B-B14F-4D97-AF65-F5344CB8AC3E}">
        <p14:creationId xmlns:p14="http://schemas.microsoft.com/office/powerpoint/2010/main" val="193851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B9EBC47-31B4-4C68-A793-1A2B9CE24B9D}" type="slidenum">
              <a:rPr lang="en-GB"/>
              <a:pPr/>
              <a:t>‹#›</a:t>
            </a:fld>
            <a:endParaRPr lang="en-GB"/>
          </a:p>
        </p:txBody>
      </p:sp>
    </p:spTree>
    <p:extLst>
      <p:ext uri="{BB962C8B-B14F-4D97-AF65-F5344CB8AC3E}">
        <p14:creationId xmlns:p14="http://schemas.microsoft.com/office/powerpoint/2010/main" val="27265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A0CFAF1-C721-4B9B-92B8-6E2B732837FA}" type="slidenum">
              <a:rPr lang="en-GB"/>
              <a:pPr/>
              <a:t>‹#›</a:t>
            </a:fld>
            <a:endParaRPr lang="en-GB"/>
          </a:p>
        </p:txBody>
      </p:sp>
    </p:spTree>
    <p:extLst>
      <p:ext uri="{BB962C8B-B14F-4D97-AF65-F5344CB8AC3E}">
        <p14:creationId xmlns:p14="http://schemas.microsoft.com/office/powerpoint/2010/main" val="3379777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36D4293-CF56-41AA-8C77-E6D912ED4F3C}" type="slidenum">
              <a:rPr lang="en-GB"/>
              <a:pPr/>
              <a:t>‹#›</a:t>
            </a:fld>
            <a:endParaRPr lang="en-GB"/>
          </a:p>
        </p:txBody>
      </p:sp>
    </p:spTree>
    <p:extLst>
      <p:ext uri="{BB962C8B-B14F-4D97-AF65-F5344CB8AC3E}">
        <p14:creationId xmlns:p14="http://schemas.microsoft.com/office/powerpoint/2010/main" val="2095917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EE7215D-0620-4637-9C43-2FF223FCC7C2}" type="slidenum">
              <a:rPr lang="en-GB"/>
              <a:pPr/>
              <a:t>‹#›</a:t>
            </a:fld>
            <a:endParaRPr lang="en-GB"/>
          </a:p>
        </p:txBody>
      </p:sp>
    </p:spTree>
    <p:extLst>
      <p:ext uri="{BB962C8B-B14F-4D97-AF65-F5344CB8AC3E}">
        <p14:creationId xmlns:p14="http://schemas.microsoft.com/office/powerpoint/2010/main" val="1568310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37876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271923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818778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608138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65382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D92161A-BFDD-4382-BD65-6FDC8A3AB787}" type="slidenum">
              <a:rPr lang="en-GB"/>
              <a:pPr/>
              <a:t>‹#›</a:t>
            </a:fld>
            <a:endParaRPr lang="en-GB"/>
          </a:p>
        </p:txBody>
      </p:sp>
    </p:spTree>
    <p:extLst>
      <p:ext uri="{BB962C8B-B14F-4D97-AF65-F5344CB8AC3E}">
        <p14:creationId xmlns:p14="http://schemas.microsoft.com/office/powerpoint/2010/main" val="609707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309823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533277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006659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971332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935592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404528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55415B1-BF8E-49C3-A137-7979DD089EFE}" type="slidenum">
              <a:rPr lang="en-GB"/>
              <a:pPr/>
              <a:t>‹#›</a:t>
            </a:fld>
            <a:endParaRPr lang="en-GB"/>
          </a:p>
        </p:txBody>
      </p:sp>
    </p:spTree>
    <p:extLst>
      <p:ext uri="{BB962C8B-B14F-4D97-AF65-F5344CB8AC3E}">
        <p14:creationId xmlns:p14="http://schemas.microsoft.com/office/powerpoint/2010/main" val="52720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CDC28A6-D4E0-41F3-8462-FBB85A5C3356}" type="slidenum">
              <a:rPr lang="en-GB"/>
              <a:pPr/>
              <a:t>‹#›</a:t>
            </a:fld>
            <a:endParaRPr lang="en-GB"/>
          </a:p>
        </p:txBody>
      </p:sp>
    </p:spTree>
    <p:extLst>
      <p:ext uri="{BB962C8B-B14F-4D97-AF65-F5344CB8AC3E}">
        <p14:creationId xmlns:p14="http://schemas.microsoft.com/office/powerpoint/2010/main" val="153565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7753692-4C0A-4E8E-85E9-5B34D7C57795}" type="slidenum">
              <a:rPr lang="en-GB"/>
              <a:pPr/>
              <a:t>‹#›</a:t>
            </a:fld>
            <a:endParaRPr lang="en-GB"/>
          </a:p>
        </p:txBody>
      </p:sp>
    </p:spTree>
    <p:extLst>
      <p:ext uri="{BB962C8B-B14F-4D97-AF65-F5344CB8AC3E}">
        <p14:creationId xmlns:p14="http://schemas.microsoft.com/office/powerpoint/2010/main" val="49127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DB61BCB-3FE1-4D68-AB7D-E25B183C53E7}" type="slidenum">
              <a:rPr lang="en-GB"/>
              <a:pPr/>
              <a:t>‹#›</a:t>
            </a:fld>
            <a:endParaRPr lang="en-GB"/>
          </a:p>
        </p:txBody>
      </p:sp>
    </p:spTree>
    <p:extLst>
      <p:ext uri="{BB962C8B-B14F-4D97-AF65-F5344CB8AC3E}">
        <p14:creationId xmlns:p14="http://schemas.microsoft.com/office/powerpoint/2010/main" val="79603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65E6CD6-175F-4B6A-8025-ED2FD7997409}" type="slidenum">
              <a:rPr lang="en-GB"/>
              <a:pPr/>
              <a:t>‹#›</a:t>
            </a:fld>
            <a:endParaRPr lang="en-GB"/>
          </a:p>
        </p:txBody>
      </p:sp>
    </p:spTree>
    <p:extLst>
      <p:ext uri="{BB962C8B-B14F-4D97-AF65-F5344CB8AC3E}">
        <p14:creationId xmlns:p14="http://schemas.microsoft.com/office/powerpoint/2010/main" val="3424687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DF0D6DC-76E1-4D34-BEBC-0BAC2173BB93}" type="slidenum">
              <a:rPr lang="en-GB"/>
              <a:pPr/>
              <a:t>‹#›</a:t>
            </a:fld>
            <a:endParaRPr lang="en-GB"/>
          </a:p>
        </p:txBody>
      </p:sp>
    </p:spTree>
    <p:extLst>
      <p:ext uri="{BB962C8B-B14F-4D97-AF65-F5344CB8AC3E}">
        <p14:creationId xmlns:p14="http://schemas.microsoft.com/office/powerpoint/2010/main" val="3112344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latin typeface="Arial" charset="0"/>
            </a:endParaRPr>
          </a:p>
        </p:txBody>
      </p:sp>
      <p:sp>
        <p:nvSpPr>
          <p:cNvPr id="1033"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sp>
        <p:nvSpPr>
          <p:cNvPr id="1026"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GB"/>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mn-lt"/>
              </a:defRPr>
            </a:lvl1pPr>
          </a:lstStyle>
          <a:p>
            <a:fld id="{5640AC82-07CC-4274-B407-3C47529C7E22}" type="slidenum">
              <a:rPr lang="en-GB"/>
              <a:pPr/>
              <a:t>‹#›</a:t>
            </a:fld>
            <a:endParaRPr lang="en-GB"/>
          </a:p>
        </p:txBody>
      </p:sp>
      <p:pic>
        <p:nvPicPr>
          <p:cNvPr id="1035" name="Picture 11" descr="electronic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88125" y="260350"/>
            <a:ext cx="2166938" cy="863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85" r:id="rId12"/>
    <p:sldLayoutId id="2147483686" r:id="rId13"/>
  </p:sldLayoutIdLst>
  <p:hf hdr="0" ftr="0" dt="0"/>
  <p:txStyles>
    <p:titleStyle>
      <a:lvl1pPr algn="l" rtl="0" fontAlgn="base">
        <a:spcBef>
          <a:spcPct val="0"/>
        </a:spcBef>
        <a:spcAft>
          <a:spcPct val="0"/>
        </a:spcAft>
        <a:defRPr sz="3500">
          <a:solidFill>
            <a:schemeClr val="tx2"/>
          </a:solidFill>
          <a:latin typeface="+mj-lt"/>
          <a:ea typeface="+mj-ea"/>
          <a:cs typeface="+mj-cs"/>
        </a:defRPr>
      </a:lvl1pPr>
      <a:lvl2pPr algn="l" rtl="0" fontAlgn="base">
        <a:spcBef>
          <a:spcPct val="0"/>
        </a:spcBef>
        <a:spcAft>
          <a:spcPct val="0"/>
        </a:spcAft>
        <a:defRPr sz="3500">
          <a:solidFill>
            <a:schemeClr val="tx2"/>
          </a:solidFill>
          <a:latin typeface="Georgia" pitchFamily="16" charset="0"/>
          <a:ea typeface="ＭＳ Ｐゴシック" pitchFamily="16" charset="-128"/>
        </a:defRPr>
      </a:lvl2pPr>
      <a:lvl3pPr algn="l" rtl="0" fontAlgn="base">
        <a:spcBef>
          <a:spcPct val="0"/>
        </a:spcBef>
        <a:spcAft>
          <a:spcPct val="0"/>
        </a:spcAft>
        <a:defRPr sz="3500">
          <a:solidFill>
            <a:schemeClr val="tx2"/>
          </a:solidFill>
          <a:latin typeface="Georgia" pitchFamily="16" charset="0"/>
          <a:ea typeface="ＭＳ Ｐゴシック" pitchFamily="16" charset="-128"/>
        </a:defRPr>
      </a:lvl3pPr>
      <a:lvl4pPr algn="l" rtl="0" fontAlgn="base">
        <a:spcBef>
          <a:spcPct val="0"/>
        </a:spcBef>
        <a:spcAft>
          <a:spcPct val="0"/>
        </a:spcAft>
        <a:defRPr sz="3500">
          <a:solidFill>
            <a:schemeClr val="tx2"/>
          </a:solidFill>
          <a:latin typeface="Georgia" pitchFamily="16" charset="0"/>
          <a:ea typeface="ＭＳ Ｐゴシック" pitchFamily="16" charset="-128"/>
        </a:defRPr>
      </a:lvl4pPr>
      <a:lvl5pPr algn="l" rtl="0" fontAlgn="base">
        <a:spcBef>
          <a:spcPct val="0"/>
        </a:spcBef>
        <a:spcAft>
          <a:spcPct val="0"/>
        </a:spcAft>
        <a:defRPr sz="3500">
          <a:solidFill>
            <a:schemeClr val="tx2"/>
          </a:solidFill>
          <a:latin typeface="Georgia" pitchFamily="16" charset="0"/>
          <a:ea typeface="ＭＳ Ｐゴシック" pitchFamily="16" charset="-128"/>
        </a:defRPr>
      </a:lvl5pPr>
      <a:lvl6pPr marL="457200" algn="l" rtl="0" fontAlgn="base">
        <a:spcBef>
          <a:spcPct val="0"/>
        </a:spcBef>
        <a:spcAft>
          <a:spcPct val="0"/>
        </a:spcAft>
        <a:defRPr sz="3500">
          <a:solidFill>
            <a:schemeClr val="tx2"/>
          </a:solidFill>
          <a:latin typeface="Georgia" pitchFamily="16" charset="0"/>
          <a:ea typeface="ＭＳ Ｐゴシック" pitchFamily="16" charset="-128"/>
        </a:defRPr>
      </a:lvl6pPr>
      <a:lvl7pPr marL="914400" algn="l" rtl="0" fontAlgn="base">
        <a:spcBef>
          <a:spcPct val="0"/>
        </a:spcBef>
        <a:spcAft>
          <a:spcPct val="0"/>
        </a:spcAft>
        <a:defRPr sz="3500">
          <a:solidFill>
            <a:schemeClr val="tx2"/>
          </a:solidFill>
          <a:latin typeface="Georgia" pitchFamily="16" charset="0"/>
          <a:ea typeface="ＭＳ Ｐゴシック" pitchFamily="16" charset="-128"/>
        </a:defRPr>
      </a:lvl7pPr>
      <a:lvl8pPr marL="1371600" algn="l" rtl="0" fontAlgn="base">
        <a:spcBef>
          <a:spcPct val="0"/>
        </a:spcBef>
        <a:spcAft>
          <a:spcPct val="0"/>
        </a:spcAft>
        <a:defRPr sz="3500">
          <a:solidFill>
            <a:schemeClr val="tx2"/>
          </a:solidFill>
          <a:latin typeface="Georgia" pitchFamily="16" charset="0"/>
          <a:ea typeface="ＭＳ Ｐゴシック" pitchFamily="16" charset="-128"/>
        </a:defRPr>
      </a:lvl8pPr>
      <a:lvl9pPr marL="1828800" algn="l" rtl="0" fontAlgn="base">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fontAlgn="base">
        <a:spcBef>
          <a:spcPct val="0"/>
        </a:spcBef>
        <a:spcAft>
          <a:spcPct val="70000"/>
        </a:spcAft>
        <a:buChar char="•"/>
        <a:defRPr sz="2400">
          <a:solidFill>
            <a:schemeClr val="tx1"/>
          </a:solidFill>
          <a:latin typeface="+mn-lt"/>
          <a:ea typeface="+mn-ea"/>
          <a:cs typeface="+mn-cs"/>
        </a:defRPr>
      </a:lvl1pPr>
      <a:lvl2pPr marL="811213" indent="-288925" algn="l" rtl="0" fontAlgn="base">
        <a:lnSpc>
          <a:spcPct val="90000"/>
        </a:lnSpc>
        <a:spcBef>
          <a:spcPct val="0"/>
        </a:spcBef>
        <a:spcAft>
          <a:spcPct val="50000"/>
        </a:spcAft>
        <a:buChar char="–"/>
        <a:defRPr sz="2400">
          <a:solidFill>
            <a:schemeClr val="tx1"/>
          </a:solidFill>
          <a:latin typeface="+mn-lt"/>
          <a:ea typeface="+mn-ea"/>
        </a:defRPr>
      </a:lvl2pPr>
      <a:lvl3pPr marL="1219200" indent="-228600" algn="l" rtl="0" fontAlgn="base">
        <a:lnSpc>
          <a:spcPct val="90000"/>
        </a:lnSpc>
        <a:spcBef>
          <a:spcPct val="20000"/>
        </a:spcBef>
        <a:spcAft>
          <a:spcPct val="0"/>
        </a:spcAft>
        <a:buChar char="•"/>
        <a:defRPr sz="2400">
          <a:solidFill>
            <a:schemeClr val="tx1"/>
          </a:solidFill>
          <a:latin typeface="+mn-lt"/>
          <a:ea typeface="+mn-ea"/>
        </a:defRPr>
      </a:lvl3pPr>
      <a:lvl4pPr marL="1627188" indent="-228600" algn="l" rtl="0" fontAlgn="base">
        <a:lnSpc>
          <a:spcPct val="90000"/>
        </a:lnSpc>
        <a:spcBef>
          <a:spcPct val="20000"/>
        </a:spcBef>
        <a:spcAft>
          <a:spcPct val="0"/>
        </a:spcAft>
        <a:buChar char="–"/>
        <a:defRPr sz="2400">
          <a:solidFill>
            <a:schemeClr val="tx1"/>
          </a:solidFill>
          <a:latin typeface="+mn-lt"/>
          <a:ea typeface="+mn-ea"/>
        </a:defRPr>
      </a:lvl4pPr>
      <a:lvl5pPr marL="2057400" indent="-228600" algn="l" rtl="0" fontAlgn="base">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p>
        </p:txBody>
      </p:sp>
      <p:sp>
        <p:nvSpPr>
          <p:cNvPr id="11267"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GB"/>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GB"/>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a:defRPr sz="1400">
                <a:latin typeface="+mn-lt"/>
              </a:defRPr>
            </a:lvl1pPr>
          </a:lstStyle>
          <a:p>
            <a:fld id="{E6BA056C-1520-4813-B545-AF881C014E44}" type="slidenum">
              <a:rPr lang="en-GB"/>
              <a:pPr/>
              <a:t>‹#›</a:t>
            </a:fld>
            <a:endParaRPr lang="en-GB"/>
          </a:p>
        </p:txBody>
      </p:sp>
      <p:pic>
        <p:nvPicPr>
          <p:cNvPr id="11276" name="Picture 12" descr="electronic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88125" y="260350"/>
            <a:ext cx="2166938" cy="863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fontAlgn="base">
        <a:spcBef>
          <a:spcPct val="0"/>
        </a:spcBef>
        <a:spcAft>
          <a:spcPct val="0"/>
        </a:spcAft>
        <a:defRPr sz="3500">
          <a:solidFill>
            <a:schemeClr val="tx2"/>
          </a:solidFill>
          <a:latin typeface="+mj-lt"/>
          <a:ea typeface="+mj-ea"/>
          <a:cs typeface="+mj-cs"/>
        </a:defRPr>
      </a:lvl1pPr>
      <a:lvl2pPr algn="l" rtl="0" fontAlgn="base">
        <a:spcBef>
          <a:spcPct val="0"/>
        </a:spcBef>
        <a:spcAft>
          <a:spcPct val="0"/>
        </a:spcAft>
        <a:defRPr sz="3500">
          <a:solidFill>
            <a:schemeClr val="tx2"/>
          </a:solidFill>
          <a:latin typeface="Georgia" pitchFamily="16" charset="0"/>
        </a:defRPr>
      </a:lvl2pPr>
      <a:lvl3pPr algn="l" rtl="0" fontAlgn="base">
        <a:spcBef>
          <a:spcPct val="0"/>
        </a:spcBef>
        <a:spcAft>
          <a:spcPct val="0"/>
        </a:spcAft>
        <a:defRPr sz="3500">
          <a:solidFill>
            <a:schemeClr val="tx2"/>
          </a:solidFill>
          <a:latin typeface="Georgia" pitchFamily="16" charset="0"/>
        </a:defRPr>
      </a:lvl3pPr>
      <a:lvl4pPr algn="l" rtl="0" fontAlgn="base">
        <a:spcBef>
          <a:spcPct val="0"/>
        </a:spcBef>
        <a:spcAft>
          <a:spcPct val="0"/>
        </a:spcAft>
        <a:defRPr sz="3500">
          <a:solidFill>
            <a:schemeClr val="tx2"/>
          </a:solidFill>
          <a:latin typeface="Georgia" pitchFamily="16" charset="0"/>
        </a:defRPr>
      </a:lvl4pPr>
      <a:lvl5pPr algn="l" rtl="0" fontAlgn="base">
        <a:spcBef>
          <a:spcPct val="0"/>
        </a:spcBef>
        <a:spcAft>
          <a:spcPct val="0"/>
        </a:spcAft>
        <a:defRPr sz="3500">
          <a:solidFill>
            <a:schemeClr val="tx2"/>
          </a:solidFill>
          <a:latin typeface="Georgia" pitchFamily="16" charset="0"/>
        </a:defRPr>
      </a:lvl5pPr>
      <a:lvl6pPr marL="457200" algn="l" rtl="0" fontAlgn="base">
        <a:spcBef>
          <a:spcPct val="0"/>
        </a:spcBef>
        <a:spcAft>
          <a:spcPct val="0"/>
        </a:spcAft>
        <a:defRPr sz="3500">
          <a:solidFill>
            <a:schemeClr val="tx2"/>
          </a:solidFill>
          <a:latin typeface="Georgia" pitchFamily="16" charset="0"/>
        </a:defRPr>
      </a:lvl6pPr>
      <a:lvl7pPr marL="914400" algn="l" rtl="0" fontAlgn="base">
        <a:spcBef>
          <a:spcPct val="0"/>
        </a:spcBef>
        <a:spcAft>
          <a:spcPct val="0"/>
        </a:spcAft>
        <a:defRPr sz="3500">
          <a:solidFill>
            <a:schemeClr val="tx2"/>
          </a:solidFill>
          <a:latin typeface="Georgia" pitchFamily="16" charset="0"/>
        </a:defRPr>
      </a:lvl7pPr>
      <a:lvl8pPr marL="1371600" algn="l" rtl="0" fontAlgn="base">
        <a:spcBef>
          <a:spcPct val="0"/>
        </a:spcBef>
        <a:spcAft>
          <a:spcPct val="0"/>
        </a:spcAft>
        <a:defRPr sz="3500">
          <a:solidFill>
            <a:schemeClr val="tx2"/>
          </a:solidFill>
          <a:latin typeface="Georgia" pitchFamily="16" charset="0"/>
        </a:defRPr>
      </a:lvl8pPr>
      <a:lvl9pPr marL="1828800" algn="l" rtl="0" fontAlgn="base">
        <a:spcBef>
          <a:spcPct val="0"/>
        </a:spcBef>
        <a:spcAft>
          <a:spcPct val="0"/>
        </a:spcAft>
        <a:defRPr sz="3500">
          <a:solidFill>
            <a:schemeClr val="tx2"/>
          </a:solidFill>
          <a:latin typeface="Georgia" pitchFamily="16" charset="0"/>
        </a:defRPr>
      </a:lvl9pPr>
    </p:titleStyle>
    <p:bodyStyle>
      <a:lvl1pPr marL="342900" indent="-342900" algn="l" rtl="0" fontAlgn="base">
        <a:spcBef>
          <a:spcPct val="0"/>
        </a:spcBef>
        <a:spcAft>
          <a:spcPct val="70000"/>
        </a:spcAft>
        <a:buChar char="•"/>
        <a:defRPr sz="2400">
          <a:solidFill>
            <a:schemeClr val="tx1"/>
          </a:solidFill>
          <a:latin typeface="+mn-lt"/>
          <a:ea typeface="+mn-ea"/>
          <a:cs typeface="+mn-cs"/>
        </a:defRPr>
      </a:lvl1pPr>
      <a:lvl2pPr marL="742950" indent="-285750" algn="l" rtl="0" fontAlgn="base">
        <a:lnSpc>
          <a:spcPct val="90000"/>
        </a:lnSpc>
        <a:spcBef>
          <a:spcPct val="0"/>
        </a:spcBef>
        <a:spcAft>
          <a:spcPct val="50000"/>
        </a:spcAft>
        <a:buChar char="–"/>
        <a:defRPr sz="2400">
          <a:solidFill>
            <a:schemeClr val="tx1"/>
          </a:solidFill>
          <a:latin typeface="+mn-lt"/>
        </a:defRPr>
      </a:lvl2pPr>
      <a:lvl3pPr marL="1143000" indent="-228600" algn="l" rtl="0" fontAlgn="base">
        <a:spcBef>
          <a:spcPct val="20000"/>
        </a:spcBef>
        <a:spcAft>
          <a:spcPct val="50000"/>
        </a:spcAft>
        <a:buChar char="•"/>
        <a:defRPr sz="2400">
          <a:solidFill>
            <a:schemeClr val="tx1"/>
          </a:solidFill>
          <a:latin typeface="+mn-lt"/>
        </a:defRPr>
      </a:lvl3pPr>
      <a:lvl4pPr marL="1600200" indent="-228600" algn="l" rtl="0" fontAlgn="base">
        <a:spcBef>
          <a:spcPct val="20000"/>
        </a:spcBef>
        <a:spcAft>
          <a:spcPct val="50000"/>
        </a:spcAft>
        <a:buChar char="–"/>
        <a:defRPr sz="2400">
          <a:solidFill>
            <a:schemeClr val="tx1"/>
          </a:solidFill>
          <a:latin typeface="+mn-lt"/>
        </a:defRPr>
      </a:lvl4pPr>
      <a:lvl5pPr marL="2057400" indent="-228600" algn="l" rtl="0" fontAlgn="base">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p>
        </p:txBody>
      </p:sp>
      <p:sp>
        <p:nvSpPr>
          <p:cNvPr id="95235"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GB"/>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GB"/>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spcBef>
          <a:spcPct val="0"/>
        </a:spcBef>
        <a:spcAft>
          <a:spcPct val="0"/>
        </a:spcAft>
        <a:defRPr sz="3500">
          <a:solidFill>
            <a:schemeClr val="tx2"/>
          </a:solidFill>
          <a:latin typeface="+mj-lt"/>
          <a:ea typeface="+mj-ea"/>
          <a:cs typeface="+mj-cs"/>
        </a:defRPr>
      </a:lvl1pPr>
      <a:lvl2pPr algn="l" rtl="0" fontAlgn="base">
        <a:spcBef>
          <a:spcPct val="0"/>
        </a:spcBef>
        <a:spcAft>
          <a:spcPct val="0"/>
        </a:spcAft>
        <a:defRPr sz="3500">
          <a:solidFill>
            <a:schemeClr val="tx2"/>
          </a:solidFill>
          <a:latin typeface="Georgia" pitchFamily="16" charset="0"/>
        </a:defRPr>
      </a:lvl2pPr>
      <a:lvl3pPr algn="l" rtl="0" fontAlgn="base">
        <a:spcBef>
          <a:spcPct val="0"/>
        </a:spcBef>
        <a:spcAft>
          <a:spcPct val="0"/>
        </a:spcAft>
        <a:defRPr sz="3500">
          <a:solidFill>
            <a:schemeClr val="tx2"/>
          </a:solidFill>
          <a:latin typeface="Georgia" pitchFamily="16" charset="0"/>
        </a:defRPr>
      </a:lvl3pPr>
      <a:lvl4pPr algn="l" rtl="0" fontAlgn="base">
        <a:spcBef>
          <a:spcPct val="0"/>
        </a:spcBef>
        <a:spcAft>
          <a:spcPct val="0"/>
        </a:spcAft>
        <a:defRPr sz="3500">
          <a:solidFill>
            <a:schemeClr val="tx2"/>
          </a:solidFill>
          <a:latin typeface="Georgia" pitchFamily="16" charset="0"/>
        </a:defRPr>
      </a:lvl4pPr>
      <a:lvl5pPr algn="l" rtl="0" fontAlgn="base">
        <a:spcBef>
          <a:spcPct val="0"/>
        </a:spcBef>
        <a:spcAft>
          <a:spcPct val="0"/>
        </a:spcAft>
        <a:defRPr sz="3500">
          <a:solidFill>
            <a:schemeClr val="tx2"/>
          </a:solidFill>
          <a:latin typeface="Georgia" pitchFamily="16" charset="0"/>
        </a:defRPr>
      </a:lvl5pPr>
      <a:lvl6pPr marL="457200" algn="l" rtl="0" fontAlgn="base">
        <a:spcBef>
          <a:spcPct val="0"/>
        </a:spcBef>
        <a:spcAft>
          <a:spcPct val="0"/>
        </a:spcAft>
        <a:defRPr sz="3500">
          <a:solidFill>
            <a:schemeClr val="tx2"/>
          </a:solidFill>
          <a:latin typeface="Georgia" pitchFamily="16" charset="0"/>
        </a:defRPr>
      </a:lvl6pPr>
      <a:lvl7pPr marL="914400" algn="l" rtl="0" fontAlgn="base">
        <a:spcBef>
          <a:spcPct val="0"/>
        </a:spcBef>
        <a:spcAft>
          <a:spcPct val="0"/>
        </a:spcAft>
        <a:defRPr sz="3500">
          <a:solidFill>
            <a:schemeClr val="tx2"/>
          </a:solidFill>
          <a:latin typeface="Georgia" pitchFamily="16" charset="0"/>
        </a:defRPr>
      </a:lvl7pPr>
      <a:lvl8pPr marL="1371600" algn="l" rtl="0" fontAlgn="base">
        <a:spcBef>
          <a:spcPct val="0"/>
        </a:spcBef>
        <a:spcAft>
          <a:spcPct val="0"/>
        </a:spcAft>
        <a:defRPr sz="3500">
          <a:solidFill>
            <a:schemeClr val="tx2"/>
          </a:solidFill>
          <a:latin typeface="Georgia" pitchFamily="16" charset="0"/>
        </a:defRPr>
      </a:lvl8pPr>
      <a:lvl9pPr marL="1828800" algn="l" rtl="0" fontAlgn="base">
        <a:spcBef>
          <a:spcPct val="0"/>
        </a:spcBef>
        <a:spcAft>
          <a:spcPct val="0"/>
        </a:spcAft>
        <a:defRPr sz="3500">
          <a:solidFill>
            <a:schemeClr val="tx2"/>
          </a:solidFill>
          <a:latin typeface="Georgia" pitchFamily="16" charset="0"/>
        </a:defRPr>
      </a:lvl9pPr>
    </p:titleStyle>
    <p:bodyStyle>
      <a:lvl1pPr marL="342900" indent="-342900" algn="l" rtl="0" fontAlgn="base">
        <a:spcBef>
          <a:spcPct val="0"/>
        </a:spcBef>
        <a:spcAft>
          <a:spcPct val="70000"/>
        </a:spcAft>
        <a:buChar char="•"/>
        <a:defRPr sz="2400">
          <a:solidFill>
            <a:schemeClr val="tx1"/>
          </a:solidFill>
          <a:latin typeface="+mn-lt"/>
          <a:ea typeface="+mn-ea"/>
          <a:cs typeface="+mn-cs"/>
        </a:defRPr>
      </a:lvl1pPr>
      <a:lvl2pPr marL="742950" indent="-285750" algn="l" rtl="0" fontAlgn="base">
        <a:lnSpc>
          <a:spcPct val="90000"/>
        </a:lnSpc>
        <a:spcBef>
          <a:spcPct val="0"/>
        </a:spcBef>
        <a:spcAft>
          <a:spcPct val="50000"/>
        </a:spcAft>
        <a:buChar char="–"/>
        <a:defRPr sz="2400">
          <a:solidFill>
            <a:schemeClr val="tx1"/>
          </a:solidFill>
          <a:latin typeface="+mn-lt"/>
        </a:defRPr>
      </a:lvl2pPr>
      <a:lvl3pPr marL="1143000" indent="-228600" algn="l" rtl="0" fontAlgn="base">
        <a:spcBef>
          <a:spcPct val="20000"/>
        </a:spcBef>
        <a:spcAft>
          <a:spcPct val="50000"/>
        </a:spcAft>
        <a:buChar char="•"/>
        <a:defRPr sz="2400">
          <a:solidFill>
            <a:schemeClr val="tx1"/>
          </a:solidFill>
          <a:latin typeface="+mn-lt"/>
        </a:defRPr>
      </a:lvl3pPr>
      <a:lvl4pPr marL="1600200" indent="-228600" algn="l" rtl="0" fontAlgn="base">
        <a:spcBef>
          <a:spcPct val="20000"/>
        </a:spcBef>
        <a:spcAft>
          <a:spcPct val="50000"/>
        </a:spcAft>
        <a:buChar char="–"/>
        <a:defRPr sz="2400">
          <a:solidFill>
            <a:schemeClr val="tx1"/>
          </a:solidFill>
          <a:latin typeface="+mn-lt"/>
        </a:defRPr>
      </a:lvl4pPr>
      <a:lvl5pPr marL="2057400" indent="-228600" algn="l" rtl="0" fontAlgn="base">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 name="Rectangle 23"/>
          <p:cNvSpPr>
            <a:spLocks noGrp="1" noChangeArrowheads="1"/>
          </p:cNvSpPr>
          <p:nvPr>
            <p:ph type="ctrTitle"/>
          </p:nvPr>
        </p:nvSpPr>
        <p:spPr/>
        <p:txBody>
          <a:bodyPr/>
          <a:lstStyle/>
          <a:p>
            <a:r>
              <a:rPr lang="en-GB" sz="6900" dirty="0" smtClean="0"/>
              <a:t>Privacy. </a:t>
            </a:r>
            <a:endParaRPr lang="en-GB" sz="6900" dirty="0"/>
          </a:p>
        </p:txBody>
      </p:sp>
      <p:sp>
        <p:nvSpPr>
          <p:cNvPr id="2072" name="Rectangle 24"/>
          <p:cNvSpPr>
            <a:spLocks noGrp="1" noChangeArrowheads="1"/>
          </p:cNvSpPr>
          <p:nvPr>
            <p:ph type="subTitle" idx="1"/>
          </p:nvPr>
        </p:nvSpPr>
        <p:spPr>
          <a:xfrm>
            <a:off x="323850" y="3933825"/>
            <a:ext cx="7981950" cy="1752600"/>
          </a:xfrm>
        </p:spPr>
        <p:txBody>
          <a:bodyPr/>
          <a:lstStyle/>
          <a:p>
            <a:pPr eaLnBrk="0" hangingPunct="0">
              <a:lnSpc>
                <a:spcPts val="4100"/>
              </a:lnSpc>
            </a:pPr>
            <a:r>
              <a:rPr lang="en-GB" dirty="0" smtClean="0"/>
              <a:t>Some Web Science Issues</a:t>
            </a:r>
            <a:endParaRPr lang="en-GB" dirty="0"/>
          </a:p>
        </p:txBody>
      </p:sp>
      <p:sp>
        <p:nvSpPr>
          <p:cNvPr id="2073" name="Text Box 25"/>
          <p:cNvSpPr txBox="1">
            <a:spLocks noChangeArrowheads="1"/>
          </p:cNvSpPr>
          <p:nvPr/>
        </p:nvSpPr>
        <p:spPr bwMode="auto">
          <a:xfrm>
            <a:off x="381000" y="5851525"/>
            <a:ext cx="6477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p>
            <a:pPr algn="l">
              <a:lnSpc>
                <a:spcPts val="2400"/>
              </a:lnSpc>
            </a:pPr>
            <a:r>
              <a:rPr lang="en-GB" sz="2000" dirty="0" err="1" smtClean="0">
                <a:solidFill>
                  <a:srgbClr val="B2D5D5"/>
                </a:solidFill>
                <a:latin typeface="Georgia" pitchFamily="16" charset="0"/>
              </a:rPr>
              <a:t>Kieron</a:t>
            </a:r>
            <a:r>
              <a:rPr lang="en-GB" sz="2000" dirty="0" smtClean="0">
                <a:solidFill>
                  <a:srgbClr val="B2D5D5"/>
                </a:solidFill>
                <a:latin typeface="Georgia" pitchFamily="16" charset="0"/>
              </a:rPr>
              <a:t> O’Hara </a:t>
            </a:r>
            <a:r>
              <a:rPr lang="en-GB" sz="2000" dirty="0">
                <a:solidFill>
                  <a:srgbClr val="B2D5D5"/>
                </a:solidFill>
                <a:latin typeface="Georgia" pitchFamily="16" charset="0"/>
              </a:rPr>
              <a:t/>
            </a:r>
            <a:br>
              <a:rPr lang="en-GB" sz="2000" dirty="0">
                <a:solidFill>
                  <a:srgbClr val="B2D5D5"/>
                </a:solidFill>
                <a:latin typeface="Georgia" pitchFamily="16" charset="0"/>
              </a:rPr>
            </a:br>
            <a:r>
              <a:rPr lang="en-GB" sz="2000" dirty="0" smtClean="0">
                <a:solidFill>
                  <a:srgbClr val="B2D5D5"/>
                </a:solidFill>
                <a:latin typeface="Georgia" pitchFamily="16" charset="0"/>
              </a:rPr>
              <a:t>29 November 2011</a:t>
            </a:r>
            <a:endParaRPr lang="en-GB" sz="2000" dirty="0">
              <a:solidFill>
                <a:srgbClr val="B2D5D5"/>
              </a:solidFill>
              <a:latin typeface="Georgia" pitchFamily="1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a:t>
            </a:r>
            <a:endParaRPr lang="en-GB" dirty="0"/>
          </a:p>
        </p:txBody>
      </p:sp>
      <p:sp>
        <p:nvSpPr>
          <p:cNvPr id="3" name="Slide Number Placeholder 2"/>
          <p:cNvSpPr>
            <a:spLocks noGrp="1"/>
          </p:cNvSpPr>
          <p:nvPr>
            <p:ph type="sldNum" sz="quarter" idx="12"/>
          </p:nvPr>
        </p:nvSpPr>
        <p:spPr/>
        <p:txBody>
          <a:bodyPr/>
          <a:lstStyle/>
          <a:p>
            <a:fld id="{E7753692-4C0A-4E8E-85E9-5B34D7C57795}" type="slidenum">
              <a:rPr lang="en-GB" smtClean="0"/>
              <a:pPr/>
              <a:t>10</a:t>
            </a:fld>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764704"/>
            <a:ext cx="4104457" cy="319235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456" y="3990527"/>
            <a:ext cx="3699264" cy="2606825"/>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381" y="3973827"/>
            <a:ext cx="4271837" cy="2756024"/>
          </a:xfrm>
          <a:prstGeom prst="rect">
            <a:avLst/>
          </a:prstGeom>
        </p:spPr>
      </p:pic>
    </p:spTree>
    <p:extLst>
      <p:ext uri="{BB962C8B-B14F-4D97-AF65-F5344CB8AC3E}">
        <p14:creationId xmlns:p14="http://schemas.microsoft.com/office/powerpoint/2010/main" val="153564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Profiling &amp; Jigsaw ID</a:t>
            </a:r>
            <a:endParaRPr lang="en-GB" dirty="0"/>
          </a:p>
        </p:txBody>
      </p:sp>
      <p:sp>
        <p:nvSpPr>
          <p:cNvPr id="3" name="Slide Number Placeholder 2"/>
          <p:cNvSpPr>
            <a:spLocks noGrp="1"/>
          </p:cNvSpPr>
          <p:nvPr>
            <p:ph type="sldNum" sz="quarter" idx="12"/>
          </p:nvPr>
        </p:nvSpPr>
        <p:spPr/>
        <p:txBody>
          <a:bodyPr/>
          <a:lstStyle/>
          <a:p>
            <a:fld id="{E7753692-4C0A-4E8E-85E9-5B34D7C57795}" type="slidenum">
              <a:rPr lang="en-GB" smtClean="0"/>
              <a:pPr/>
              <a:t>11</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263383"/>
            <a:ext cx="6280099" cy="433867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3356992"/>
            <a:ext cx="3623443" cy="1224136"/>
          </a:xfrm>
          <a:prstGeom prst="rect">
            <a:avLst/>
          </a:prstGeom>
        </p:spPr>
      </p:pic>
    </p:spTree>
    <p:extLst>
      <p:ext uri="{BB962C8B-B14F-4D97-AF65-F5344CB8AC3E}">
        <p14:creationId xmlns:p14="http://schemas.microsoft.com/office/powerpoint/2010/main" val="24155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Who’s In Charge?</a:t>
            </a:r>
            <a:endParaRPr lang="en-GB" dirty="0"/>
          </a:p>
        </p:txBody>
      </p:sp>
      <p:sp>
        <p:nvSpPr>
          <p:cNvPr id="3" name="Slide Number Placeholder 2"/>
          <p:cNvSpPr>
            <a:spLocks noGrp="1"/>
          </p:cNvSpPr>
          <p:nvPr>
            <p:ph type="sldNum" sz="quarter" idx="12"/>
          </p:nvPr>
        </p:nvSpPr>
        <p:spPr/>
        <p:txBody>
          <a:bodyPr/>
          <a:lstStyle/>
          <a:p>
            <a:fld id="{E7753692-4C0A-4E8E-85E9-5B34D7C57795}" type="slidenum">
              <a:rPr lang="en-GB" smtClean="0"/>
              <a:pPr/>
              <a:t>12</a:t>
            </a:fld>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1340768"/>
            <a:ext cx="2188914" cy="30963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627" y="1628800"/>
            <a:ext cx="2736304" cy="20522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861048"/>
            <a:ext cx="5800725" cy="2781300"/>
          </a:xfrm>
          <a:prstGeom prst="rect">
            <a:avLst/>
          </a:prstGeom>
        </p:spPr>
      </p:pic>
    </p:spTree>
    <p:extLst>
      <p:ext uri="{BB962C8B-B14F-4D97-AF65-F5344CB8AC3E}">
        <p14:creationId xmlns:p14="http://schemas.microsoft.com/office/powerpoint/2010/main" val="2972551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Elephant in the Room</a:t>
            </a:r>
            <a:endParaRPr lang="en-GB" dirty="0"/>
          </a:p>
        </p:txBody>
      </p:sp>
      <p:sp>
        <p:nvSpPr>
          <p:cNvPr id="3" name="Slide Number Placeholder 2"/>
          <p:cNvSpPr>
            <a:spLocks noGrp="1"/>
          </p:cNvSpPr>
          <p:nvPr>
            <p:ph type="sldNum" sz="quarter" idx="12"/>
          </p:nvPr>
        </p:nvSpPr>
        <p:spPr/>
        <p:txBody>
          <a:bodyPr/>
          <a:lstStyle/>
          <a:p>
            <a:fld id="{E7753692-4C0A-4E8E-85E9-5B34D7C57795}" type="slidenum">
              <a:rPr lang="en-GB" smtClean="0"/>
              <a:pPr/>
              <a:t>13</a:t>
            </a:fld>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556792"/>
            <a:ext cx="5236189" cy="5090740"/>
          </a:xfrm>
          <a:prstGeom prst="rect">
            <a:avLst/>
          </a:prstGeom>
        </p:spPr>
      </p:pic>
    </p:spTree>
    <p:extLst>
      <p:ext uri="{BB962C8B-B14F-4D97-AF65-F5344CB8AC3E}">
        <p14:creationId xmlns:p14="http://schemas.microsoft.com/office/powerpoint/2010/main" val="524017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Surveillance v </a:t>
            </a:r>
            <a:r>
              <a:rPr lang="en-GB" dirty="0" err="1" smtClean="0"/>
              <a:t>Sousveillance</a:t>
            </a:r>
            <a:endParaRPr lang="en-GB" dirty="0"/>
          </a:p>
        </p:txBody>
      </p:sp>
      <p:sp>
        <p:nvSpPr>
          <p:cNvPr id="3" name="Slide Number Placeholder 2"/>
          <p:cNvSpPr>
            <a:spLocks noGrp="1"/>
          </p:cNvSpPr>
          <p:nvPr>
            <p:ph type="sldNum" sz="quarter" idx="12"/>
          </p:nvPr>
        </p:nvSpPr>
        <p:spPr/>
        <p:txBody>
          <a:bodyPr/>
          <a:lstStyle/>
          <a:p>
            <a:fld id="{E7753692-4C0A-4E8E-85E9-5B34D7C57795}" type="slidenum">
              <a:rPr lang="en-GB" smtClean="0"/>
              <a:pPr/>
              <a:t>14</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628800"/>
            <a:ext cx="3201144" cy="240085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284984"/>
            <a:ext cx="6084168" cy="308385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635" y="3795936"/>
            <a:ext cx="2041376" cy="3062064"/>
          </a:xfrm>
          <a:prstGeom prst="rect">
            <a:avLst/>
          </a:prstGeom>
        </p:spPr>
      </p:pic>
    </p:spTree>
    <p:extLst>
      <p:ext uri="{BB962C8B-B14F-4D97-AF65-F5344CB8AC3E}">
        <p14:creationId xmlns:p14="http://schemas.microsoft.com/office/powerpoint/2010/main" val="2914540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Transparency</a:t>
            </a:r>
            <a:endParaRPr lang="en-GB" dirty="0"/>
          </a:p>
        </p:txBody>
      </p:sp>
      <p:sp>
        <p:nvSpPr>
          <p:cNvPr id="3" name="Slide Number Placeholder 2"/>
          <p:cNvSpPr>
            <a:spLocks noGrp="1"/>
          </p:cNvSpPr>
          <p:nvPr>
            <p:ph type="sldNum" sz="quarter" idx="12"/>
          </p:nvPr>
        </p:nvSpPr>
        <p:spPr/>
        <p:txBody>
          <a:bodyPr/>
          <a:lstStyle/>
          <a:p>
            <a:fld id="{E7753692-4C0A-4E8E-85E9-5B34D7C57795}" type="slidenum">
              <a:rPr lang="en-GB" smtClean="0"/>
              <a:pPr/>
              <a:t>15</a:t>
            </a:fld>
            <a:endParaRPr lang="en-GB"/>
          </a:p>
        </p:txBody>
      </p:sp>
      <p:pic>
        <p:nvPicPr>
          <p:cNvPr id="129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473" b="7321"/>
          <a:stretch/>
        </p:blipFill>
        <p:spPr bwMode="auto">
          <a:xfrm>
            <a:off x="23462" y="1700808"/>
            <a:ext cx="4707877"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2"/>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869" b="4348"/>
          <a:stretch/>
        </p:blipFill>
        <p:spPr bwMode="auto">
          <a:xfrm>
            <a:off x="3635896" y="3933056"/>
            <a:ext cx="4954150" cy="265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2"/>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437112"/>
            <a:ext cx="3056558" cy="2025430"/>
          </a:xfrm>
          <a:prstGeom prst="rect">
            <a:avLst/>
          </a:prstGeom>
        </p:spPr>
      </p:pic>
    </p:spTree>
    <p:extLst>
      <p:ext uri="{BB962C8B-B14F-4D97-AF65-F5344CB8AC3E}">
        <p14:creationId xmlns:p14="http://schemas.microsoft.com/office/powerpoint/2010/main" val="388455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Relevant Disciplines</a:t>
            </a:r>
            <a:endParaRPr lang="en-GB" dirty="0"/>
          </a:p>
        </p:txBody>
      </p:sp>
      <p:sp>
        <p:nvSpPr>
          <p:cNvPr id="4" name="Content Placeholder 3"/>
          <p:cNvSpPr>
            <a:spLocks noGrp="1"/>
          </p:cNvSpPr>
          <p:nvPr>
            <p:ph idx="1"/>
          </p:nvPr>
        </p:nvSpPr>
        <p:spPr/>
        <p:txBody>
          <a:bodyPr/>
          <a:lstStyle/>
          <a:p>
            <a:r>
              <a:rPr lang="en-GB" dirty="0" smtClean="0"/>
              <a:t>Philosophy – what is privacy?</a:t>
            </a:r>
          </a:p>
          <a:p>
            <a:r>
              <a:rPr lang="en-GB" dirty="0" smtClean="0"/>
              <a:t>Law – what are our obligations?</a:t>
            </a:r>
          </a:p>
          <a:p>
            <a:r>
              <a:rPr lang="en-GB" dirty="0" smtClean="0"/>
              <a:t>Computer science – what architectures are secure?</a:t>
            </a:r>
          </a:p>
          <a:p>
            <a:r>
              <a:rPr lang="en-GB" dirty="0" smtClean="0"/>
              <a:t>Politics – what is the role of our privacy rights?</a:t>
            </a:r>
          </a:p>
          <a:p>
            <a:r>
              <a:rPr lang="en-GB" dirty="0" smtClean="0"/>
              <a:t>Sociology – what do people use privacy for?</a:t>
            </a:r>
          </a:p>
          <a:p>
            <a:r>
              <a:rPr lang="en-GB" dirty="0" smtClean="0"/>
              <a:t>Economics – what are the incentives threatening privacy, and how can we incentivise privacy protections?</a:t>
            </a:r>
          </a:p>
          <a:p>
            <a:r>
              <a:rPr lang="en-GB" dirty="0" smtClean="0"/>
              <a:t>Management – how can good practice be embedded in organisations consistent with their business models?</a:t>
            </a:r>
            <a:endParaRPr lang="en-GB" dirty="0"/>
          </a:p>
        </p:txBody>
      </p:sp>
      <p:sp>
        <p:nvSpPr>
          <p:cNvPr id="3" name="Slide Number Placeholder 2"/>
          <p:cNvSpPr>
            <a:spLocks noGrp="1"/>
          </p:cNvSpPr>
          <p:nvPr>
            <p:ph type="sldNum" sz="quarter" idx="12"/>
          </p:nvPr>
        </p:nvSpPr>
        <p:spPr/>
        <p:txBody>
          <a:bodyPr/>
          <a:lstStyle/>
          <a:p>
            <a:fld id="{E7753692-4C0A-4E8E-85E9-5B34D7C57795}" type="slidenum">
              <a:rPr lang="en-GB" smtClean="0"/>
              <a:pPr/>
              <a:t>16</a:t>
            </a:fld>
            <a:endParaRPr lang="en-GB"/>
          </a:p>
        </p:txBody>
      </p:sp>
    </p:spTree>
    <p:extLst>
      <p:ext uri="{BB962C8B-B14F-4D97-AF65-F5344CB8AC3E}">
        <p14:creationId xmlns:p14="http://schemas.microsoft.com/office/powerpoint/2010/main" val="820798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692696"/>
            <a:ext cx="8496300" cy="649288"/>
          </a:xfrm>
        </p:spPr>
        <p:txBody>
          <a:bodyPr/>
          <a:lstStyle/>
          <a:p>
            <a:r>
              <a:rPr lang="en-GB" dirty="0" smtClean="0"/>
              <a:t>Further Reading</a:t>
            </a:r>
            <a:endParaRPr lang="en-GB" dirty="0"/>
          </a:p>
        </p:txBody>
      </p:sp>
      <p:sp>
        <p:nvSpPr>
          <p:cNvPr id="5" name="Content Placeholder 4"/>
          <p:cNvSpPr>
            <a:spLocks noGrp="1"/>
          </p:cNvSpPr>
          <p:nvPr>
            <p:ph idx="1"/>
          </p:nvPr>
        </p:nvSpPr>
        <p:spPr>
          <a:xfrm>
            <a:off x="323528" y="1340768"/>
            <a:ext cx="8496300" cy="4114800"/>
          </a:xfrm>
        </p:spPr>
        <p:txBody>
          <a:bodyPr numCol="2"/>
          <a:lstStyle/>
          <a:p>
            <a:r>
              <a:rPr lang="en-GB" sz="1600" dirty="0" smtClean="0"/>
              <a:t>Ross Anderson, </a:t>
            </a:r>
            <a:r>
              <a:rPr lang="en-GB" sz="1600" i="1" dirty="0" smtClean="0"/>
              <a:t>Security Engineering</a:t>
            </a:r>
            <a:r>
              <a:rPr lang="en-GB" sz="1600" dirty="0" smtClean="0"/>
              <a:t> (</a:t>
            </a:r>
            <a:r>
              <a:rPr lang="en-GB" sz="1600" dirty="0" smtClean="0"/>
              <a:t>Computing and information management) *</a:t>
            </a:r>
          </a:p>
          <a:p>
            <a:r>
              <a:rPr lang="en-GB" sz="1600" dirty="0" err="1" smtClean="0"/>
              <a:t>danah</a:t>
            </a:r>
            <a:r>
              <a:rPr lang="en-GB" sz="1600" dirty="0" smtClean="0"/>
              <a:t> </a:t>
            </a:r>
            <a:r>
              <a:rPr lang="en-GB" sz="1600" dirty="0" err="1" smtClean="0"/>
              <a:t>boyd</a:t>
            </a:r>
            <a:r>
              <a:rPr lang="en-GB" sz="1600" dirty="0" smtClean="0"/>
              <a:t>, </a:t>
            </a:r>
            <a:r>
              <a:rPr lang="en-GB" sz="1600" i="1" dirty="0" smtClean="0"/>
              <a:t>Taken Out of Context</a:t>
            </a:r>
            <a:r>
              <a:rPr lang="en-GB" sz="1600" dirty="0" smtClean="0"/>
              <a:t>, (Online, </a:t>
            </a:r>
            <a:r>
              <a:rPr lang="en-GB" sz="1600" dirty="0"/>
              <a:t>s</a:t>
            </a:r>
            <a:r>
              <a:rPr lang="en-GB" sz="1600" dirty="0" smtClean="0"/>
              <a:t>ociology and information management) *</a:t>
            </a:r>
          </a:p>
          <a:p>
            <a:r>
              <a:rPr lang="en-GB" sz="1600" dirty="0" smtClean="0"/>
              <a:t>Charles Dickens, </a:t>
            </a:r>
            <a:r>
              <a:rPr lang="en-GB" sz="1600" i="1" dirty="0" smtClean="0"/>
              <a:t>Bleak House</a:t>
            </a:r>
            <a:r>
              <a:rPr lang="en-GB" sz="1600" dirty="0" smtClean="0"/>
              <a:t> (Novel)</a:t>
            </a:r>
            <a:endParaRPr lang="en-GB" sz="1600" dirty="0" smtClean="0"/>
          </a:p>
          <a:p>
            <a:r>
              <a:rPr lang="en-GB" sz="1600" dirty="0" err="1" smtClean="0"/>
              <a:t>Amitai</a:t>
            </a:r>
            <a:r>
              <a:rPr lang="en-GB" sz="1600" dirty="0" smtClean="0"/>
              <a:t> </a:t>
            </a:r>
            <a:r>
              <a:rPr lang="en-GB" sz="1600" dirty="0" err="1" smtClean="0"/>
              <a:t>Etzioni</a:t>
            </a:r>
            <a:r>
              <a:rPr lang="en-GB" sz="1600" dirty="0" smtClean="0"/>
              <a:t>, </a:t>
            </a:r>
            <a:r>
              <a:rPr lang="en-GB" sz="1600" i="1" dirty="0" smtClean="0"/>
              <a:t>The Limits of Privacy</a:t>
            </a:r>
            <a:r>
              <a:rPr lang="en-GB" sz="1600" dirty="0" smtClean="0"/>
              <a:t> (Political philosophy)</a:t>
            </a:r>
          </a:p>
          <a:p>
            <a:r>
              <a:rPr lang="en-GB" sz="1600" dirty="0" smtClean="0"/>
              <a:t>Michel Foucault, </a:t>
            </a:r>
            <a:r>
              <a:rPr lang="en-GB" sz="1600" i="1" dirty="0" smtClean="0"/>
              <a:t>Discipline and Punish</a:t>
            </a:r>
            <a:r>
              <a:rPr lang="en-GB" sz="1600" dirty="0" smtClean="0"/>
              <a:t> (History and critical theory)</a:t>
            </a:r>
          </a:p>
          <a:p>
            <a:r>
              <a:rPr lang="en-GB" sz="1600" dirty="0" smtClean="0"/>
              <a:t>Helen </a:t>
            </a:r>
            <a:r>
              <a:rPr lang="en-GB" sz="1600" dirty="0" err="1" smtClean="0"/>
              <a:t>Nissenbaum</a:t>
            </a:r>
            <a:r>
              <a:rPr lang="en-GB" sz="1600" dirty="0" smtClean="0"/>
              <a:t>, </a:t>
            </a:r>
            <a:r>
              <a:rPr lang="en-GB" sz="1600" i="1" dirty="0" smtClean="0"/>
              <a:t>Privacy in Context</a:t>
            </a:r>
            <a:r>
              <a:rPr lang="en-GB" sz="1600" dirty="0" smtClean="0"/>
              <a:t> </a:t>
            </a:r>
            <a:r>
              <a:rPr lang="en-GB" sz="1600" dirty="0" smtClean="0"/>
              <a:t>(</a:t>
            </a:r>
            <a:r>
              <a:rPr lang="en-GB" sz="1600" dirty="0"/>
              <a:t>P</a:t>
            </a:r>
            <a:r>
              <a:rPr lang="en-GB" sz="1600" dirty="0" smtClean="0"/>
              <a:t>hilosophy) *</a:t>
            </a:r>
          </a:p>
          <a:p>
            <a:r>
              <a:rPr lang="en-GB" sz="1600" dirty="0" err="1" smtClean="0"/>
              <a:t>Kieron</a:t>
            </a:r>
            <a:r>
              <a:rPr lang="en-GB" sz="1600" dirty="0" smtClean="0"/>
              <a:t> O’Hara, </a:t>
            </a:r>
            <a:r>
              <a:rPr lang="en-GB" sz="1600" i="1" dirty="0" smtClean="0"/>
              <a:t>Transparent Government, Not Transparent Citizens</a:t>
            </a:r>
            <a:r>
              <a:rPr lang="en-GB" sz="1600" dirty="0" smtClean="0"/>
              <a:t> (Online, technology and politics) *</a:t>
            </a:r>
            <a:endParaRPr lang="en-GB" sz="1600" dirty="0" smtClean="0"/>
          </a:p>
          <a:p>
            <a:r>
              <a:rPr lang="en-GB" sz="1600" dirty="0" err="1" smtClean="0"/>
              <a:t>Kieron</a:t>
            </a:r>
            <a:r>
              <a:rPr lang="en-GB" sz="1600" dirty="0" smtClean="0"/>
              <a:t> O’Hara &amp; Nigel </a:t>
            </a:r>
            <a:r>
              <a:rPr lang="en-GB" sz="1600" dirty="0" err="1" smtClean="0"/>
              <a:t>Shadbolt</a:t>
            </a:r>
            <a:r>
              <a:rPr lang="en-GB" sz="1600" dirty="0" smtClean="0"/>
              <a:t>, </a:t>
            </a:r>
            <a:r>
              <a:rPr lang="en-GB" sz="1600" i="1" dirty="0" smtClean="0"/>
              <a:t>The Spy in the Coffee Machine</a:t>
            </a:r>
            <a:r>
              <a:rPr lang="en-GB" sz="1600" dirty="0" smtClean="0"/>
              <a:t> (Technology and politics</a:t>
            </a:r>
            <a:r>
              <a:rPr lang="en-GB" sz="1600" dirty="0" smtClean="0"/>
              <a:t>) *</a:t>
            </a:r>
            <a:endParaRPr lang="en-GB" sz="1600" dirty="0" smtClean="0"/>
          </a:p>
          <a:p>
            <a:r>
              <a:rPr lang="en-GB" sz="1600" dirty="0" smtClean="0"/>
              <a:t>Paul Ohm, ‘Broken Promises of Privacy’, </a:t>
            </a:r>
            <a:r>
              <a:rPr lang="en-GB" sz="1600" i="1" dirty="0" smtClean="0"/>
              <a:t>UCLA Law Review</a:t>
            </a:r>
            <a:r>
              <a:rPr lang="en-GB" sz="1600" dirty="0" smtClean="0"/>
              <a:t> </a:t>
            </a:r>
            <a:r>
              <a:rPr lang="en-GB" sz="1600" dirty="0" smtClean="0"/>
              <a:t>(</a:t>
            </a:r>
            <a:r>
              <a:rPr lang="en-GB" sz="1600" dirty="0" smtClean="0"/>
              <a:t>Online, l</a:t>
            </a:r>
            <a:r>
              <a:rPr lang="en-GB" sz="1600" dirty="0" smtClean="0"/>
              <a:t>aw) *</a:t>
            </a:r>
            <a:endParaRPr lang="en-GB" sz="1600" dirty="0" smtClean="0"/>
          </a:p>
          <a:p>
            <a:r>
              <a:rPr lang="en-GB" sz="1600" dirty="0" smtClean="0"/>
              <a:t>Chris Reed &amp; John Angel, </a:t>
            </a:r>
            <a:r>
              <a:rPr lang="en-GB" sz="1600" i="1" dirty="0" smtClean="0"/>
              <a:t>Computer Law</a:t>
            </a:r>
            <a:r>
              <a:rPr lang="en-GB" sz="1600" dirty="0" smtClean="0"/>
              <a:t> (Law</a:t>
            </a:r>
            <a:r>
              <a:rPr lang="en-GB" sz="1600" dirty="0" smtClean="0"/>
              <a:t>) *</a:t>
            </a:r>
            <a:endParaRPr lang="en-GB" sz="1600" dirty="0" smtClean="0"/>
          </a:p>
          <a:p>
            <a:r>
              <a:rPr lang="en-GB" sz="1600" dirty="0" err="1" smtClean="0"/>
              <a:t>Beate</a:t>
            </a:r>
            <a:r>
              <a:rPr lang="en-GB" sz="1600" dirty="0" smtClean="0"/>
              <a:t> </a:t>
            </a:r>
            <a:r>
              <a:rPr lang="en-GB" sz="1600" dirty="0" err="1" smtClean="0"/>
              <a:t>Rössler</a:t>
            </a:r>
            <a:r>
              <a:rPr lang="en-GB" sz="1600" dirty="0" smtClean="0"/>
              <a:t>, </a:t>
            </a:r>
            <a:r>
              <a:rPr lang="en-GB" sz="1600" i="1" dirty="0" smtClean="0"/>
              <a:t>The Value of Privacy </a:t>
            </a:r>
            <a:r>
              <a:rPr lang="en-GB" sz="1600" dirty="0" smtClean="0"/>
              <a:t>(Moral philosophy)</a:t>
            </a:r>
          </a:p>
          <a:p>
            <a:r>
              <a:rPr lang="en-GB" sz="1600" dirty="0" smtClean="0"/>
              <a:t>Ferdinand D. </a:t>
            </a:r>
            <a:r>
              <a:rPr lang="en-GB" sz="1600" dirty="0" err="1" smtClean="0"/>
              <a:t>Schoeman</a:t>
            </a:r>
            <a:r>
              <a:rPr lang="en-GB" sz="1600" dirty="0" smtClean="0"/>
              <a:t> (ed.), </a:t>
            </a:r>
            <a:r>
              <a:rPr lang="en-GB" sz="1600" i="1" dirty="0" smtClean="0"/>
              <a:t>Philosophical Dimensions of Privacy</a:t>
            </a:r>
            <a:r>
              <a:rPr lang="en-GB" sz="1600" dirty="0" smtClean="0"/>
              <a:t> (Law and philosophy)</a:t>
            </a:r>
          </a:p>
          <a:p>
            <a:r>
              <a:rPr lang="en-GB" sz="1600" dirty="0" smtClean="0"/>
              <a:t>Richard Sennett, </a:t>
            </a:r>
            <a:r>
              <a:rPr lang="en-GB" sz="1600" i="1" dirty="0" smtClean="0"/>
              <a:t>The Fall of Public Man</a:t>
            </a:r>
            <a:r>
              <a:rPr lang="en-GB" sz="1600" dirty="0" smtClean="0"/>
              <a:t> (History and sociology)</a:t>
            </a:r>
          </a:p>
          <a:p>
            <a:r>
              <a:rPr lang="en-GB" sz="1600" dirty="0" smtClean="0"/>
              <a:t>Daniel J. </a:t>
            </a:r>
            <a:r>
              <a:rPr lang="en-GB" sz="1600" dirty="0" err="1" smtClean="0"/>
              <a:t>Solove</a:t>
            </a:r>
            <a:r>
              <a:rPr lang="en-GB" sz="1600" dirty="0" smtClean="0"/>
              <a:t>, </a:t>
            </a:r>
            <a:r>
              <a:rPr lang="en-GB" sz="1600" i="1" dirty="0" smtClean="0"/>
              <a:t>Understanding Privacy</a:t>
            </a:r>
            <a:r>
              <a:rPr lang="en-GB" sz="1600" dirty="0" smtClean="0"/>
              <a:t> (Law and </a:t>
            </a:r>
            <a:r>
              <a:rPr lang="en-GB" sz="1600" dirty="0" smtClean="0"/>
              <a:t>philosophy) *</a:t>
            </a:r>
            <a:endParaRPr lang="en-GB" sz="1600" dirty="0" smtClean="0"/>
          </a:p>
        </p:txBody>
      </p:sp>
      <p:sp>
        <p:nvSpPr>
          <p:cNvPr id="3" name="Slide Number Placeholder 2"/>
          <p:cNvSpPr>
            <a:spLocks noGrp="1"/>
          </p:cNvSpPr>
          <p:nvPr>
            <p:ph type="sldNum" sz="quarter" idx="12"/>
          </p:nvPr>
        </p:nvSpPr>
        <p:spPr/>
        <p:txBody>
          <a:bodyPr/>
          <a:lstStyle/>
          <a:p>
            <a:fld id="{E7753692-4C0A-4E8E-85E9-5B34D7C57795}" type="slidenum">
              <a:rPr lang="en-GB" smtClean="0"/>
              <a:pPr/>
              <a:t>17</a:t>
            </a:fld>
            <a:endParaRPr lang="en-GB"/>
          </a:p>
        </p:txBody>
      </p:sp>
    </p:spTree>
    <p:extLst>
      <p:ext uri="{BB962C8B-B14F-4D97-AF65-F5344CB8AC3E}">
        <p14:creationId xmlns:p14="http://schemas.microsoft.com/office/powerpoint/2010/main" val="3582916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Disclaimer</a:t>
            </a:r>
            <a:endParaRPr lang="en-GB" dirty="0"/>
          </a:p>
        </p:txBody>
      </p:sp>
      <p:sp>
        <p:nvSpPr>
          <p:cNvPr id="3" name="Content Placeholder 2"/>
          <p:cNvSpPr>
            <a:spLocks noGrp="1"/>
          </p:cNvSpPr>
          <p:nvPr>
            <p:ph idx="1"/>
          </p:nvPr>
        </p:nvSpPr>
        <p:spPr/>
        <p:txBody>
          <a:bodyPr/>
          <a:lstStyle/>
          <a:p>
            <a:r>
              <a:rPr lang="en-GB" dirty="0" smtClean="0"/>
              <a:t>Texts, marks, logos, names, graphics, images, photographs, illustrations, artwork, audio clips, video clips, and software copyrighted by their respective owners are used on these slides for non-commercial, educational and personal purposes only. Use of any copyrighted material is not authorized without the written consent of the copyright holder.  Every effort has been made to respect the copyrights of other parties. If you believe that your copyright has been misused, please direct your correspondence to: kmo@ecs.soton.ac.uk  stating your position and I shall endeavour to correct any misuse as early as possible.</a:t>
            </a:r>
            <a:endParaRPr lang="en-GB" dirty="0"/>
          </a:p>
        </p:txBody>
      </p:sp>
      <p:sp>
        <p:nvSpPr>
          <p:cNvPr id="4" name="Slide Number Placeholder 3"/>
          <p:cNvSpPr>
            <a:spLocks noGrp="1"/>
          </p:cNvSpPr>
          <p:nvPr>
            <p:ph type="sldNum" sz="quarter" idx="4294967295"/>
          </p:nvPr>
        </p:nvSpPr>
        <p:spPr>
          <a:xfrm>
            <a:off x="6877050" y="6308725"/>
            <a:ext cx="1905000" cy="457200"/>
          </a:xfrm>
          <a:prstGeom prst="rect">
            <a:avLst/>
          </a:prstGeom>
        </p:spPr>
        <p:txBody>
          <a:bodyPr/>
          <a:lstStyle/>
          <a:p>
            <a:pPr>
              <a:defRPr/>
            </a:pPr>
            <a:fld id="{B9A5F7BD-030F-4242-B8E0-BBB97C390E5E}" type="slidenum">
              <a:rPr lang="en-GB" smtClean="0"/>
              <a:pPr>
                <a:defRPr/>
              </a:pPr>
              <a:t>18</a:t>
            </a:fld>
            <a:endParaRPr lang="en-GB"/>
          </a:p>
        </p:txBody>
      </p:sp>
    </p:spTree>
    <p:extLst>
      <p:ext uri="{BB962C8B-B14F-4D97-AF65-F5344CB8AC3E}">
        <p14:creationId xmlns:p14="http://schemas.microsoft.com/office/powerpoint/2010/main" val="1014371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Why Privacy?</a:t>
            </a:r>
            <a:endParaRPr lang="en-GB" dirty="0"/>
          </a:p>
        </p:txBody>
      </p:sp>
      <p:sp>
        <p:nvSpPr>
          <p:cNvPr id="4" name="Slide Number Placeholder 3"/>
          <p:cNvSpPr>
            <a:spLocks noGrp="1"/>
          </p:cNvSpPr>
          <p:nvPr>
            <p:ph type="sldNum" sz="quarter" idx="12"/>
          </p:nvPr>
        </p:nvSpPr>
        <p:spPr/>
        <p:txBody>
          <a:bodyPr/>
          <a:lstStyle/>
          <a:p>
            <a:fld id="{B1F7EAAA-D895-4645-94C6-47741A774D21}" type="slidenum">
              <a:rPr lang="en-GB" smtClean="0"/>
              <a:pPr/>
              <a:t>2</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3891053"/>
            <a:ext cx="3295657" cy="28585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507096"/>
            <a:ext cx="3168352" cy="2817288"/>
          </a:xfrm>
          <a:prstGeom prst="rect">
            <a:avLst/>
          </a:prstGeom>
        </p:spPr>
      </p:pic>
      <p:pic>
        <p:nvPicPr>
          <p:cNvPr id="11" name="Picture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58768" y="1196752"/>
            <a:ext cx="3259262" cy="367240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8768" y="4869160"/>
            <a:ext cx="2199412" cy="1656184"/>
          </a:xfrm>
          <a:prstGeom prst="rect">
            <a:avLst/>
          </a:prstGeom>
        </p:spPr>
      </p:pic>
    </p:spTree>
    <p:extLst>
      <p:ext uri="{BB962C8B-B14F-4D97-AF65-F5344CB8AC3E}">
        <p14:creationId xmlns:p14="http://schemas.microsoft.com/office/powerpoint/2010/main" val="197580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Privacy?</a:t>
            </a:r>
            <a:endParaRPr lang="en-GB" dirty="0"/>
          </a:p>
        </p:txBody>
      </p:sp>
      <p:sp>
        <p:nvSpPr>
          <p:cNvPr id="3" name="Slide Number Placeholder 2"/>
          <p:cNvSpPr>
            <a:spLocks noGrp="1"/>
          </p:cNvSpPr>
          <p:nvPr>
            <p:ph type="sldNum" sz="quarter" idx="12"/>
          </p:nvPr>
        </p:nvSpPr>
        <p:spPr/>
        <p:txBody>
          <a:bodyPr/>
          <a:lstStyle/>
          <a:p>
            <a:fld id="{E7753692-4C0A-4E8E-85E9-5B34D7C57795}" type="slidenum">
              <a:rPr lang="en-GB" smtClean="0"/>
              <a:pPr/>
              <a:t>3</a:t>
            </a:fld>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284984"/>
            <a:ext cx="4176464" cy="32863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1484784"/>
            <a:ext cx="4381500" cy="2628900"/>
          </a:xfrm>
          <a:prstGeom prst="rect">
            <a:avLst/>
          </a:prstGeom>
        </p:spPr>
      </p:pic>
    </p:spTree>
    <p:extLst>
      <p:ext uri="{BB962C8B-B14F-4D97-AF65-F5344CB8AC3E}">
        <p14:creationId xmlns:p14="http://schemas.microsoft.com/office/powerpoint/2010/main" val="1935516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End of Practical Obscurity</a:t>
            </a:r>
            <a:endParaRPr lang="en-GB" dirty="0"/>
          </a:p>
        </p:txBody>
      </p:sp>
      <p:sp>
        <p:nvSpPr>
          <p:cNvPr id="3" name="Slide Number Placeholder 2"/>
          <p:cNvSpPr>
            <a:spLocks noGrp="1"/>
          </p:cNvSpPr>
          <p:nvPr>
            <p:ph type="sldNum" sz="quarter" idx="12"/>
          </p:nvPr>
        </p:nvSpPr>
        <p:spPr/>
        <p:txBody>
          <a:bodyPr/>
          <a:lstStyle/>
          <a:p>
            <a:fld id="{E7753692-4C0A-4E8E-85E9-5B34D7C57795}" type="slidenum">
              <a:rPr lang="en-GB" smtClean="0"/>
              <a:pPr/>
              <a:t>4</a:t>
            </a:fld>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628800"/>
            <a:ext cx="6485976" cy="5062225"/>
          </a:xfrm>
          <a:prstGeom prst="rect">
            <a:avLst/>
          </a:prstGeom>
        </p:spPr>
      </p:pic>
    </p:spTree>
    <p:extLst>
      <p:ext uri="{BB962C8B-B14F-4D97-AF65-F5344CB8AC3E}">
        <p14:creationId xmlns:p14="http://schemas.microsoft.com/office/powerpoint/2010/main" val="578890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Right or a Preference?</a:t>
            </a:r>
            <a:endParaRPr lang="en-GB" dirty="0"/>
          </a:p>
        </p:txBody>
      </p:sp>
      <p:sp>
        <p:nvSpPr>
          <p:cNvPr id="3" name="Content Placeholder 2"/>
          <p:cNvSpPr>
            <a:spLocks noGrp="1"/>
          </p:cNvSpPr>
          <p:nvPr>
            <p:ph idx="1"/>
          </p:nvPr>
        </p:nvSpPr>
        <p:spPr/>
        <p:txBody>
          <a:bodyPr/>
          <a:lstStyle/>
          <a:p>
            <a:r>
              <a:rPr lang="en-GB" sz="1400" dirty="0" smtClean="0"/>
              <a:t>Article 8 of European Convention</a:t>
            </a:r>
          </a:p>
          <a:p>
            <a:pPr lvl="1"/>
            <a:r>
              <a:rPr lang="en-GB" sz="1400" dirty="0" smtClean="0"/>
              <a:t>1. Everyone has the right to respect for his private and family life, his home and his correspondence.</a:t>
            </a:r>
          </a:p>
          <a:p>
            <a:pPr lvl="1"/>
            <a:r>
              <a:rPr lang="en-GB" sz="1400" dirty="0" smtClean="0"/>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a:t>
            </a:r>
          </a:p>
          <a:p>
            <a:r>
              <a:rPr lang="en-GB" sz="1400" dirty="0" smtClean="0"/>
              <a:t>US Constitution</a:t>
            </a:r>
          </a:p>
          <a:p>
            <a:pPr lvl="1"/>
            <a:r>
              <a:rPr lang="en-GB" sz="1400" dirty="0" smtClean="0"/>
              <a:t>1</a:t>
            </a:r>
            <a:r>
              <a:rPr lang="en-GB" sz="1400" baseline="30000" dirty="0" smtClean="0"/>
              <a:t>st</a:t>
            </a:r>
            <a:r>
              <a:rPr lang="en-GB" sz="1400" dirty="0" smtClean="0"/>
              <a:t> (freedom of speech), 4</a:t>
            </a:r>
            <a:r>
              <a:rPr lang="en-GB" sz="1400" baseline="30000" dirty="0" smtClean="0"/>
              <a:t>th</a:t>
            </a:r>
            <a:r>
              <a:rPr lang="en-GB" sz="1400" dirty="0" smtClean="0"/>
              <a:t> (unreasonable search), 5</a:t>
            </a:r>
            <a:r>
              <a:rPr lang="en-GB" sz="1400" baseline="30000" dirty="0" smtClean="0"/>
              <a:t>th</a:t>
            </a:r>
            <a:r>
              <a:rPr lang="en-GB" sz="1400" dirty="0" smtClean="0"/>
              <a:t> (due process) amendments</a:t>
            </a:r>
          </a:p>
          <a:p>
            <a:r>
              <a:rPr lang="en-GB" sz="1400" dirty="0" smtClean="0"/>
              <a:t>Four </a:t>
            </a:r>
            <a:r>
              <a:rPr lang="en-GB" sz="1400" dirty="0" smtClean="0"/>
              <a:t>torts, based on common law ‘right to be left alone’ </a:t>
            </a:r>
            <a:r>
              <a:rPr lang="en-GB" sz="1400" dirty="0" smtClean="0"/>
              <a:t>(</a:t>
            </a:r>
            <a:r>
              <a:rPr lang="en-GB" sz="1400" dirty="0" smtClean="0"/>
              <a:t>Prosser 1960)</a:t>
            </a:r>
            <a:endParaRPr lang="en-GB" sz="1400" dirty="0" smtClean="0"/>
          </a:p>
          <a:p>
            <a:pPr lvl="1"/>
            <a:r>
              <a:rPr lang="en-GB" sz="1400" dirty="0" smtClean="0"/>
              <a:t>Appropriation (of likeness or name)</a:t>
            </a:r>
          </a:p>
          <a:p>
            <a:pPr lvl="1"/>
            <a:r>
              <a:rPr lang="en-GB" sz="1400" dirty="0" smtClean="0"/>
              <a:t>False light (misrepresentation)</a:t>
            </a:r>
          </a:p>
          <a:p>
            <a:pPr lvl="1"/>
            <a:r>
              <a:rPr lang="en-GB" sz="1400" dirty="0" smtClean="0"/>
              <a:t>Disclosure (wrongful publication of private facts)</a:t>
            </a:r>
          </a:p>
          <a:p>
            <a:pPr lvl="1"/>
            <a:r>
              <a:rPr lang="en-GB" sz="1400" dirty="0" smtClean="0"/>
              <a:t>Intrusion (wrongful information gathering in a private space)</a:t>
            </a:r>
          </a:p>
          <a:p>
            <a:r>
              <a:rPr lang="en-GB" sz="1400" dirty="0" smtClean="0"/>
              <a:t>OECD Guidelines</a:t>
            </a:r>
          </a:p>
          <a:p>
            <a:pPr lvl="1"/>
            <a:r>
              <a:rPr lang="en-GB" sz="1400" dirty="0" smtClean="0"/>
              <a:t>8 principles including collection limitation, purpose specification and use limitation</a:t>
            </a:r>
            <a:endParaRPr lang="en-GB" sz="1400" dirty="0"/>
          </a:p>
        </p:txBody>
      </p:sp>
      <p:sp>
        <p:nvSpPr>
          <p:cNvPr id="4" name="Slide Number Placeholder 3"/>
          <p:cNvSpPr>
            <a:spLocks noGrp="1"/>
          </p:cNvSpPr>
          <p:nvPr>
            <p:ph type="sldNum" sz="quarter" idx="12"/>
          </p:nvPr>
        </p:nvSpPr>
        <p:spPr/>
        <p:txBody>
          <a:bodyPr/>
          <a:lstStyle/>
          <a:p>
            <a:fld id="{B1F7EAAA-D895-4645-94C6-47741A774D21}" type="slidenum">
              <a:rPr lang="en-GB" smtClean="0"/>
              <a:pPr/>
              <a:t>5</a:t>
            </a:fld>
            <a:endParaRPr lang="en-GB"/>
          </a:p>
        </p:txBody>
      </p:sp>
    </p:spTree>
    <p:extLst>
      <p:ext uri="{BB962C8B-B14F-4D97-AF65-F5344CB8AC3E}">
        <p14:creationId xmlns:p14="http://schemas.microsoft.com/office/powerpoint/2010/main" val="3483613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Norms</a:t>
            </a:r>
            <a:endParaRPr lang="en-GB" dirty="0"/>
          </a:p>
        </p:txBody>
      </p:sp>
      <p:sp>
        <p:nvSpPr>
          <p:cNvPr id="3" name="Slide Number Placeholder 2"/>
          <p:cNvSpPr>
            <a:spLocks noGrp="1"/>
          </p:cNvSpPr>
          <p:nvPr>
            <p:ph type="sldNum" sz="quarter" idx="12"/>
          </p:nvPr>
        </p:nvSpPr>
        <p:spPr/>
        <p:txBody>
          <a:bodyPr/>
          <a:lstStyle/>
          <a:p>
            <a:fld id="{E7753692-4C0A-4E8E-85E9-5B34D7C57795}" type="slidenum">
              <a:rPr lang="en-GB" smtClean="0"/>
              <a:pPr/>
              <a:t>6</a:t>
            </a:fld>
            <a:endParaRPr lang="en-GB"/>
          </a:p>
        </p:txBody>
      </p:sp>
      <p:pic>
        <p:nvPicPr>
          <p:cNvPr id="130050"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2444" t="9999" r="1623" b="22289"/>
          <a:stretch/>
        </p:blipFill>
        <p:spPr bwMode="auto">
          <a:xfrm>
            <a:off x="827584" y="1484784"/>
            <a:ext cx="7516487"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2"/>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077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Strokes</a:t>
            </a:r>
            <a:endParaRPr lang="en-GB" dirty="0"/>
          </a:p>
        </p:txBody>
      </p:sp>
      <p:sp>
        <p:nvSpPr>
          <p:cNvPr id="6" name="Content Placeholder 5"/>
          <p:cNvSpPr>
            <a:spLocks noGrp="1"/>
          </p:cNvSpPr>
          <p:nvPr>
            <p:ph idx="1"/>
          </p:nvPr>
        </p:nvSpPr>
        <p:spPr>
          <a:xfrm>
            <a:off x="4427984" y="1700213"/>
            <a:ext cx="4392166" cy="4114800"/>
          </a:xfrm>
        </p:spPr>
        <p:txBody>
          <a:bodyPr/>
          <a:lstStyle/>
          <a:p>
            <a:r>
              <a:rPr lang="en-GB" sz="2000" dirty="0" smtClean="0"/>
              <a:t>Consumer protection</a:t>
            </a:r>
          </a:p>
          <a:p>
            <a:r>
              <a:rPr lang="en-GB" sz="2000" dirty="0" smtClean="0"/>
              <a:t>Preventative regulation</a:t>
            </a:r>
          </a:p>
          <a:p>
            <a:r>
              <a:rPr lang="en-GB" sz="2000" dirty="0" smtClean="0"/>
              <a:t>‘Positive law’ obligations</a:t>
            </a:r>
          </a:p>
          <a:p>
            <a:r>
              <a:rPr lang="en-GB" sz="2000" dirty="0" smtClean="0"/>
              <a:t>Day-to-day</a:t>
            </a:r>
          </a:p>
          <a:p>
            <a:endParaRPr lang="en-GB" sz="2000" dirty="0"/>
          </a:p>
          <a:p>
            <a:r>
              <a:rPr lang="en-GB" sz="2000" dirty="0" smtClean="0"/>
              <a:t>Liberty from intrusive gov’t</a:t>
            </a:r>
          </a:p>
          <a:p>
            <a:r>
              <a:rPr lang="en-GB" sz="2000" dirty="0" smtClean="0"/>
              <a:t>Criminal law</a:t>
            </a:r>
          </a:p>
          <a:p>
            <a:r>
              <a:rPr lang="en-GB" sz="2000" dirty="0" err="1" smtClean="0"/>
              <a:t>Sectoral</a:t>
            </a:r>
            <a:r>
              <a:rPr lang="en-GB" sz="2000" dirty="0" smtClean="0"/>
              <a:t> approach</a:t>
            </a:r>
          </a:p>
          <a:p>
            <a:r>
              <a:rPr lang="en-GB" sz="2000" dirty="0" smtClean="0"/>
              <a:t>Low impact on economic activity</a:t>
            </a:r>
          </a:p>
          <a:p>
            <a:r>
              <a:rPr lang="en-GB" sz="2000" dirty="0" smtClean="0"/>
              <a:t>Trades description approach</a:t>
            </a:r>
            <a:endParaRPr lang="en-GB" sz="2000" dirty="0"/>
          </a:p>
        </p:txBody>
      </p:sp>
      <p:sp>
        <p:nvSpPr>
          <p:cNvPr id="4" name="Slide Number Placeholder 3"/>
          <p:cNvSpPr>
            <a:spLocks noGrp="1"/>
          </p:cNvSpPr>
          <p:nvPr>
            <p:ph type="sldNum" sz="quarter" idx="12"/>
          </p:nvPr>
        </p:nvSpPr>
        <p:spPr/>
        <p:txBody>
          <a:bodyPr/>
          <a:lstStyle/>
          <a:p>
            <a:fld id="{B1F7EAAA-D895-4645-94C6-47741A774D21}" type="slidenum">
              <a:rPr lang="en-GB" smtClean="0"/>
              <a:pPr/>
              <a:t>7</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484784"/>
            <a:ext cx="3577068" cy="5184576"/>
          </a:xfrm>
          <a:prstGeom prst="rect">
            <a:avLst/>
          </a:prstGeom>
        </p:spPr>
      </p:pic>
    </p:spTree>
    <p:extLst>
      <p:ext uri="{BB962C8B-B14F-4D97-AF65-F5344CB8AC3E}">
        <p14:creationId xmlns:p14="http://schemas.microsoft.com/office/powerpoint/2010/main" val="230758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Accountability and Tracing</a:t>
            </a:r>
            <a:endParaRPr lang="en-GB" dirty="0"/>
          </a:p>
        </p:txBody>
      </p:sp>
      <p:sp>
        <p:nvSpPr>
          <p:cNvPr id="4" name="Slide Number Placeholder 3"/>
          <p:cNvSpPr>
            <a:spLocks noGrp="1"/>
          </p:cNvSpPr>
          <p:nvPr>
            <p:ph type="sldNum" sz="quarter" idx="12"/>
          </p:nvPr>
        </p:nvSpPr>
        <p:spPr/>
        <p:txBody>
          <a:bodyPr/>
          <a:lstStyle/>
          <a:p>
            <a:fld id="{B1F7EAAA-D895-4645-94C6-47741A774D21}" type="slidenum">
              <a:rPr lang="en-GB" smtClean="0"/>
              <a:pPr/>
              <a:t>8</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556792"/>
            <a:ext cx="3888432" cy="295520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9" y="2635483"/>
            <a:ext cx="5004048" cy="3753036"/>
          </a:xfrm>
          <a:prstGeom prst="rect">
            <a:avLst/>
          </a:prstGeom>
        </p:spPr>
      </p:pic>
    </p:spTree>
    <p:extLst>
      <p:ext uri="{BB962C8B-B14F-4D97-AF65-F5344CB8AC3E}">
        <p14:creationId xmlns:p14="http://schemas.microsoft.com/office/powerpoint/2010/main" val="2865918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Protection</a:t>
            </a:r>
            <a:endParaRPr lang="en-GB" dirty="0"/>
          </a:p>
        </p:txBody>
      </p:sp>
      <p:sp>
        <p:nvSpPr>
          <p:cNvPr id="3" name="Content Placeholder 2"/>
          <p:cNvSpPr>
            <a:spLocks noGrp="1"/>
          </p:cNvSpPr>
          <p:nvPr>
            <p:ph idx="1"/>
          </p:nvPr>
        </p:nvSpPr>
        <p:spPr/>
        <p:txBody>
          <a:bodyPr/>
          <a:lstStyle/>
          <a:p>
            <a:r>
              <a:rPr lang="en-GB" sz="1800" dirty="0" smtClean="0"/>
              <a:t>Balances data sharing benefits with privacy costs</a:t>
            </a:r>
          </a:p>
          <a:p>
            <a:r>
              <a:rPr lang="en-GB" sz="1800" dirty="0" smtClean="0"/>
              <a:t>EU Data Protection Directive 95/46/EC</a:t>
            </a:r>
          </a:p>
          <a:p>
            <a:pPr lvl="1"/>
            <a:r>
              <a:rPr lang="en-GB" sz="1800" dirty="0" smtClean="0"/>
              <a:t>Personal data when subject is identifiable from the data</a:t>
            </a:r>
          </a:p>
          <a:p>
            <a:r>
              <a:rPr lang="en-GB" sz="1800" dirty="0" smtClean="0"/>
              <a:t>UK Data Protection Act 1998</a:t>
            </a:r>
          </a:p>
          <a:p>
            <a:pPr lvl="1"/>
            <a:r>
              <a:rPr lang="en-GB" sz="1800" dirty="0" smtClean="0"/>
              <a:t>Personal data when subject is identifiable by data controller from the data</a:t>
            </a:r>
          </a:p>
          <a:p>
            <a:pPr lvl="1"/>
            <a:r>
              <a:rPr lang="en-GB" sz="1800" dirty="0" smtClean="0"/>
              <a:t>Can’t transfer info to duff data protection regimes</a:t>
            </a:r>
          </a:p>
          <a:p>
            <a:pPr lvl="1"/>
            <a:r>
              <a:rPr lang="en-GB" sz="1800" dirty="0" err="1" smtClean="0"/>
              <a:t>Er</a:t>
            </a:r>
            <a:r>
              <a:rPr lang="en-GB" sz="1800" dirty="0" smtClean="0"/>
              <a:t> … like the US</a:t>
            </a:r>
          </a:p>
          <a:p>
            <a:r>
              <a:rPr lang="en-GB" sz="1800" dirty="0" smtClean="0"/>
              <a:t>Safe </a:t>
            </a:r>
            <a:r>
              <a:rPr lang="en-GB" sz="1800" dirty="0" err="1" smtClean="0"/>
              <a:t>Harbor</a:t>
            </a:r>
            <a:r>
              <a:rPr lang="en-GB" sz="1800" dirty="0" smtClean="0"/>
              <a:t> Principles</a:t>
            </a:r>
          </a:p>
          <a:p>
            <a:pPr lvl="1"/>
            <a:r>
              <a:rPr lang="en-GB" sz="1800" dirty="0" smtClean="0"/>
              <a:t>Self regulating</a:t>
            </a:r>
          </a:p>
          <a:p>
            <a:pPr lvl="1"/>
            <a:r>
              <a:rPr lang="en-GB" sz="1800" dirty="0" smtClean="0"/>
              <a:t>Many false claims</a:t>
            </a:r>
          </a:p>
          <a:p>
            <a:pPr lvl="1"/>
            <a:r>
              <a:rPr lang="en-GB" sz="1800" dirty="0" smtClean="0"/>
              <a:t>Many ignore the rules (e.g. no or minimal privacy policies)</a:t>
            </a:r>
          </a:p>
        </p:txBody>
      </p:sp>
      <p:sp>
        <p:nvSpPr>
          <p:cNvPr id="4" name="Slide Number Placeholder 3"/>
          <p:cNvSpPr>
            <a:spLocks noGrp="1"/>
          </p:cNvSpPr>
          <p:nvPr>
            <p:ph type="sldNum" sz="quarter" idx="12"/>
          </p:nvPr>
        </p:nvSpPr>
        <p:spPr/>
        <p:txBody>
          <a:bodyPr/>
          <a:lstStyle/>
          <a:p>
            <a:fld id="{B1F7EAAA-D895-4645-94C6-47741A774D21}" type="slidenum">
              <a:rPr lang="en-GB" smtClean="0"/>
              <a:pPr/>
              <a:t>9</a:t>
            </a:fld>
            <a:endParaRPr lang="en-GB"/>
          </a:p>
        </p:txBody>
      </p:sp>
    </p:spTree>
    <p:extLst>
      <p:ext uri="{BB962C8B-B14F-4D97-AF65-F5344CB8AC3E}">
        <p14:creationId xmlns:p14="http://schemas.microsoft.com/office/powerpoint/2010/main" val="143655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uos_ppt__template_electronics">
  <a:themeElements>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uos_ppt__template_electronics</Template>
  <TotalTime>321</TotalTime>
  <Words>754</Words>
  <Application>Microsoft Office PowerPoint</Application>
  <PresentationFormat>On-screen Show (4:3)</PresentationFormat>
  <Paragraphs>94</Paragraphs>
  <Slides>18</Slides>
  <Notes>1</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uos_ppt__template_electronics</vt:lpstr>
      <vt:lpstr>UOS divider slide design</vt:lpstr>
      <vt:lpstr>UOS full bleed image</vt:lpstr>
      <vt:lpstr>Privacy. </vt:lpstr>
      <vt:lpstr>Why Privacy?</vt:lpstr>
      <vt:lpstr>What is Privacy?</vt:lpstr>
      <vt:lpstr>The End of Practical Obscurity</vt:lpstr>
      <vt:lpstr>A Right or a Preference?</vt:lpstr>
      <vt:lpstr>Norms</vt:lpstr>
      <vt:lpstr>Different Strokes</vt:lpstr>
      <vt:lpstr>Accountability and Tracing</vt:lpstr>
      <vt:lpstr>Data Protection</vt:lpstr>
      <vt:lpstr>ID</vt:lpstr>
      <vt:lpstr>Profiling &amp; Jigsaw ID</vt:lpstr>
      <vt:lpstr>Who’s In Charge?</vt:lpstr>
      <vt:lpstr>The Elephant in the Room</vt:lpstr>
      <vt:lpstr>Surveillance v Sousveillance</vt:lpstr>
      <vt:lpstr>Transparency</vt:lpstr>
      <vt:lpstr>Relevant Disciplines</vt:lpstr>
      <vt:lpstr>Further Reading</vt:lpstr>
      <vt:lpstr>Disclaimer</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 goes here.</dc:title>
  <dc:creator>sep</dc:creator>
  <cp:lastModifiedBy>User</cp:lastModifiedBy>
  <cp:revision>44</cp:revision>
  <dcterms:created xsi:type="dcterms:W3CDTF">2008-01-25T10:32:18Z</dcterms:created>
  <dcterms:modified xsi:type="dcterms:W3CDTF">2011-11-25T12:49:29Z</dcterms:modified>
</cp:coreProperties>
</file>