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4"/>
  </p:notesMasterIdLst>
  <p:handoutMasterIdLst>
    <p:handoutMasterId r:id="rId25"/>
  </p:handoutMasterIdLst>
  <p:sldIdLst>
    <p:sldId id="260" r:id="rId2"/>
    <p:sldId id="257" r:id="rId3"/>
    <p:sldId id="261" r:id="rId4"/>
    <p:sldId id="263" r:id="rId5"/>
    <p:sldId id="264" r:id="rId6"/>
    <p:sldId id="265" r:id="rId7"/>
    <p:sldId id="279" r:id="rId8"/>
    <p:sldId id="267" r:id="rId9"/>
    <p:sldId id="268" r:id="rId10"/>
    <p:sldId id="269" r:id="rId11"/>
    <p:sldId id="270" r:id="rId12"/>
    <p:sldId id="271" r:id="rId13"/>
    <p:sldId id="272" r:id="rId14"/>
    <p:sldId id="273" r:id="rId15"/>
    <p:sldId id="274" r:id="rId16"/>
    <p:sldId id="278" r:id="rId17"/>
    <p:sldId id="275" r:id="rId18"/>
    <p:sldId id="277" r:id="rId19"/>
    <p:sldId id="266" r:id="rId20"/>
    <p:sldId id="262" r:id="rId21"/>
    <p:sldId id="276" r:id="rId22"/>
    <p:sldId id="280"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65" charset="0"/>
        <a:ea typeface="+mn-ea"/>
        <a:cs typeface="+mn-cs"/>
      </a:defRPr>
    </a:lvl1pPr>
    <a:lvl2pPr marL="457200" algn="l" rtl="0" fontAlgn="base">
      <a:spcBef>
        <a:spcPct val="0"/>
      </a:spcBef>
      <a:spcAft>
        <a:spcPct val="0"/>
      </a:spcAft>
      <a:defRPr kern="1200">
        <a:solidFill>
          <a:schemeClr val="tx1"/>
        </a:solidFill>
        <a:latin typeface="Arial" pitchFamily="-65" charset="0"/>
        <a:ea typeface="+mn-ea"/>
        <a:cs typeface="+mn-cs"/>
      </a:defRPr>
    </a:lvl2pPr>
    <a:lvl3pPr marL="914400" algn="l" rtl="0" fontAlgn="base">
      <a:spcBef>
        <a:spcPct val="0"/>
      </a:spcBef>
      <a:spcAft>
        <a:spcPct val="0"/>
      </a:spcAft>
      <a:defRPr kern="1200">
        <a:solidFill>
          <a:schemeClr val="tx1"/>
        </a:solidFill>
        <a:latin typeface="Arial" pitchFamily="-65" charset="0"/>
        <a:ea typeface="+mn-ea"/>
        <a:cs typeface="+mn-cs"/>
      </a:defRPr>
    </a:lvl3pPr>
    <a:lvl4pPr marL="1371600" algn="l" rtl="0" fontAlgn="base">
      <a:spcBef>
        <a:spcPct val="0"/>
      </a:spcBef>
      <a:spcAft>
        <a:spcPct val="0"/>
      </a:spcAft>
      <a:defRPr kern="1200">
        <a:solidFill>
          <a:schemeClr val="tx1"/>
        </a:solidFill>
        <a:latin typeface="Arial" pitchFamily="-65" charset="0"/>
        <a:ea typeface="+mn-ea"/>
        <a:cs typeface="+mn-cs"/>
      </a:defRPr>
    </a:lvl4pPr>
    <a:lvl5pPr marL="1828800" algn="l" rtl="0" fontAlgn="base">
      <a:spcBef>
        <a:spcPct val="0"/>
      </a:spcBef>
      <a:spcAft>
        <a:spcPct val="0"/>
      </a:spcAft>
      <a:defRPr kern="1200">
        <a:solidFill>
          <a:schemeClr val="tx1"/>
        </a:solidFill>
        <a:latin typeface="Arial" pitchFamily="-65" charset="0"/>
        <a:ea typeface="+mn-ea"/>
        <a:cs typeface="+mn-cs"/>
      </a:defRPr>
    </a:lvl5pPr>
    <a:lvl6pPr marL="2286000" algn="l" defTabSz="457200" rtl="0" eaLnBrk="1" latinLnBrk="0" hangingPunct="1">
      <a:defRPr kern="1200">
        <a:solidFill>
          <a:schemeClr val="tx1"/>
        </a:solidFill>
        <a:latin typeface="Arial" pitchFamily="-65" charset="0"/>
        <a:ea typeface="+mn-ea"/>
        <a:cs typeface="+mn-cs"/>
      </a:defRPr>
    </a:lvl6pPr>
    <a:lvl7pPr marL="2743200" algn="l" defTabSz="457200" rtl="0" eaLnBrk="1" latinLnBrk="0" hangingPunct="1">
      <a:defRPr kern="1200">
        <a:solidFill>
          <a:schemeClr val="tx1"/>
        </a:solidFill>
        <a:latin typeface="Arial" pitchFamily="-65" charset="0"/>
        <a:ea typeface="+mn-ea"/>
        <a:cs typeface="+mn-cs"/>
      </a:defRPr>
    </a:lvl7pPr>
    <a:lvl8pPr marL="3200400" algn="l" defTabSz="457200" rtl="0" eaLnBrk="1" latinLnBrk="0" hangingPunct="1">
      <a:defRPr kern="1200">
        <a:solidFill>
          <a:schemeClr val="tx1"/>
        </a:solidFill>
        <a:latin typeface="Arial" pitchFamily="-65" charset="0"/>
        <a:ea typeface="+mn-ea"/>
        <a:cs typeface="+mn-cs"/>
      </a:defRPr>
    </a:lvl8pPr>
    <a:lvl9pPr marL="3657600" algn="l" defTabSz="457200" rtl="0" eaLnBrk="1" latinLnBrk="0" hangingPunct="1">
      <a:defRPr kern="1200">
        <a:solidFill>
          <a:schemeClr val="tx1"/>
        </a:solidFill>
        <a:latin typeface="Arial" pitchFamily="-65"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FF0000"/>
    <a:srgbClr val="9900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2" autoAdjust="0"/>
    <p:restoredTop sz="94590" autoAdjust="0"/>
  </p:normalViewPr>
  <p:slideViewPr>
    <p:cSldViewPr>
      <p:cViewPr varScale="1">
        <p:scale>
          <a:sx n="93" d="100"/>
          <a:sy n="93" d="100"/>
        </p:scale>
        <p:origin x="-1776" y="-104"/>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_rels/viewProps.xml.rels><?xml version="1.0" encoding="UTF-8" standalone="yes"?>
<Relationships xmlns="http://schemas.openxmlformats.org/package/2006/relationships"><Relationship Id="rId1" Type="http://schemas.openxmlformats.org/officeDocument/2006/relationships/slide" Target="slides/slide20.xml"/><Relationship Id="rId2" Type="http://schemas.openxmlformats.org/officeDocument/2006/relationships/slide" Target="slides/slide2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C697CC8-DE70-9140-9F52-EF081617E37B}" type="datetimeFigureOut">
              <a:rPr lang="en-US" smtClean="0"/>
              <a:pPr/>
              <a:t>09/11/2011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3FD2D0D-191E-E44C-996B-AC3310359F7D}" type="slidenum">
              <a:rPr lang="en-US" smtClean="0"/>
              <a:pPr/>
              <a:t>‹#›</a:t>
            </a:fld>
            <a:endParaRPr lang="en-US"/>
          </a:p>
        </p:txBody>
      </p:sp>
    </p:spTree>
    <p:extLst>
      <p:ext uri="{BB962C8B-B14F-4D97-AF65-F5344CB8AC3E}">
        <p14:creationId xmlns:p14="http://schemas.microsoft.com/office/powerpoint/2010/main" val="66020395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3036CE36-0872-2F4D-B362-E22EB214A3F1}" type="slidenum">
              <a:rPr lang="en-US"/>
              <a:pPr/>
              <a:t>‹#›</a:t>
            </a:fld>
            <a:endParaRPr lang="en-US"/>
          </a:p>
        </p:txBody>
      </p:sp>
    </p:spTree>
    <p:extLst>
      <p:ext uri="{BB962C8B-B14F-4D97-AF65-F5344CB8AC3E}">
        <p14:creationId xmlns:p14="http://schemas.microsoft.com/office/powerpoint/2010/main" val="378480294"/>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Arial" pitchFamily="-65" charset="0"/>
        <a:ea typeface="+mn-ea"/>
        <a:cs typeface="+mn-cs"/>
      </a:defRPr>
    </a:lvl1pPr>
    <a:lvl2pPr marL="457200" algn="l" rtl="0" fontAlgn="base">
      <a:spcBef>
        <a:spcPct val="30000"/>
      </a:spcBef>
      <a:spcAft>
        <a:spcPct val="0"/>
      </a:spcAft>
      <a:defRPr sz="1200" kern="1200">
        <a:solidFill>
          <a:schemeClr val="tx1"/>
        </a:solidFill>
        <a:latin typeface="Arial" pitchFamily="-65" charset="0"/>
        <a:ea typeface="ＭＳ Ｐゴシック" pitchFamily="-65" charset="-128"/>
        <a:cs typeface="+mn-cs"/>
      </a:defRPr>
    </a:lvl2pPr>
    <a:lvl3pPr marL="914400" algn="l" rtl="0" fontAlgn="base">
      <a:spcBef>
        <a:spcPct val="30000"/>
      </a:spcBef>
      <a:spcAft>
        <a:spcPct val="0"/>
      </a:spcAft>
      <a:defRPr sz="1200" kern="1200">
        <a:solidFill>
          <a:schemeClr val="tx1"/>
        </a:solidFill>
        <a:latin typeface="Arial" pitchFamily="-65" charset="0"/>
        <a:ea typeface="ＭＳ Ｐゴシック" pitchFamily="-65" charset="-128"/>
        <a:cs typeface="+mn-cs"/>
      </a:defRPr>
    </a:lvl3pPr>
    <a:lvl4pPr marL="1371600" algn="l" rtl="0" fontAlgn="base">
      <a:spcBef>
        <a:spcPct val="30000"/>
      </a:spcBef>
      <a:spcAft>
        <a:spcPct val="0"/>
      </a:spcAft>
      <a:defRPr sz="1200" kern="1200">
        <a:solidFill>
          <a:schemeClr val="tx1"/>
        </a:solidFill>
        <a:latin typeface="Arial" pitchFamily="-65" charset="0"/>
        <a:ea typeface="ＭＳ Ｐゴシック" pitchFamily="-65" charset="-128"/>
        <a:cs typeface="+mn-cs"/>
      </a:defRPr>
    </a:lvl4pPr>
    <a:lvl5pPr marL="1828800" algn="l" rtl="0" fontAlgn="base">
      <a:spcBef>
        <a:spcPct val="30000"/>
      </a:spcBef>
      <a:spcAft>
        <a:spcPct val="0"/>
      </a:spcAft>
      <a:defRPr sz="1200" kern="1200">
        <a:solidFill>
          <a:schemeClr val="tx1"/>
        </a:solidFill>
        <a:latin typeface="Arial"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91E3B1-57E6-F144-B5D9-E32E2ED2AA4D}" type="slidenum">
              <a:rPr lang="en-US"/>
              <a:pPr/>
              <a:t>2</a:t>
            </a:fld>
            <a:endParaRPr lang="en-US"/>
          </a:p>
        </p:txBody>
      </p:sp>
      <p:sp>
        <p:nvSpPr>
          <p:cNvPr id="316418" name="Rectangle 2"/>
          <p:cNvSpPr>
            <a:spLocks noGrp="1" noRot="1" noChangeAspect="1" noChangeArrowheads="1" noTextEdit="1"/>
          </p:cNvSpPr>
          <p:nvPr>
            <p:ph type="sldImg"/>
          </p:nvPr>
        </p:nvSpPr>
        <p:spPr>
          <a:ln/>
        </p:spPr>
      </p:sp>
      <p:sp>
        <p:nvSpPr>
          <p:cNvPr id="316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6EC9C7-EBE1-A94F-90B9-3E0A143DCE86}" type="slidenum">
              <a:rPr lang="en-GB"/>
              <a:pPr/>
              <a:t>13</a:t>
            </a:fld>
            <a:endParaRPr lang="en-GB"/>
          </a:p>
        </p:txBody>
      </p:sp>
      <p:sp>
        <p:nvSpPr>
          <p:cNvPr id="268290"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ABDF37-2740-AF4F-8E58-9DCCF2D27E1E}" type="slidenum">
              <a:rPr lang="en-GB"/>
              <a:pPr/>
              <a:t>14</a:t>
            </a:fld>
            <a:endParaRPr lang="en-GB"/>
          </a:p>
        </p:txBody>
      </p:sp>
      <p:sp>
        <p:nvSpPr>
          <p:cNvPr id="254978"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254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F21427-79AF-CB4C-AC7E-0BF7C7308E67}" type="slidenum">
              <a:rPr lang="en-GB"/>
              <a:pPr/>
              <a:t>15</a:t>
            </a:fld>
            <a:endParaRPr lang="en-GB"/>
          </a:p>
        </p:txBody>
      </p:sp>
      <p:sp>
        <p:nvSpPr>
          <p:cNvPr id="269314"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2693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10730">
              <a:defRPr sz="3700">
                <a:solidFill>
                  <a:schemeClr val="tx2"/>
                </a:solidFill>
                <a:latin typeface="Tahoma" charset="0"/>
                <a:ea typeface="ＭＳ Ｐゴシック" charset="0"/>
                <a:cs typeface="ＭＳ Ｐゴシック" charset="0"/>
              </a:defRPr>
            </a:lvl1pPr>
            <a:lvl2pPr marL="35014775" indent="-34592734" defTabSz="710730">
              <a:defRPr sz="3700">
                <a:solidFill>
                  <a:schemeClr val="tx2"/>
                </a:solidFill>
                <a:latin typeface="Tahoma" charset="0"/>
                <a:ea typeface="ＭＳ Ｐゴシック" charset="0"/>
              </a:defRPr>
            </a:lvl2pPr>
            <a:lvl3pPr>
              <a:defRPr sz="3700">
                <a:solidFill>
                  <a:schemeClr val="tx2"/>
                </a:solidFill>
                <a:latin typeface="Tahoma" charset="0"/>
                <a:ea typeface="ＭＳ Ｐゴシック" charset="0"/>
              </a:defRPr>
            </a:lvl3pPr>
            <a:lvl4pPr>
              <a:defRPr sz="3700">
                <a:solidFill>
                  <a:schemeClr val="tx2"/>
                </a:solidFill>
                <a:latin typeface="Tahoma" charset="0"/>
                <a:ea typeface="ＭＳ Ｐゴシック" charset="0"/>
              </a:defRPr>
            </a:lvl4pPr>
            <a:lvl5pPr>
              <a:defRPr sz="3700">
                <a:solidFill>
                  <a:schemeClr val="tx2"/>
                </a:solidFill>
                <a:latin typeface="Tahoma" charset="0"/>
                <a:ea typeface="ＭＳ Ｐゴシック" charset="0"/>
              </a:defRPr>
            </a:lvl5pPr>
            <a:lvl6pPr marL="422041" eaLnBrk="0" fontAlgn="base" hangingPunct="0">
              <a:spcBef>
                <a:spcPct val="20000"/>
              </a:spcBef>
              <a:spcAft>
                <a:spcPct val="0"/>
              </a:spcAft>
              <a:defRPr sz="3700">
                <a:solidFill>
                  <a:schemeClr val="tx2"/>
                </a:solidFill>
                <a:latin typeface="Tahoma" charset="0"/>
                <a:ea typeface="ＭＳ Ｐゴシック" charset="0"/>
              </a:defRPr>
            </a:lvl6pPr>
            <a:lvl7pPr marL="844083" eaLnBrk="0" fontAlgn="base" hangingPunct="0">
              <a:spcBef>
                <a:spcPct val="20000"/>
              </a:spcBef>
              <a:spcAft>
                <a:spcPct val="0"/>
              </a:spcAft>
              <a:defRPr sz="3700">
                <a:solidFill>
                  <a:schemeClr val="tx2"/>
                </a:solidFill>
                <a:latin typeface="Tahoma" charset="0"/>
                <a:ea typeface="ＭＳ Ｐゴシック" charset="0"/>
              </a:defRPr>
            </a:lvl7pPr>
            <a:lvl8pPr marL="1266124" eaLnBrk="0" fontAlgn="base" hangingPunct="0">
              <a:spcBef>
                <a:spcPct val="20000"/>
              </a:spcBef>
              <a:spcAft>
                <a:spcPct val="0"/>
              </a:spcAft>
              <a:defRPr sz="3700">
                <a:solidFill>
                  <a:schemeClr val="tx2"/>
                </a:solidFill>
                <a:latin typeface="Tahoma" charset="0"/>
                <a:ea typeface="ＭＳ Ｐゴシック" charset="0"/>
              </a:defRPr>
            </a:lvl8pPr>
            <a:lvl9pPr marL="1688165" eaLnBrk="0" fontAlgn="base" hangingPunct="0">
              <a:spcBef>
                <a:spcPct val="20000"/>
              </a:spcBef>
              <a:spcAft>
                <a:spcPct val="0"/>
              </a:spcAft>
              <a:defRPr sz="3700">
                <a:solidFill>
                  <a:schemeClr val="tx2"/>
                </a:solidFill>
                <a:latin typeface="Tahoma" charset="0"/>
                <a:ea typeface="ＭＳ Ｐゴシック" charset="0"/>
              </a:defRPr>
            </a:lvl9pPr>
          </a:lstStyle>
          <a:p>
            <a:fld id="{D6EB7CD9-B932-8248-920F-51B57DC99FE3}" type="datetime1">
              <a:rPr lang="en-GB" sz="1000">
                <a:solidFill>
                  <a:schemeClr val="tx1"/>
                </a:solidFill>
                <a:latin typeface="Times New Roman" charset="0"/>
              </a:rPr>
              <a:pPr/>
              <a:t>09/11/2011</a:t>
            </a:fld>
            <a:endParaRPr lang="en-GB" sz="1000">
              <a:solidFill>
                <a:schemeClr val="tx1"/>
              </a:solidFill>
              <a:latin typeface="Times New Roman" charset="0"/>
            </a:endParaRPr>
          </a:p>
        </p:txBody>
      </p:sp>
      <p:sp>
        <p:nvSpPr>
          <p:cNvPr id="82947"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10730">
              <a:defRPr sz="3700">
                <a:solidFill>
                  <a:schemeClr val="tx2"/>
                </a:solidFill>
                <a:latin typeface="Tahoma" charset="0"/>
                <a:ea typeface="ＭＳ Ｐゴシック" charset="0"/>
                <a:cs typeface="ＭＳ Ｐゴシック" charset="0"/>
              </a:defRPr>
            </a:lvl1pPr>
            <a:lvl2pPr marL="35014775" indent="-34592734" defTabSz="710730">
              <a:defRPr sz="3700">
                <a:solidFill>
                  <a:schemeClr val="tx2"/>
                </a:solidFill>
                <a:latin typeface="Tahoma" charset="0"/>
                <a:ea typeface="ＭＳ Ｐゴシック" charset="0"/>
              </a:defRPr>
            </a:lvl2pPr>
            <a:lvl3pPr>
              <a:defRPr sz="3700">
                <a:solidFill>
                  <a:schemeClr val="tx2"/>
                </a:solidFill>
                <a:latin typeface="Tahoma" charset="0"/>
                <a:ea typeface="ＭＳ Ｐゴシック" charset="0"/>
              </a:defRPr>
            </a:lvl3pPr>
            <a:lvl4pPr>
              <a:defRPr sz="3700">
                <a:solidFill>
                  <a:schemeClr val="tx2"/>
                </a:solidFill>
                <a:latin typeface="Tahoma" charset="0"/>
                <a:ea typeface="ＭＳ Ｐゴシック" charset="0"/>
              </a:defRPr>
            </a:lvl4pPr>
            <a:lvl5pPr>
              <a:defRPr sz="3700">
                <a:solidFill>
                  <a:schemeClr val="tx2"/>
                </a:solidFill>
                <a:latin typeface="Tahoma" charset="0"/>
                <a:ea typeface="ＭＳ Ｐゴシック" charset="0"/>
              </a:defRPr>
            </a:lvl5pPr>
            <a:lvl6pPr marL="422041" eaLnBrk="0" fontAlgn="base" hangingPunct="0">
              <a:spcBef>
                <a:spcPct val="20000"/>
              </a:spcBef>
              <a:spcAft>
                <a:spcPct val="0"/>
              </a:spcAft>
              <a:defRPr sz="3700">
                <a:solidFill>
                  <a:schemeClr val="tx2"/>
                </a:solidFill>
                <a:latin typeface="Tahoma" charset="0"/>
                <a:ea typeface="ＭＳ Ｐゴシック" charset="0"/>
              </a:defRPr>
            </a:lvl6pPr>
            <a:lvl7pPr marL="844083" eaLnBrk="0" fontAlgn="base" hangingPunct="0">
              <a:spcBef>
                <a:spcPct val="20000"/>
              </a:spcBef>
              <a:spcAft>
                <a:spcPct val="0"/>
              </a:spcAft>
              <a:defRPr sz="3700">
                <a:solidFill>
                  <a:schemeClr val="tx2"/>
                </a:solidFill>
                <a:latin typeface="Tahoma" charset="0"/>
                <a:ea typeface="ＭＳ Ｐゴシック" charset="0"/>
              </a:defRPr>
            </a:lvl7pPr>
            <a:lvl8pPr marL="1266124" eaLnBrk="0" fontAlgn="base" hangingPunct="0">
              <a:spcBef>
                <a:spcPct val="20000"/>
              </a:spcBef>
              <a:spcAft>
                <a:spcPct val="0"/>
              </a:spcAft>
              <a:defRPr sz="3700">
                <a:solidFill>
                  <a:schemeClr val="tx2"/>
                </a:solidFill>
                <a:latin typeface="Tahoma" charset="0"/>
                <a:ea typeface="ＭＳ Ｐゴシック" charset="0"/>
              </a:defRPr>
            </a:lvl8pPr>
            <a:lvl9pPr marL="1688165" eaLnBrk="0" fontAlgn="base" hangingPunct="0">
              <a:spcBef>
                <a:spcPct val="20000"/>
              </a:spcBef>
              <a:spcAft>
                <a:spcPct val="0"/>
              </a:spcAft>
              <a:defRPr sz="3700">
                <a:solidFill>
                  <a:schemeClr val="tx2"/>
                </a:solidFill>
                <a:latin typeface="Tahoma" charset="0"/>
                <a:ea typeface="ＭＳ Ｐゴシック" charset="0"/>
              </a:defRPr>
            </a:lvl9pPr>
          </a:lstStyle>
          <a:p>
            <a:fld id="{AB0C3B18-2322-4C46-A04B-3FE63B6A6FAB}" type="slidenum">
              <a:rPr lang="en-GB" sz="1000">
                <a:solidFill>
                  <a:schemeClr val="tx1"/>
                </a:solidFill>
                <a:latin typeface="Times New Roman" charset="0"/>
              </a:rPr>
              <a:pPr/>
              <a:t>16</a:t>
            </a:fld>
            <a:endParaRPr lang="en-GB" sz="1000">
              <a:solidFill>
                <a:schemeClr val="tx1"/>
              </a:solidFill>
              <a:latin typeface="Times New Roman" charset="0"/>
            </a:endParaRPr>
          </a:p>
        </p:txBody>
      </p:sp>
      <p:sp>
        <p:nvSpPr>
          <p:cNvPr id="82948" name="Rectangle 2"/>
          <p:cNvSpPr>
            <a:spLocks noChangeArrowheads="1" noTextEdit="1"/>
          </p:cNvSpPr>
          <p:nvPr>
            <p:ph type="sldImg"/>
          </p:nvPr>
        </p:nvSpPr>
        <p:spPr>
          <a:xfrm>
            <a:off x="967666" y="692147"/>
            <a:ext cx="4925737" cy="3416767"/>
          </a:xfrm>
          <a:ln/>
        </p:spPr>
      </p:sp>
      <p:sp>
        <p:nvSpPr>
          <p:cNvPr id="829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6C7A5A-3115-0F4D-8F8E-9E3C4EE57631}" type="slidenum">
              <a:rPr lang="en-GB"/>
              <a:pPr/>
              <a:t>17</a:t>
            </a:fld>
            <a:endParaRPr lang="en-GB"/>
          </a:p>
        </p:txBody>
      </p:sp>
      <p:sp>
        <p:nvSpPr>
          <p:cNvPr id="256002"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2560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10730">
              <a:defRPr sz="3700">
                <a:solidFill>
                  <a:schemeClr val="tx2"/>
                </a:solidFill>
                <a:latin typeface="Tahoma" charset="0"/>
                <a:ea typeface="ＭＳ Ｐゴシック" charset="0"/>
                <a:cs typeface="ＭＳ Ｐゴシック" charset="0"/>
              </a:defRPr>
            </a:lvl1pPr>
            <a:lvl2pPr marL="35014775" indent="-34592734" defTabSz="710730">
              <a:defRPr sz="3700">
                <a:solidFill>
                  <a:schemeClr val="tx2"/>
                </a:solidFill>
                <a:latin typeface="Tahoma" charset="0"/>
                <a:ea typeface="ＭＳ Ｐゴシック" charset="0"/>
              </a:defRPr>
            </a:lvl2pPr>
            <a:lvl3pPr>
              <a:defRPr sz="3700">
                <a:solidFill>
                  <a:schemeClr val="tx2"/>
                </a:solidFill>
                <a:latin typeface="Tahoma" charset="0"/>
                <a:ea typeface="ＭＳ Ｐゴシック" charset="0"/>
              </a:defRPr>
            </a:lvl3pPr>
            <a:lvl4pPr>
              <a:defRPr sz="3700">
                <a:solidFill>
                  <a:schemeClr val="tx2"/>
                </a:solidFill>
                <a:latin typeface="Tahoma" charset="0"/>
                <a:ea typeface="ＭＳ Ｐゴシック" charset="0"/>
              </a:defRPr>
            </a:lvl4pPr>
            <a:lvl5pPr>
              <a:defRPr sz="3700">
                <a:solidFill>
                  <a:schemeClr val="tx2"/>
                </a:solidFill>
                <a:latin typeface="Tahoma" charset="0"/>
                <a:ea typeface="ＭＳ Ｐゴシック" charset="0"/>
              </a:defRPr>
            </a:lvl5pPr>
            <a:lvl6pPr marL="422041" eaLnBrk="0" fontAlgn="base" hangingPunct="0">
              <a:spcBef>
                <a:spcPct val="20000"/>
              </a:spcBef>
              <a:spcAft>
                <a:spcPct val="0"/>
              </a:spcAft>
              <a:defRPr sz="3700">
                <a:solidFill>
                  <a:schemeClr val="tx2"/>
                </a:solidFill>
                <a:latin typeface="Tahoma" charset="0"/>
                <a:ea typeface="ＭＳ Ｐゴシック" charset="0"/>
              </a:defRPr>
            </a:lvl6pPr>
            <a:lvl7pPr marL="844083" eaLnBrk="0" fontAlgn="base" hangingPunct="0">
              <a:spcBef>
                <a:spcPct val="20000"/>
              </a:spcBef>
              <a:spcAft>
                <a:spcPct val="0"/>
              </a:spcAft>
              <a:defRPr sz="3700">
                <a:solidFill>
                  <a:schemeClr val="tx2"/>
                </a:solidFill>
                <a:latin typeface="Tahoma" charset="0"/>
                <a:ea typeface="ＭＳ Ｐゴシック" charset="0"/>
              </a:defRPr>
            </a:lvl7pPr>
            <a:lvl8pPr marL="1266124" eaLnBrk="0" fontAlgn="base" hangingPunct="0">
              <a:spcBef>
                <a:spcPct val="20000"/>
              </a:spcBef>
              <a:spcAft>
                <a:spcPct val="0"/>
              </a:spcAft>
              <a:defRPr sz="3700">
                <a:solidFill>
                  <a:schemeClr val="tx2"/>
                </a:solidFill>
                <a:latin typeface="Tahoma" charset="0"/>
                <a:ea typeface="ＭＳ Ｐゴシック" charset="0"/>
              </a:defRPr>
            </a:lvl8pPr>
            <a:lvl9pPr marL="1688165" eaLnBrk="0" fontAlgn="base" hangingPunct="0">
              <a:spcBef>
                <a:spcPct val="20000"/>
              </a:spcBef>
              <a:spcAft>
                <a:spcPct val="0"/>
              </a:spcAft>
              <a:defRPr sz="3700">
                <a:solidFill>
                  <a:schemeClr val="tx2"/>
                </a:solidFill>
                <a:latin typeface="Tahoma" charset="0"/>
                <a:ea typeface="ＭＳ Ｐゴシック" charset="0"/>
              </a:defRPr>
            </a:lvl9pPr>
          </a:lstStyle>
          <a:p>
            <a:fld id="{EFB3DB9F-8DB1-944D-804F-CE287C0B5D25}" type="datetime1">
              <a:rPr lang="en-GB" sz="1000">
                <a:solidFill>
                  <a:schemeClr val="tx1"/>
                </a:solidFill>
                <a:latin typeface="Times New Roman" charset="0"/>
              </a:rPr>
              <a:pPr/>
              <a:t>09/11/2011</a:t>
            </a:fld>
            <a:endParaRPr lang="en-GB" sz="1000">
              <a:solidFill>
                <a:schemeClr val="tx1"/>
              </a:solidFill>
              <a:latin typeface="Times New Roman" charset="0"/>
            </a:endParaRPr>
          </a:p>
        </p:txBody>
      </p:sp>
      <p:sp>
        <p:nvSpPr>
          <p:cNvPr id="60419"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10730">
              <a:defRPr sz="3700">
                <a:solidFill>
                  <a:schemeClr val="tx2"/>
                </a:solidFill>
                <a:latin typeface="Tahoma" charset="0"/>
                <a:ea typeface="ＭＳ Ｐゴシック" charset="0"/>
                <a:cs typeface="ＭＳ Ｐゴシック" charset="0"/>
              </a:defRPr>
            </a:lvl1pPr>
            <a:lvl2pPr marL="35014775" indent="-34592734" defTabSz="710730">
              <a:defRPr sz="3700">
                <a:solidFill>
                  <a:schemeClr val="tx2"/>
                </a:solidFill>
                <a:latin typeface="Tahoma" charset="0"/>
                <a:ea typeface="ＭＳ Ｐゴシック" charset="0"/>
              </a:defRPr>
            </a:lvl2pPr>
            <a:lvl3pPr>
              <a:defRPr sz="3700">
                <a:solidFill>
                  <a:schemeClr val="tx2"/>
                </a:solidFill>
                <a:latin typeface="Tahoma" charset="0"/>
                <a:ea typeface="ＭＳ Ｐゴシック" charset="0"/>
              </a:defRPr>
            </a:lvl3pPr>
            <a:lvl4pPr>
              <a:defRPr sz="3700">
                <a:solidFill>
                  <a:schemeClr val="tx2"/>
                </a:solidFill>
                <a:latin typeface="Tahoma" charset="0"/>
                <a:ea typeface="ＭＳ Ｐゴシック" charset="0"/>
              </a:defRPr>
            </a:lvl4pPr>
            <a:lvl5pPr>
              <a:defRPr sz="3700">
                <a:solidFill>
                  <a:schemeClr val="tx2"/>
                </a:solidFill>
                <a:latin typeface="Tahoma" charset="0"/>
                <a:ea typeface="ＭＳ Ｐゴシック" charset="0"/>
              </a:defRPr>
            </a:lvl5pPr>
            <a:lvl6pPr marL="422041" eaLnBrk="0" fontAlgn="base" hangingPunct="0">
              <a:spcBef>
                <a:spcPct val="20000"/>
              </a:spcBef>
              <a:spcAft>
                <a:spcPct val="0"/>
              </a:spcAft>
              <a:defRPr sz="3700">
                <a:solidFill>
                  <a:schemeClr val="tx2"/>
                </a:solidFill>
                <a:latin typeface="Tahoma" charset="0"/>
                <a:ea typeface="ＭＳ Ｐゴシック" charset="0"/>
              </a:defRPr>
            </a:lvl6pPr>
            <a:lvl7pPr marL="844083" eaLnBrk="0" fontAlgn="base" hangingPunct="0">
              <a:spcBef>
                <a:spcPct val="20000"/>
              </a:spcBef>
              <a:spcAft>
                <a:spcPct val="0"/>
              </a:spcAft>
              <a:defRPr sz="3700">
                <a:solidFill>
                  <a:schemeClr val="tx2"/>
                </a:solidFill>
                <a:latin typeface="Tahoma" charset="0"/>
                <a:ea typeface="ＭＳ Ｐゴシック" charset="0"/>
              </a:defRPr>
            </a:lvl7pPr>
            <a:lvl8pPr marL="1266124" eaLnBrk="0" fontAlgn="base" hangingPunct="0">
              <a:spcBef>
                <a:spcPct val="20000"/>
              </a:spcBef>
              <a:spcAft>
                <a:spcPct val="0"/>
              </a:spcAft>
              <a:defRPr sz="3700">
                <a:solidFill>
                  <a:schemeClr val="tx2"/>
                </a:solidFill>
                <a:latin typeface="Tahoma" charset="0"/>
                <a:ea typeface="ＭＳ Ｐゴシック" charset="0"/>
              </a:defRPr>
            </a:lvl8pPr>
            <a:lvl9pPr marL="1688165" eaLnBrk="0" fontAlgn="base" hangingPunct="0">
              <a:spcBef>
                <a:spcPct val="20000"/>
              </a:spcBef>
              <a:spcAft>
                <a:spcPct val="0"/>
              </a:spcAft>
              <a:defRPr sz="3700">
                <a:solidFill>
                  <a:schemeClr val="tx2"/>
                </a:solidFill>
                <a:latin typeface="Tahoma" charset="0"/>
                <a:ea typeface="ＭＳ Ｐゴシック" charset="0"/>
              </a:defRPr>
            </a:lvl9pPr>
          </a:lstStyle>
          <a:p>
            <a:fld id="{947F1992-A924-F246-850E-53939A5A61A7}" type="slidenum">
              <a:rPr lang="en-GB" sz="1000">
                <a:solidFill>
                  <a:schemeClr val="tx1"/>
                </a:solidFill>
                <a:latin typeface="Times New Roman" charset="0"/>
              </a:rPr>
              <a:pPr/>
              <a:t>18</a:t>
            </a:fld>
            <a:endParaRPr lang="en-GB" sz="1000">
              <a:solidFill>
                <a:schemeClr val="tx1"/>
              </a:solidFill>
              <a:latin typeface="Times New Roman" charset="0"/>
            </a:endParaRPr>
          </a:p>
        </p:txBody>
      </p:sp>
      <p:sp>
        <p:nvSpPr>
          <p:cNvPr id="60420" name="Rectangle 2"/>
          <p:cNvSpPr>
            <a:spLocks noChangeArrowheads="1" noTextEdit="1"/>
          </p:cNvSpPr>
          <p:nvPr>
            <p:ph type="sldImg"/>
          </p:nvPr>
        </p:nvSpPr>
        <p:spPr>
          <a:ln/>
        </p:spPr>
      </p:sp>
      <p:sp>
        <p:nvSpPr>
          <p:cNvPr id="604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9B3355-1FC7-7242-932F-3727CAF2C31D}" type="slidenum">
              <a:rPr lang="en-GB"/>
              <a:pPr/>
              <a:t>19</a:t>
            </a:fld>
            <a:endParaRPr lang="en-GB"/>
          </a:p>
        </p:txBody>
      </p:sp>
      <p:sp>
        <p:nvSpPr>
          <p:cNvPr id="246786"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2467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10730">
              <a:defRPr sz="3700">
                <a:solidFill>
                  <a:schemeClr val="tx2"/>
                </a:solidFill>
                <a:latin typeface="Tahoma" charset="0"/>
                <a:ea typeface="ＭＳ Ｐゴシック" charset="0"/>
                <a:cs typeface="ＭＳ Ｐゴシック" charset="0"/>
              </a:defRPr>
            </a:lvl1pPr>
            <a:lvl2pPr marL="35014775" indent="-34592734" defTabSz="710730">
              <a:defRPr sz="3700">
                <a:solidFill>
                  <a:schemeClr val="tx2"/>
                </a:solidFill>
                <a:latin typeface="Tahoma" charset="0"/>
                <a:ea typeface="ＭＳ Ｐゴシック" charset="0"/>
              </a:defRPr>
            </a:lvl2pPr>
            <a:lvl3pPr>
              <a:defRPr sz="3700">
                <a:solidFill>
                  <a:schemeClr val="tx2"/>
                </a:solidFill>
                <a:latin typeface="Tahoma" charset="0"/>
                <a:ea typeface="ＭＳ Ｐゴシック" charset="0"/>
              </a:defRPr>
            </a:lvl3pPr>
            <a:lvl4pPr>
              <a:defRPr sz="3700">
                <a:solidFill>
                  <a:schemeClr val="tx2"/>
                </a:solidFill>
                <a:latin typeface="Tahoma" charset="0"/>
                <a:ea typeface="ＭＳ Ｐゴシック" charset="0"/>
              </a:defRPr>
            </a:lvl4pPr>
            <a:lvl5pPr>
              <a:defRPr sz="3700">
                <a:solidFill>
                  <a:schemeClr val="tx2"/>
                </a:solidFill>
                <a:latin typeface="Tahoma" charset="0"/>
                <a:ea typeface="ＭＳ Ｐゴシック" charset="0"/>
              </a:defRPr>
            </a:lvl5pPr>
            <a:lvl6pPr marL="422041" eaLnBrk="0" fontAlgn="base" hangingPunct="0">
              <a:spcBef>
                <a:spcPct val="20000"/>
              </a:spcBef>
              <a:spcAft>
                <a:spcPct val="0"/>
              </a:spcAft>
              <a:defRPr sz="3700">
                <a:solidFill>
                  <a:schemeClr val="tx2"/>
                </a:solidFill>
                <a:latin typeface="Tahoma" charset="0"/>
                <a:ea typeface="ＭＳ Ｐゴシック" charset="0"/>
              </a:defRPr>
            </a:lvl6pPr>
            <a:lvl7pPr marL="844083" eaLnBrk="0" fontAlgn="base" hangingPunct="0">
              <a:spcBef>
                <a:spcPct val="20000"/>
              </a:spcBef>
              <a:spcAft>
                <a:spcPct val="0"/>
              </a:spcAft>
              <a:defRPr sz="3700">
                <a:solidFill>
                  <a:schemeClr val="tx2"/>
                </a:solidFill>
                <a:latin typeface="Tahoma" charset="0"/>
                <a:ea typeface="ＭＳ Ｐゴシック" charset="0"/>
              </a:defRPr>
            </a:lvl7pPr>
            <a:lvl8pPr marL="1266124" eaLnBrk="0" fontAlgn="base" hangingPunct="0">
              <a:spcBef>
                <a:spcPct val="20000"/>
              </a:spcBef>
              <a:spcAft>
                <a:spcPct val="0"/>
              </a:spcAft>
              <a:defRPr sz="3700">
                <a:solidFill>
                  <a:schemeClr val="tx2"/>
                </a:solidFill>
                <a:latin typeface="Tahoma" charset="0"/>
                <a:ea typeface="ＭＳ Ｐゴシック" charset="0"/>
              </a:defRPr>
            </a:lvl8pPr>
            <a:lvl9pPr marL="1688165" eaLnBrk="0" fontAlgn="base" hangingPunct="0">
              <a:spcBef>
                <a:spcPct val="20000"/>
              </a:spcBef>
              <a:spcAft>
                <a:spcPct val="0"/>
              </a:spcAft>
              <a:defRPr sz="3700">
                <a:solidFill>
                  <a:schemeClr val="tx2"/>
                </a:solidFill>
                <a:latin typeface="Tahoma" charset="0"/>
                <a:ea typeface="ＭＳ Ｐゴシック" charset="0"/>
              </a:defRPr>
            </a:lvl9pPr>
          </a:lstStyle>
          <a:p>
            <a:fld id="{C64856F4-A93B-C347-8450-A588D76244DB}" type="datetime1">
              <a:rPr lang="en-GB" sz="1000">
                <a:solidFill>
                  <a:schemeClr val="tx1"/>
                </a:solidFill>
                <a:latin typeface="Times New Roman" charset="0"/>
              </a:rPr>
              <a:pPr/>
              <a:t>09/11/2011</a:t>
            </a:fld>
            <a:endParaRPr lang="en-GB" sz="1000">
              <a:solidFill>
                <a:schemeClr val="tx1"/>
              </a:solidFill>
              <a:latin typeface="Times New Roman" charset="0"/>
            </a:endParaRPr>
          </a:p>
        </p:txBody>
      </p:sp>
      <p:sp>
        <p:nvSpPr>
          <p:cNvPr id="41987"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10730">
              <a:defRPr sz="3700">
                <a:solidFill>
                  <a:schemeClr val="tx2"/>
                </a:solidFill>
                <a:latin typeface="Tahoma" charset="0"/>
                <a:ea typeface="ＭＳ Ｐゴシック" charset="0"/>
                <a:cs typeface="ＭＳ Ｐゴシック" charset="0"/>
              </a:defRPr>
            </a:lvl1pPr>
            <a:lvl2pPr marL="35014775" indent="-34592734" defTabSz="710730">
              <a:defRPr sz="3700">
                <a:solidFill>
                  <a:schemeClr val="tx2"/>
                </a:solidFill>
                <a:latin typeface="Tahoma" charset="0"/>
                <a:ea typeface="ＭＳ Ｐゴシック" charset="0"/>
              </a:defRPr>
            </a:lvl2pPr>
            <a:lvl3pPr>
              <a:defRPr sz="3700">
                <a:solidFill>
                  <a:schemeClr val="tx2"/>
                </a:solidFill>
                <a:latin typeface="Tahoma" charset="0"/>
                <a:ea typeface="ＭＳ Ｐゴシック" charset="0"/>
              </a:defRPr>
            </a:lvl3pPr>
            <a:lvl4pPr>
              <a:defRPr sz="3700">
                <a:solidFill>
                  <a:schemeClr val="tx2"/>
                </a:solidFill>
                <a:latin typeface="Tahoma" charset="0"/>
                <a:ea typeface="ＭＳ Ｐゴシック" charset="0"/>
              </a:defRPr>
            </a:lvl4pPr>
            <a:lvl5pPr>
              <a:defRPr sz="3700">
                <a:solidFill>
                  <a:schemeClr val="tx2"/>
                </a:solidFill>
                <a:latin typeface="Tahoma" charset="0"/>
                <a:ea typeface="ＭＳ Ｐゴシック" charset="0"/>
              </a:defRPr>
            </a:lvl5pPr>
            <a:lvl6pPr marL="422041" eaLnBrk="0" fontAlgn="base" hangingPunct="0">
              <a:spcBef>
                <a:spcPct val="20000"/>
              </a:spcBef>
              <a:spcAft>
                <a:spcPct val="0"/>
              </a:spcAft>
              <a:defRPr sz="3700">
                <a:solidFill>
                  <a:schemeClr val="tx2"/>
                </a:solidFill>
                <a:latin typeface="Tahoma" charset="0"/>
                <a:ea typeface="ＭＳ Ｐゴシック" charset="0"/>
              </a:defRPr>
            </a:lvl6pPr>
            <a:lvl7pPr marL="844083" eaLnBrk="0" fontAlgn="base" hangingPunct="0">
              <a:spcBef>
                <a:spcPct val="20000"/>
              </a:spcBef>
              <a:spcAft>
                <a:spcPct val="0"/>
              </a:spcAft>
              <a:defRPr sz="3700">
                <a:solidFill>
                  <a:schemeClr val="tx2"/>
                </a:solidFill>
                <a:latin typeface="Tahoma" charset="0"/>
                <a:ea typeface="ＭＳ Ｐゴシック" charset="0"/>
              </a:defRPr>
            </a:lvl7pPr>
            <a:lvl8pPr marL="1266124" eaLnBrk="0" fontAlgn="base" hangingPunct="0">
              <a:spcBef>
                <a:spcPct val="20000"/>
              </a:spcBef>
              <a:spcAft>
                <a:spcPct val="0"/>
              </a:spcAft>
              <a:defRPr sz="3700">
                <a:solidFill>
                  <a:schemeClr val="tx2"/>
                </a:solidFill>
                <a:latin typeface="Tahoma" charset="0"/>
                <a:ea typeface="ＭＳ Ｐゴシック" charset="0"/>
              </a:defRPr>
            </a:lvl8pPr>
            <a:lvl9pPr marL="1688165" eaLnBrk="0" fontAlgn="base" hangingPunct="0">
              <a:spcBef>
                <a:spcPct val="20000"/>
              </a:spcBef>
              <a:spcAft>
                <a:spcPct val="0"/>
              </a:spcAft>
              <a:defRPr sz="3700">
                <a:solidFill>
                  <a:schemeClr val="tx2"/>
                </a:solidFill>
                <a:latin typeface="Tahoma" charset="0"/>
                <a:ea typeface="ＭＳ Ｐゴシック" charset="0"/>
              </a:defRPr>
            </a:lvl9pPr>
          </a:lstStyle>
          <a:p>
            <a:fld id="{A8C624D3-6568-D64E-81E3-5604D73F087C}" type="slidenum">
              <a:rPr lang="en-GB" sz="1000">
                <a:solidFill>
                  <a:schemeClr val="tx1"/>
                </a:solidFill>
                <a:latin typeface="Times New Roman" charset="0"/>
              </a:rPr>
              <a:pPr/>
              <a:t>20</a:t>
            </a:fld>
            <a:endParaRPr lang="en-GB" sz="1000">
              <a:solidFill>
                <a:schemeClr val="tx1"/>
              </a:solidFill>
              <a:latin typeface="Times New Roman" charset="0"/>
            </a:endParaRPr>
          </a:p>
        </p:txBody>
      </p:sp>
      <p:sp>
        <p:nvSpPr>
          <p:cNvPr id="41988" name="Rectangle 2"/>
          <p:cNvSpPr>
            <a:spLocks noChangeArrowheads="1" noTextEdit="1"/>
          </p:cNvSpPr>
          <p:nvPr>
            <p:ph type="sldImg"/>
          </p:nvPr>
        </p:nvSpPr>
        <p:spPr>
          <a:xfrm>
            <a:off x="967666" y="692147"/>
            <a:ext cx="4925737" cy="3416767"/>
          </a:xfrm>
          <a:ln/>
        </p:spPr>
      </p:sp>
      <p:sp>
        <p:nvSpPr>
          <p:cNvPr id="41989" name="Rectangle 3"/>
          <p:cNvSpPr>
            <a:spLocks noGrp="1" noChangeArrowheads="1"/>
          </p:cNvSpPr>
          <p:nvPr>
            <p:ph type="body" idx="1"/>
          </p:nvPr>
        </p:nvSpPr>
        <p:spPr>
          <a:xfrm>
            <a:off x="915525" y="4341521"/>
            <a:ext cx="5026951" cy="411884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F813D4-30B1-DB45-BC07-BEE0D6210BD6}" type="slidenum">
              <a:rPr lang="en-GB"/>
              <a:pPr/>
              <a:t>21</a:t>
            </a:fld>
            <a:endParaRPr lang="en-GB"/>
          </a:p>
        </p:txBody>
      </p:sp>
      <p:sp>
        <p:nvSpPr>
          <p:cNvPr id="257026"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2570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10730">
              <a:defRPr sz="3700">
                <a:solidFill>
                  <a:schemeClr val="tx2"/>
                </a:solidFill>
                <a:latin typeface="Tahoma" charset="0"/>
                <a:ea typeface="ＭＳ Ｐゴシック" charset="0"/>
                <a:cs typeface="ＭＳ Ｐゴシック" charset="0"/>
              </a:defRPr>
            </a:lvl1pPr>
            <a:lvl2pPr marL="35014775" indent="-34592734" defTabSz="710730">
              <a:defRPr sz="3700">
                <a:solidFill>
                  <a:schemeClr val="tx2"/>
                </a:solidFill>
                <a:latin typeface="Tahoma" charset="0"/>
                <a:ea typeface="ＭＳ Ｐゴシック" charset="0"/>
              </a:defRPr>
            </a:lvl2pPr>
            <a:lvl3pPr>
              <a:defRPr sz="3700">
                <a:solidFill>
                  <a:schemeClr val="tx2"/>
                </a:solidFill>
                <a:latin typeface="Tahoma" charset="0"/>
                <a:ea typeface="ＭＳ Ｐゴシック" charset="0"/>
              </a:defRPr>
            </a:lvl3pPr>
            <a:lvl4pPr>
              <a:defRPr sz="3700">
                <a:solidFill>
                  <a:schemeClr val="tx2"/>
                </a:solidFill>
                <a:latin typeface="Tahoma" charset="0"/>
                <a:ea typeface="ＭＳ Ｐゴシック" charset="0"/>
              </a:defRPr>
            </a:lvl4pPr>
            <a:lvl5pPr>
              <a:defRPr sz="3700">
                <a:solidFill>
                  <a:schemeClr val="tx2"/>
                </a:solidFill>
                <a:latin typeface="Tahoma" charset="0"/>
                <a:ea typeface="ＭＳ Ｐゴシック" charset="0"/>
              </a:defRPr>
            </a:lvl5pPr>
            <a:lvl6pPr marL="422041" eaLnBrk="0" fontAlgn="base" hangingPunct="0">
              <a:spcBef>
                <a:spcPct val="20000"/>
              </a:spcBef>
              <a:spcAft>
                <a:spcPct val="0"/>
              </a:spcAft>
              <a:defRPr sz="3700">
                <a:solidFill>
                  <a:schemeClr val="tx2"/>
                </a:solidFill>
                <a:latin typeface="Tahoma" charset="0"/>
                <a:ea typeface="ＭＳ Ｐゴシック" charset="0"/>
              </a:defRPr>
            </a:lvl6pPr>
            <a:lvl7pPr marL="844083" eaLnBrk="0" fontAlgn="base" hangingPunct="0">
              <a:spcBef>
                <a:spcPct val="20000"/>
              </a:spcBef>
              <a:spcAft>
                <a:spcPct val="0"/>
              </a:spcAft>
              <a:defRPr sz="3700">
                <a:solidFill>
                  <a:schemeClr val="tx2"/>
                </a:solidFill>
                <a:latin typeface="Tahoma" charset="0"/>
                <a:ea typeface="ＭＳ Ｐゴシック" charset="0"/>
              </a:defRPr>
            </a:lvl7pPr>
            <a:lvl8pPr marL="1266124" eaLnBrk="0" fontAlgn="base" hangingPunct="0">
              <a:spcBef>
                <a:spcPct val="20000"/>
              </a:spcBef>
              <a:spcAft>
                <a:spcPct val="0"/>
              </a:spcAft>
              <a:defRPr sz="3700">
                <a:solidFill>
                  <a:schemeClr val="tx2"/>
                </a:solidFill>
                <a:latin typeface="Tahoma" charset="0"/>
                <a:ea typeface="ＭＳ Ｐゴシック" charset="0"/>
              </a:defRPr>
            </a:lvl8pPr>
            <a:lvl9pPr marL="1688165" eaLnBrk="0" fontAlgn="base" hangingPunct="0">
              <a:spcBef>
                <a:spcPct val="20000"/>
              </a:spcBef>
              <a:spcAft>
                <a:spcPct val="0"/>
              </a:spcAft>
              <a:defRPr sz="3700">
                <a:solidFill>
                  <a:schemeClr val="tx2"/>
                </a:solidFill>
                <a:latin typeface="Tahoma" charset="0"/>
                <a:ea typeface="ＭＳ Ｐゴシック" charset="0"/>
              </a:defRPr>
            </a:lvl9pPr>
          </a:lstStyle>
          <a:p>
            <a:fld id="{238C34CB-5D42-B14C-A32D-7BC0B6E8782E}" type="datetime1">
              <a:rPr lang="en-GB" sz="1000">
                <a:solidFill>
                  <a:schemeClr val="tx1"/>
                </a:solidFill>
                <a:latin typeface="Times New Roman" charset="0"/>
              </a:rPr>
              <a:pPr/>
              <a:t>09/11/2011</a:t>
            </a:fld>
            <a:endParaRPr lang="en-GB" sz="1000">
              <a:solidFill>
                <a:schemeClr val="tx1"/>
              </a:solidFill>
              <a:latin typeface="Times New Roman" charset="0"/>
            </a:endParaRPr>
          </a:p>
        </p:txBody>
      </p:sp>
      <p:sp>
        <p:nvSpPr>
          <p:cNvPr id="156675"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10730">
              <a:defRPr sz="3700">
                <a:solidFill>
                  <a:schemeClr val="tx2"/>
                </a:solidFill>
                <a:latin typeface="Tahoma" charset="0"/>
                <a:ea typeface="ＭＳ Ｐゴシック" charset="0"/>
                <a:cs typeface="ＭＳ Ｐゴシック" charset="0"/>
              </a:defRPr>
            </a:lvl1pPr>
            <a:lvl2pPr marL="35014775" indent="-34592734" defTabSz="710730">
              <a:defRPr sz="3700">
                <a:solidFill>
                  <a:schemeClr val="tx2"/>
                </a:solidFill>
                <a:latin typeface="Tahoma" charset="0"/>
                <a:ea typeface="ＭＳ Ｐゴシック" charset="0"/>
              </a:defRPr>
            </a:lvl2pPr>
            <a:lvl3pPr>
              <a:defRPr sz="3700">
                <a:solidFill>
                  <a:schemeClr val="tx2"/>
                </a:solidFill>
                <a:latin typeface="Tahoma" charset="0"/>
                <a:ea typeface="ＭＳ Ｐゴシック" charset="0"/>
              </a:defRPr>
            </a:lvl3pPr>
            <a:lvl4pPr>
              <a:defRPr sz="3700">
                <a:solidFill>
                  <a:schemeClr val="tx2"/>
                </a:solidFill>
                <a:latin typeface="Tahoma" charset="0"/>
                <a:ea typeface="ＭＳ Ｐゴシック" charset="0"/>
              </a:defRPr>
            </a:lvl4pPr>
            <a:lvl5pPr>
              <a:defRPr sz="3700">
                <a:solidFill>
                  <a:schemeClr val="tx2"/>
                </a:solidFill>
                <a:latin typeface="Tahoma" charset="0"/>
                <a:ea typeface="ＭＳ Ｐゴシック" charset="0"/>
              </a:defRPr>
            </a:lvl5pPr>
            <a:lvl6pPr marL="422041" eaLnBrk="0" fontAlgn="base" hangingPunct="0">
              <a:spcBef>
                <a:spcPct val="20000"/>
              </a:spcBef>
              <a:spcAft>
                <a:spcPct val="0"/>
              </a:spcAft>
              <a:defRPr sz="3700">
                <a:solidFill>
                  <a:schemeClr val="tx2"/>
                </a:solidFill>
                <a:latin typeface="Tahoma" charset="0"/>
                <a:ea typeface="ＭＳ Ｐゴシック" charset="0"/>
              </a:defRPr>
            </a:lvl6pPr>
            <a:lvl7pPr marL="844083" eaLnBrk="0" fontAlgn="base" hangingPunct="0">
              <a:spcBef>
                <a:spcPct val="20000"/>
              </a:spcBef>
              <a:spcAft>
                <a:spcPct val="0"/>
              </a:spcAft>
              <a:defRPr sz="3700">
                <a:solidFill>
                  <a:schemeClr val="tx2"/>
                </a:solidFill>
                <a:latin typeface="Tahoma" charset="0"/>
                <a:ea typeface="ＭＳ Ｐゴシック" charset="0"/>
              </a:defRPr>
            </a:lvl7pPr>
            <a:lvl8pPr marL="1266124" eaLnBrk="0" fontAlgn="base" hangingPunct="0">
              <a:spcBef>
                <a:spcPct val="20000"/>
              </a:spcBef>
              <a:spcAft>
                <a:spcPct val="0"/>
              </a:spcAft>
              <a:defRPr sz="3700">
                <a:solidFill>
                  <a:schemeClr val="tx2"/>
                </a:solidFill>
                <a:latin typeface="Tahoma" charset="0"/>
                <a:ea typeface="ＭＳ Ｐゴシック" charset="0"/>
              </a:defRPr>
            </a:lvl8pPr>
            <a:lvl9pPr marL="1688165" eaLnBrk="0" fontAlgn="base" hangingPunct="0">
              <a:spcBef>
                <a:spcPct val="20000"/>
              </a:spcBef>
              <a:spcAft>
                <a:spcPct val="0"/>
              </a:spcAft>
              <a:defRPr sz="3700">
                <a:solidFill>
                  <a:schemeClr val="tx2"/>
                </a:solidFill>
                <a:latin typeface="Tahoma" charset="0"/>
                <a:ea typeface="ＭＳ Ｐゴシック" charset="0"/>
              </a:defRPr>
            </a:lvl9pPr>
          </a:lstStyle>
          <a:p>
            <a:fld id="{86880F76-BB6C-174B-89C2-1A2D7251AE29}" type="slidenum">
              <a:rPr lang="en-GB" sz="1000">
                <a:solidFill>
                  <a:schemeClr val="tx1"/>
                </a:solidFill>
                <a:latin typeface="Times New Roman" charset="0"/>
              </a:rPr>
              <a:pPr/>
              <a:t>22</a:t>
            </a:fld>
            <a:endParaRPr lang="en-GB" sz="1000">
              <a:solidFill>
                <a:schemeClr val="tx1"/>
              </a:solidFill>
              <a:latin typeface="Times New Roman" charset="0"/>
            </a:endParaRPr>
          </a:p>
        </p:txBody>
      </p:sp>
      <p:sp>
        <p:nvSpPr>
          <p:cNvPr id="156676" name="Rectangle 2"/>
          <p:cNvSpPr>
            <a:spLocks noChangeArrowheads="1" noTextEdit="1"/>
          </p:cNvSpPr>
          <p:nvPr>
            <p:ph type="sldImg"/>
          </p:nvPr>
        </p:nvSpPr>
        <p:spPr>
          <a:ln/>
        </p:spPr>
      </p:sp>
      <p:sp>
        <p:nvSpPr>
          <p:cNvPr id="15667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10730">
              <a:defRPr sz="3700">
                <a:solidFill>
                  <a:schemeClr val="tx2"/>
                </a:solidFill>
                <a:latin typeface="Tahoma" charset="0"/>
                <a:ea typeface="ＭＳ Ｐゴシック" charset="0"/>
                <a:cs typeface="ＭＳ Ｐゴシック" charset="0"/>
              </a:defRPr>
            </a:lvl1pPr>
            <a:lvl2pPr marL="35014775" indent="-34592734" defTabSz="710730">
              <a:defRPr sz="3700">
                <a:solidFill>
                  <a:schemeClr val="tx2"/>
                </a:solidFill>
                <a:latin typeface="Tahoma" charset="0"/>
                <a:ea typeface="ＭＳ Ｐゴシック" charset="0"/>
              </a:defRPr>
            </a:lvl2pPr>
            <a:lvl3pPr>
              <a:defRPr sz="3700">
                <a:solidFill>
                  <a:schemeClr val="tx2"/>
                </a:solidFill>
                <a:latin typeface="Tahoma" charset="0"/>
                <a:ea typeface="ＭＳ Ｐゴシック" charset="0"/>
              </a:defRPr>
            </a:lvl3pPr>
            <a:lvl4pPr>
              <a:defRPr sz="3700">
                <a:solidFill>
                  <a:schemeClr val="tx2"/>
                </a:solidFill>
                <a:latin typeface="Tahoma" charset="0"/>
                <a:ea typeface="ＭＳ Ｐゴシック" charset="0"/>
              </a:defRPr>
            </a:lvl4pPr>
            <a:lvl5pPr>
              <a:defRPr sz="3700">
                <a:solidFill>
                  <a:schemeClr val="tx2"/>
                </a:solidFill>
                <a:latin typeface="Tahoma" charset="0"/>
                <a:ea typeface="ＭＳ Ｐゴシック" charset="0"/>
              </a:defRPr>
            </a:lvl5pPr>
            <a:lvl6pPr marL="422041" eaLnBrk="0" fontAlgn="base" hangingPunct="0">
              <a:spcBef>
                <a:spcPct val="20000"/>
              </a:spcBef>
              <a:spcAft>
                <a:spcPct val="0"/>
              </a:spcAft>
              <a:defRPr sz="3700">
                <a:solidFill>
                  <a:schemeClr val="tx2"/>
                </a:solidFill>
                <a:latin typeface="Tahoma" charset="0"/>
                <a:ea typeface="ＭＳ Ｐゴシック" charset="0"/>
              </a:defRPr>
            </a:lvl6pPr>
            <a:lvl7pPr marL="844083" eaLnBrk="0" fontAlgn="base" hangingPunct="0">
              <a:spcBef>
                <a:spcPct val="20000"/>
              </a:spcBef>
              <a:spcAft>
                <a:spcPct val="0"/>
              </a:spcAft>
              <a:defRPr sz="3700">
                <a:solidFill>
                  <a:schemeClr val="tx2"/>
                </a:solidFill>
                <a:latin typeface="Tahoma" charset="0"/>
                <a:ea typeface="ＭＳ Ｐゴシック" charset="0"/>
              </a:defRPr>
            </a:lvl7pPr>
            <a:lvl8pPr marL="1266124" eaLnBrk="0" fontAlgn="base" hangingPunct="0">
              <a:spcBef>
                <a:spcPct val="20000"/>
              </a:spcBef>
              <a:spcAft>
                <a:spcPct val="0"/>
              </a:spcAft>
              <a:defRPr sz="3700">
                <a:solidFill>
                  <a:schemeClr val="tx2"/>
                </a:solidFill>
                <a:latin typeface="Tahoma" charset="0"/>
                <a:ea typeface="ＭＳ Ｐゴシック" charset="0"/>
              </a:defRPr>
            </a:lvl8pPr>
            <a:lvl9pPr marL="1688165" eaLnBrk="0" fontAlgn="base" hangingPunct="0">
              <a:spcBef>
                <a:spcPct val="20000"/>
              </a:spcBef>
              <a:spcAft>
                <a:spcPct val="0"/>
              </a:spcAft>
              <a:defRPr sz="3700">
                <a:solidFill>
                  <a:schemeClr val="tx2"/>
                </a:solidFill>
                <a:latin typeface="Tahoma" charset="0"/>
                <a:ea typeface="ＭＳ Ｐゴシック" charset="0"/>
              </a:defRPr>
            </a:lvl9pPr>
          </a:lstStyle>
          <a:p>
            <a:fld id="{5830EA04-EF93-AA40-95A6-64B871C3F0CF}" type="slidenum">
              <a:rPr lang="en-GB" sz="1000">
                <a:solidFill>
                  <a:schemeClr val="tx1"/>
                </a:solidFill>
                <a:latin typeface="Times New Roman" charset="0"/>
              </a:rPr>
              <a:pPr/>
              <a:t>4</a:t>
            </a:fld>
            <a:endParaRPr lang="en-GB" sz="1000">
              <a:solidFill>
                <a:schemeClr val="tx1"/>
              </a:solidFill>
              <a:latin typeface="Times New Roman" charset="0"/>
            </a:endParaRPr>
          </a:p>
        </p:txBody>
      </p:sp>
      <p:sp>
        <p:nvSpPr>
          <p:cNvPr id="48131" name="Rectangle 2"/>
          <p:cNvSpPr>
            <a:spLocks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241656-A737-184F-8EDB-5BC7BCB6C610}" type="slidenum">
              <a:rPr lang="en-GB"/>
              <a:pPr/>
              <a:t>6</a:t>
            </a:fld>
            <a:endParaRPr lang="en-GB"/>
          </a:p>
        </p:txBody>
      </p:sp>
      <p:sp>
        <p:nvSpPr>
          <p:cNvPr id="232450"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2324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10730">
              <a:defRPr sz="3700">
                <a:solidFill>
                  <a:schemeClr val="tx2"/>
                </a:solidFill>
                <a:latin typeface="Tahoma" charset="0"/>
                <a:ea typeface="ＭＳ Ｐゴシック" charset="0"/>
                <a:cs typeface="ＭＳ Ｐゴシック" charset="0"/>
              </a:defRPr>
            </a:lvl1pPr>
            <a:lvl2pPr marL="35014775" indent="-34592734" defTabSz="710730">
              <a:defRPr sz="3700">
                <a:solidFill>
                  <a:schemeClr val="tx2"/>
                </a:solidFill>
                <a:latin typeface="Tahoma" charset="0"/>
                <a:ea typeface="ＭＳ Ｐゴシック" charset="0"/>
              </a:defRPr>
            </a:lvl2pPr>
            <a:lvl3pPr>
              <a:defRPr sz="3700">
                <a:solidFill>
                  <a:schemeClr val="tx2"/>
                </a:solidFill>
                <a:latin typeface="Tahoma" charset="0"/>
                <a:ea typeface="ＭＳ Ｐゴシック" charset="0"/>
              </a:defRPr>
            </a:lvl3pPr>
            <a:lvl4pPr>
              <a:defRPr sz="3700">
                <a:solidFill>
                  <a:schemeClr val="tx2"/>
                </a:solidFill>
                <a:latin typeface="Tahoma" charset="0"/>
                <a:ea typeface="ＭＳ Ｐゴシック" charset="0"/>
              </a:defRPr>
            </a:lvl4pPr>
            <a:lvl5pPr>
              <a:defRPr sz="3700">
                <a:solidFill>
                  <a:schemeClr val="tx2"/>
                </a:solidFill>
                <a:latin typeface="Tahoma" charset="0"/>
                <a:ea typeface="ＭＳ Ｐゴシック" charset="0"/>
              </a:defRPr>
            </a:lvl5pPr>
            <a:lvl6pPr marL="422041" eaLnBrk="0" fontAlgn="base" hangingPunct="0">
              <a:spcBef>
                <a:spcPct val="20000"/>
              </a:spcBef>
              <a:spcAft>
                <a:spcPct val="0"/>
              </a:spcAft>
              <a:defRPr sz="3700">
                <a:solidFill>
                  <a:schemeClr val="tx2"/>
                </a:solidFill>
                <a:latin typeface="Tahoma" charset="0"/>
                <a:ea typeface="ＭＳ Ｐゴシック" charset="0"/>
              </a:defRPr>
            </a:lvl6pPr>
            <a:lvl7pPr marL="844083" eaLnBrk="0" fontAlgn="base" hangingPunct="0">
              <a:spcBef>
                <a:spcPct val="20000"/>
              </a:spcBef>
              <a:spcAft>
                <a:spcPct val="0"/>
              </a:spcAft>
              <a:defRPr sz="3700">
                <a:solidFill>
                  <a:schemeClr val="tx2"/>
                </a:solidFill>
                <a:latin typeface="Tahoma" charset="0"/>
                <a:ea typeface="ＭＳ Ｐゴシック" charset="0"/>
              </a:defRPr>
            </a:lvl7pPr>
            <a:lvl8pPr marL="1266124" eaLnBrk="0" fontAlgn="base" hangingPunct="0">
              <a:spcBef>
                <a:spcPct val="20000"/>
              </a:spcBef>
              <a:spcAft>
                <a:spcPct val="0"/>
              </a:spcAft>
              <a:defRPr sz="3700">
                <a:solidFill>
                  <a:schemeClr val="tx2"/>
                </a:solidFill>
                <a:latin typeface="Tahoma" charset="0"/>
                <a:ea typeface="ＭＳ Ｐゴシック" charset="0"/>
              </a:defRPr>
            </a:lvl8pPr>
            <a:lvl9pPr marL="1688165" eaLnBrk="0" fontAlgn="base" hangingPunct="0">
              <a:spcBef>
                <a:spcPct val="20000"/>
              </a:spcBef>
              <a:spcAft>
                <a:spcPct val="0"/>
              </a:spcAft>
              <a:defRPr sz="3700">
                <a:solidFill>
                  <a:schemeClr val="tx2"/>
                </a:solidFill>
                <a:latin typeface="Tahoma" charset="0"/>
                <a:ea typeface="ＭＳ Ｐゴシック" charset="0"/>
              </a:defRPr>
            </a:lvl9pPr>
          </a:lstStyle>
          <a:p>
            <a:fld id="{861B8455-2983-3646-8512-4A4D050E3CD9}" type="datetime1">
              <a:rPr lang="en-GB" sz="1000">
                <a:solidFill>
                  <a:schemeClr val="tx1"/>
                </a:solidFill>
                <a:latin typeface="Times New Roman" charset="0"/>
              </a:rPr>
              <a:pPr/>
              <a:t>09/11/2011</a:t>
            </a:fld>
            <a:endParaRPr lang="en-GB" sz="1000">
              <a:solidFill>
                <a:schemeClr val="tx1"/>
              </a:solidFill>
              <a:latin typeface="Times New Roman" charset="0"/>
            </a:endParaRPr>
          </a:p>
        </p:txBody>
      </p:sp>
      <p:sp>
        <p:nvSpPr>
          <p:cNvPr id="64515"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10730">
              <a:defRPr sz="3700">
                <a:solidFill>
                  <a:schemeClr val="tx2"/>
                </a:solidFill>
                <a:latin typeface="Tahoma" charset="0"/>
                <a:ea typeface="ＭＳ Ｐゴシック" charset="0"/>
                <a:cs typeface="ＭＳ Ｐゴシック" charset="0"/>
              </a:defRPr>
            </a:lvl1pPr>
            <a:lvl2pPr marL="35014775" indent="-34592734" defTabSz="710730">
              <a:defRPr sz="3700">
                <a:solidFill>
                  <a:schemeClr val="tx2"/>
                </a:solidFill>
                <a:latin typeface="Tahoma" charset="0"/>
                <a:ea typeface="ＭＳ Ｐゴシック" charset="0"/>
              </a:defRPr>
            </a:lvl2pPr>
            <a:lvl3pPr>
              <a:defRPr sz="3700">
                <a:solidFill>
                  <a:schemeClr val="tx2"/>
                </a:solidFill>
                <a:latin typeface="Tahoma" charset="0"/>
                <a:ea typeface="ＭＳ Ｐゴシック" charset="0"/>
              </a:defRPr>
            </a:lvl3pPr>
            <a:lvl4pPr>
              <a:defRPr sz="3700">
                <a:solidFill>
                  <a:schemeClr val="tx2"/>
                </a:solidFill>
                <a:latin typeface="Tahoma" charset="0"/>
                <a:ea typeface="ＭＳ Ｐゴシック" charset="0"/>
              </a:defRPr>
            </a:lvl4pPr>
            <a:lvl5pPr>
              <a:defRPr sz="3700">
                <a:solidFill>
                  <a:schemeClr val="tx2"/>
                </a:solidFill>
                <a:latin typeface="Tahoma" charset="0"/>
                <a:ea typeface="ＭＳ Ｐゴシック" charset="0"/>
              </a:defRPr>
            </a:lvl5pPr>
            <a:lvl6pPr marL="422041" eaLnBrk="0" fontAlgn="base" hangingPunct="0">
              <a:spcBef>
                <a:spcPct val="20000"/>
              </a:spcBef>
              <a:spcAft>
                <a:spcPct val="0"/>
              </a:spcAft>
              <a:defRPr sz="3700">
                <a:solidFill>
                  <a:schemeClr val="tx2"/>
                </a:solidFill>
                <a:latin typeface="Tahoma" charset="0"/>
                <a:ea typeface="ＭＳ Ｐゴシック" charset="0"/>
              </a:defRPr>
            </a:lvl6pPr>
            <a:lvl7pPr marL="844083" eaLnBrk="0" fontAlgn="base" hangingPunct="0">
              <a:spcBef>
                <a:spcPct val="20000"/>
              </a:spcBef>
              <a:spcAft>
                <a:spcPct val="0"/>
              </a:spcAft>
              <a:defRPr sz="3700">
                <a:solidFill>
                  <a:schemeClr val="tx2"/>
                </a:solidFill>
                <a:latin typeface="Tahoma" charset="0"/>
                <a:ea typeface="ＭＳ Ｐゴシック" charset="0"/>
              </a:defRPr>
            </a:lvl7pPr>
            <a:lvl8pPr marL="1266124" eaLnBrk="0" fontAlgn="base" hangingPunct="0">
              <a:spcBef>
                <a:spcPct val="20000"/>
              </a:spcBef>
              <a:spcAft>
                <a:spcPct val="0"/>
              </a:spcAft>
              <a:defRPr sz="3700">
                <a:solidFill>
                  <a:schemeClr val="tx2"/>
                </a:solidFill>
                <a:latin typeface="Tahoma" charset="0"/>
                <a:ea typeface="ＭＳ Ｐゴシック" charset="0"/>
              </a:defRPr>
            </a:lvl8pPr>
            <a:lvl9pPr marL="1688165" eaLnBrk="0" fontAlgn="base" hangingPunct="0">
              <a:spcBef>
                <a:spcPct val="20000"/>
              </a:spcBef>
              <a:spcAft>
                <a:spcPct val="0"/>
              </a:spcAft>
              <a:defRPr sz="3700">
                <a:solidFill>
                  <a:schemeClr val="tx2"/>
                </a:solidFill>
                <a:latin typeface="Tahoma" charset="0"/>
                <a:ea typeface="ＭＳ Ｐゴシック" charset="0"/>
              </a:defRPr>
            </a:lvl9pPr>
          </a:lstStyle>
          <a:p>
            <a:fld id="{64DFCBE1-E8E7-894F-85C6-8F0EDD38B686}" type="slidenum">
              <a:rPr lang="en-GB" sz="1000">
                <a:solidFill>
                  <a:schemeClr val="tx1"/>
                </a:solidFill>
                <a:latin typeface="Times New Roman" charset="0"/>
              </a:rPr>
              <a:pPr/>
              <a:t>7</a:t>
            </a:fld>
            <a:endParaRPr lang="en-GB" sz="1000">
              <a:solidFill>
                <a:schemeClr val="tx1"/>
              </a:solidFill>
              <a:latin typeface="Times New Roman" charset="0"/>
            </a:endParaRPr>
          </a:p>
        </p:txBody>
      </p:sp>
      <p:sp>
        <p:nvSpPr>
          <p:cNvPr id="64516" name="Rectangle 2"/>
          <p:cNvSpPr>
            <a:spLocks noChangeArrowheads="1" noTextEdit="1"/>
          </p:cNvSpPr>
          <p:nvPr>
            <p:ph type="sldImg"/>
          </p:nvPr>
        </p:nvSpPr>
        <p:spPr>
          <a:ln/>
        </p:spPr>
      </p:sp>
      <p:sp>
        <p:nvSpPr>
          <p:cNvPr id="645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014470-70B4-6F49-9CCD-2B83141055A1}" type="slidenum">
              <a:rPr lang="en-GB"/>
              <a:pPr/>
              <a:t>8</a:t>
            </a:fld>
            <a:endParaRPr lang="en-GB"/>
          </a:p>
        </p:txBody>
      </p:sp>
      <p:sp>
        <p:nvSpPr>
          <p:cNvPr id="238594"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238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6665EB-92DF-4746-B855-C996B9807555}" type="slidenum">
              <a:rPr lang="en-GB"/>
              <a:pPr/>
              <a:t>9</a:t>
            </a:fld>
            <a:endParaRPr lang="en-GB"/>
          </a:p>
        </p:txBody>
      </p:sp>
      <p:sp>
        <p:nvSpPr>
          <p:cNvPr id="247810"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2478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BDAEEF-33C9-BB4F-9A6F-9C7FF6964DB0}" type="slidenum">
              <a:rPr lang="en-GB"/>
              <a:pPr/>
              <a:t>10</a:t>
            </a:fld>
            <a:endParaRPr lang="en-GB"/>
          </a:p>
        </p:txBody>
      </p:sp>
      <p:sp>
        <p:nvSpPr>
          <p:cNvPr id="260098"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260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883591-2862-5048-9B22-C3C6A05B08D0}" type="slidenum">
              <a:rPr lang="en-GB"/>
              <a:pPr/>
              <a:t>11</a:t>
            </a:fld>
            <a:endParaRPr lang="en-GB"/>
          </a:p>
        </p:txBody>
      </p:sp>
      <p:sp>
        <p:nvSpPr>
          <p:cNvPr id="261122"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2611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D44611-BF6E-7C4C-9D10-B03CA3C441CA}" type="slidenum">
              <a:rPr lang="en-GB"/>
              <a:pPr/>
              <a:t>12</a:t>
            </a:fld>
            <a:endParaRPr lang="en-GB"/>
          </a:p>
        </p:txBody>
      </p:sp>
      <p:sp>
        <p:nvSpPr>
          <p:cNvPr id="284674" name="Rectangle 2"/>
          <p:cNvSpPr>
            <a:spLocks noChangeArrowheads="1" noTextEdit="1"/>
          </p:cNvSpPr>
          <p:nvPr>
            <p:ph type="sldImg"/>
          </p:nvPr>
        </p:nvSpPr>
        <p:spPr>
          <a:ln/>
          <a:extLst>
            <a:ext uri="{FAA26D3D-D897-4be2-8F04-BA451C77F1D7}">
              <ma14:placeholderFlag xmlns:ma14="http://schemas.microsoft.com/office/mac/drawingml/2011/main" val="1"/>
            </a:ext>
          </a:extLst>
        </p:spPr>
      </p:sp>
      <p:sp>
        <p:nvSpPr>
          <p:cNvPr id="28467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a:xfrm>
            <a:off x="3657600" y="6477000"/>
            <a:ext cx="2133600" cy="381000"/>
          </a:xfrm>
        </p:spPr>
        <p:txBody>
          <a:bodyPr/>
          <a:lstStyle>
            <a:lvl1pPr>
              <a:defRPr>
                <a:solidFill>
                  <a:schemeClr val="bg1"/>
                </a:solidFill>
              </a:defRPr>
            </a:lvl1pPr>
          </a:lstStyle>
          <a:p>
            <a:endParaRPr lang="en-US" dirty="0"/>
          </a:p>
        </p:txBody>
      </p:sp>
    </p:spTree>
  </p:cSld>
  <p:clrMapOvr>
    <a:masterClrMapping/>
  </p:clrMapOvr>
  <p:transition xmlns:p14="http://schemas.microsoft.com/office/powerpoint/2010/mai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Tree>
  </p:cSld>
  <p:clrMapOvr>
    <a:masterClrMapping/>
  </p:clrMapOvr>
  <p:transition xmlns:p14="http://schemas.microsoft.com/office/powerpoint/2010/mai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Tree>
  </p:cSld>
  <p:clrMapOvr>
    <a:masterClrMapping/>
  </p:clrMapOvr>
  <p:transition xmlns:p14="http://schemas.microsoft.com/office/powerpoint/2010/mai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692275" y="260350"/>
            <a:ext cx="7056438" cy="819150"/>
          </a:xfrm>
        </p:spPr>
        <p:txBody>
          <a:bodyPr/>
          <a:lstStyle/>
          <a:p>
            <a:r>
              <a:rPr lang="en-GB" smtClean="0"/>
              <a:t>Click to edit Master title style</a:t>
            </a:r>
            <a:endParaRPr lang="en-GB"/>
          </a:p>
        </p:txBody>
      </p:sp>
      <p:sp>
        <p:nvSpPr>
          <p:cNvPr id="3" name="Content Placeholder 2"/>
          <p:cNvSpPr>
            <a:spLocks noGrp="1"/>
          </p:cNvSpPr>
          <p:nvPr>
            <p:ph sz="half" idx="1"/>
          </p:nvPr>
        </p:nvSpPr>
        <p:spPr>
          <a:xfrm>
            <a:off x="755650" y="2205038"/>
            <a:ext cx="3810000" cy="4114800"/>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Text Placeholder 3"/>
          <p:cNvSpPr>
            <a:spLocks noGrp="1"/>
          </p:cNvSpPr>
          <p:nvPr>
            <p:ph type="body" sz="half" idx="2"/>
          </p:nvPr>
        </p:nvSpPr>
        <p:spPr>
          <a:xfrm>
            <a:off x="4718050" y="2205038"/>
            <a:ext cx="3810000" cy="4114800"/>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Rectangle 2"/>
          <p:cNvSpPr>
            <a:spLocks noGrp="1" noChangeArrowheads="1"/>
          </p:cNvSpPr>
          <p:nvPr>
            <p:ph type="dt" sz="half" idx="10"/>
          </p:nvPr>
        </p:nvSpPr>
        <p:spPr>
          <a:ln/>
        </p:spPr>
        <p:txBody>
          <a:bodyPr/>
          <a:lstStyle>
            <a:lvl1pPr>
              <a:defRPr/>
            </a:lvl1pPr>
          </a:lstStyle>
          <a:p>
            <a:endParaRPr lang="en-US"/>
          </a:p>
        </p:txBody>
      </p:sp>
      <p:sp>
        <p:nvSpPr>
          <p:cNvPr id="6" name="Rectangle 3"/>
          <p:cNvSpPr>
            <a:spLocks noGrp="1" noChangeArrowheads="1"/>
          </p:cNvSpPr>
          <p:nvPr>
            <p:ph type="ftr" sz="quarter" idx="11"/>
          </p:nvPr>
        </p:nvSpPr>
        <p:spPr>
          <a:xfrm>
            <a:off x="3132138" y="6423025"/>
            <a:ext cx="2895600" cy="260350"/>
          </a:xfrm>
          <a:prstGeom prst="rect">
            <a:avLst/>
          </a:prstGeom>
          <a:ln/>
        </p:spPr>
        <p:txBody>
          <a:bodyPr/>
          <a:lstStyle>
            <a:lvl1pPr>
              <a:defRPr/>
            </a:lvl1pPr>
          </a:lstStyle>
          <a:p>
            <a:r>
              <a:rPr lang="en-GB"/>
              <a:t>saw@ecs.soton.ac.uk</a:t>
            </a:r>
          </a:p>
        </p:txBody>
      </p:sp>
      <p:sp>
        <p:nvSpPr>
          <p:cNvPr id="7" name="Rectangle 4"/>
          <p:cNvSpPr>
            <a:spLocks noGrp="1" noChangeArrowheads="1"/>
          </p:cNvSpPr>
          <p:nvPr>
            <p:ph type="sldNum" sz="quarter" idx="12"/>
          </p:nvPr>
        </p:nvSpPr>
        <p:spPr>
          <a:xfrm>
            <a:off x="6553200" y="6381750"/>
            <a:ext cx="1905000" cy="400050"/>
          </a:xfrm>
          <a:prstGeom prst="rect">
            <a:avLst/>
          </a:prstGeom>
          <a:ln/>
        </p:spPr>
        <p:txBody>
          <a:bodyPr/>
          <a:lstStyle>
            <a:lvl1pPr>
              <a:defRPr/>
            </a:lvl1pPr>
          </a:lstStyle>
          <a:p>
            <a:fld id="{FEB0FE4A-D3C6-C547-BF92-7B86A9D6B38D}" type="slidenum">
              <a:rPr lang="en-GB"/>
              <a:pPr/>
              <a:t>‹#›</a:t>
            </a:fld>
            <a:endParaRPr lang="en-GB"/>
          </a:p>
        </p:txBody>
      </p:sp>
    </p:spTree>
    <p:extLst>
      <p:ext uri="{BB962C8B-B14F-4D97-AF65-F5344CB8AC3E}">
        <p14:creationId xmlns:p14="http://schemas.microsoft.com/office/powerpoint/2010/main" val="1653607347"/>
      </p:ext>
    </p:extLst>
  </p:cSld>
  <p:clrMapOvr>
    <a:masterClrMapping/>
  </p:clrMapOvr>
  <p:transition xmlns:p14="http://schemas.microsoft.com/office/powerpoint/2010/mai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92275" y="260350"/>
            <a:ext cx="7056438" cy="819150"/>
          </a:xfrm>
        </p:spPr>
        <p:txBody>
          <a:bodyPr/>
          <a:lstStyle/>
          <a:p>
            <a:r>
              <a:rPr lang="en-GB" smtClean="0"/>
              <a:t>Click to edit Master title style</a:t>
            </a:r>
            <a:endParaRPr lang="en-GB"/>
          </a:p>
        </p:txBody>
      </p:sp>
      <p:sp>
        <p:nvSpPr>
          <p:cNvPr id="3" name="Text Placeholder 2"/>
          <p:cNvSpPr>
            <a:spLocks noGrp="1"/>
          </p:cNvSpPr>
          <p:nvPr>
            <p:ph type="body" sz="half" idx="1"/>
          </p:nvPr>
        </p:nvSpPr>
        <p:spPr>
          <a:xfrm>
            <a:off x="755650" y="2205038"/>
            <a:ext cx="3810000" cy="4114800"/>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Content Placeholder 3"/>
          <p:cNvSpPr>
            <a:spLocks noGrp="1"/>
          </p:cNvSpPr>
          <p:nvPr>
            <p:ph sz="half" idx="2"/>
          </p:nvPr>
        </p:nvSpPr>
        <p:spPr>
          <a:xfrm>
            <a:off x="4718050" y="2205038"/>
            <a:ext cx="3810000" cy="4114800"/>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Rectangle 2"/>
          <p:cNvSpPr>
            <a:spLocks noGrp="1" noChangeArrowheads="1"/>
          </p:cNvSpPr>
          <p:nvPr>
            <p:ph type="dt" sz="half" idx="10"/>
          </p:nvPr>
        </p:nvSpPr>
        <p:spPr>
          <a:ln/>
        </p:spPr>
        <p:txBody>
          <a:bodyPr/>
          <a:lstStyle>
            <a:lvl1pPr>
              <a:defRPr/>
            </a:lvl1pPr>
          </a:lstStyle>
          <a:p>
            <a:endParaRPr lang="en-US"/>
          </a:p>
        </p:txBody>
      </p:sp>
      <p:sp>
        <p:nvSpPr>
          <p:cNvPr id="6" name="Rectangle 3"/>
          <p:cNvSpPr>
            <a:spLocks noGrp="1" noChangeArrowheads="1"/>
          </p:cNvSpPr>
          <p:nvPr>
            <p:ph type="ftr" sz="quarter" idx="11"/>
          </p:nvPr>
        </p:nvSpPr>
        <p:spPr>
          <a:xfrm>
            <a:off x="3132138" y="6423025"/>
            <a:ext cx="2895600" cy="260350"/>
          </a:xfrm>
          <a:prstGeom prst="rect">
            <a:avLst/>
          </a:prstGeom>
          <a:ln/>
        </p:spPr>
        <p:txBody>
          <a:bodyPr/>
          <a:lstStyle>
            <a:lvl1pPr>
              <a:defRPr/>
            </a:lvl1pPr>
          </a:lstStyle>
          <a:p>
            <a:r>
              <a:rPr lang="en-GB"/>
              <a:t>saw@ecs.soton.ac.uk</a:t>
            </a:r>
          </a:p>
        </p:txBody>
      </p:sp>
      <p:sp>
        <p:nvSpPr>
          <p:cNvPr id="7" name="Rectangle 4"/>
          <p:cNvSpPr>
            <a:spLocks noGrp="1" noChangeArrowheads="1"/>
          </p:cNvSpPr>
          <p:nvPr>
            <p:ph type="sldNum" sz="quarter" idx="12"/>
          </p:nvPr>
        </p:nvSpPr>
        <p:spPr>
          <a:xfrm>
            <a:off x="6553200" y="6381750"/>
            <a:ext cx="1905000" cy="400050"/>
          </a:xfrm>
          <a:prstGeom prst="rect">
            <a:avLst/>
          </a:prstGeom>
          <a:ln/>
        </p:spPr>
        <p:txBody>
          <a:bodyPr/>
          <a:lstStyle>
            <a:lvl1pPr>
              <a:defRPr/>
            </a:lvl1pPr>
          </a:lstStyle>
          <a:p>
            <a:fld id="{89C720E0-7576-A444-80BB-F0600F9AE744}" type="slidenum">
              <a:rPr lang="en-GB"/>
              <a:pPr/>
              <a:t>‹#›</a:t>
            </a:fld>
            <a:endParaRPr lang="en-GB"/>
          </a:p>
        </p:txBody>
      </p:sp>
    </p:spTree>
    <p:extLst>
      <p:ext uri="{BB962C8B-B14F-4D97-AF65-F5344CB8AC3E}">
        <p14:creationId xmlns:p14="http://schemas.microsoft.com/office/powerpoint/2010/main" val="649033184"/>
      </p:ext>
    </p:extLst>
  </p:cSld>
  <p:clrMapOvr>
    <a:masterClrMapping/>
  </p:clrMapOvr>
  <p:transition xmlns:p14="http://schemas.microsoft.com/office/powerpoint/2010/mai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Tree>
  </p:cSld>
  <p:clrMapOvr>
    <a:masterClrMapping/>
  </p:clrMapOvr>
  <p:transition xmlns:p14="http://schemas.microsoft.com/office/powerpoint/2010/mai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smtClean="0"/>
              <a:t>Click to edit Master subtitle style</a:t>
            </a:r>
            <a:endParaRPr lang="en-US"/>
          </a:p>
        </p:txBody>
      </p:sp>
    </p:spTree>
  </p:cSld>
  <p:clrMapOvr>
    <a:masterClrMapping/>
  </p:clrMapOvr>
  <p:transition xmlns:p14="http://schemas.microsoft.com/office/powerpoint/2010/mai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Tree>
  </p:cSld>
  <p:clrMapOvr>
    <a:masterClrMapping/>
  </p:clrMapOvr>
  <p:transition xmlns:p14="http://schemas.microsoft.com/office/powerpoint/2010/mai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Tree>
  </p:cSld>
  <p:clrMapOvr>
    <a:masterClrMapping/>
  </p:clrMapOvr>
  <p:transition xmlns:p14="http://schemas.microsoft.com/office/powerpoint/2010/mai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3965575" cy="39211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Tree>
  </p:cSld>
  <p:clrMapOvr>
    <a:masterClrMapping/>
  </p:clrMapOvr>
  <p:transition xmlns:p14="http://schemas.microsoft.com/office/powerpoint/2010/mai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Tree>
  </p:cSld>
  <p:clrMapOvr>
    <a:masterClrMapping/>
  </p:clrMapOvr>
  <p:transition xmlns:p14="http://schemas.microsoft.com/office/powerpoint/2010/mai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1676400"/>
            <a:ext cx="5111750" cy="4449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Text Placeholder 3"/>
          <p:cNvSpPr>
            <a:spLocks noGrp="1"/>
          </p:cNvSpPr>
          <p:nvPr>
            <p:ph type="body" sz="half" idx="2"/>
          </p:nvPr>
        </p:nvSpPr>
        <p:spPr>
          <a:xfrm>
            <a:off x="457200" y="1676400"/>
            <a:ext cx="3008313" cy="44497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a:xfrm>
            <a:off x="5105400" y="5410200"/>
            <a:ext cx="2133600" cy="476250"/>
          </a:xfrm>
          <a:prstGeom prst="rect">
            <a:avLst/>
          </a:prstGeom>
        </p:spPr>
        <p:txBody>
          <a:bodyPr/>
          <a:lstStyle>
            <a:lvl1pPr>
              <a:defRPr smtClean="0"/>
            </a:lvl1pPr>
          </a:lstStyle>
          <a:p>
            <a:fld id="{9546ECAC-3B7D-7B47-BB51-FA59818F3482}" type="slidenum">
              <a:rPr lang="en-US"/>
              <a:pPr/>
              <a:t>‹#›</a:t>
            </a:fld>
            <a:endParaRPr lang="en-US"/>
          </a:p>
        </p:txBody>
      </p:sp>
    </p:spTree>
  </p:cSld>
  <p:clrMapOvr>
    <a:masterClrMapping/>
  </p:clrMapOvr>
  <p:transition xmlns:p14="http://schemas.microsoft.com/office/powerpoint/2010/mai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Tree>
  </p:cSld>
  <p:clrMapOvr>
    <a:masterClrMapping/>
  </p:clrMapOvr>
  <p:transition xmlns:p14="http://schemas.microsoft.com/office/powerpoint/2010/main">
    <p:wipe dir="r"/>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5" Type="http://schemas.openxmlformats.org/officeDocument/2006/relationships/image" Target="../media/image1.png"/><Relationship Id="rId16"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FFFFCC"/>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304800"/>
            <a:ext cx="5638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1028" name="Rectangle 4"/>
          <p:cNvSpPr>
            <a:spLocks noGrp="1" noChangeArrowheads="1"/>
          </p:cNvSpPr>
          <p:nvPr>
            <p:ph type="dt" sz="half" idx="2"/>
          </p:nvPr>
        </p:nvSpPr>
        <p:spPr bwMode="auto">
          <a:xfrm>
            <a:off x="3733800" y="6477000"/>
            <a:ext cx="21336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1"/>
                </a:solidFill>
              </a:defRPr>
            </a:lvl1pPr>
          </a:lstStyle>
          <a:p>
            <a:endParaRPr lang="en-US" dirty="0"/>
          </a:p>
        </p:txBody>
      </p:sp>
      <p:sp>
        <p:nvSpPr>
          <p:cNvPr id="1034" name="Rectangle 10"/>
          <p:cNvSpPr>
            <a:spLocks noChangeArrowheads="1"/>
          </p:cNvSpPr>
          <p:nvPr/>
        </p:nvSpPr>
        <p:spPr bwMode="auto">
          <a:xfrm>
            <a:off x="762000" y="1371600"/>
            <a:ext cx="8382000" cy="152400"/>
          </a:xfrm>
          <a:prstGeom prst="rect">
            <a:avLst/>
          </a:prstGeom>
          <a:gradFill rotWithShape="0">
            <a:gsLst>
              <a:gs pos="0">
                <a:srgbClr val="0066FF"/>
              </a:gs>
              <a:gs pos="100000">
                <a:srgbClr val="FFCC66"/>
              </a:gs>
            </a:gsLst>
            <a:lin ang="0" scaled="1"/>
          </a:gradFill>
          <a:ln w="9525">
            <a:noFill/>
            <a:miter lim="800000"/>
            <a:headEnd/>
            <a:tailEnd/>
          </a:ln>
          <a:effectLst/>
        </p:spPr>
        <p:txBody>
          <a:bodyPr wrap="none" lIns="90488" tIns="44450" rIns="90488" bIns="44450" anchor="ctr">
            <a:prstTxWarp prst="textNoShape">
              <a:avLst/>
            </a:prstTxWarp>
          </a:bodyPr>
          <a:lstStyle/>
          <a:p>
            <a:pPr defTabSz="762000" eaLnBrk="0" hangingPunct="0">
              <a:spcBef>
                <a:spcPct val="50000"/>
              </a:spcBef>
            </a:pPr>
            <a:endParaRPr lang="en-US" sz="2400">
              <a:latin typeface="Times New Roman" pitchFamily="-65" charset="0"/>
            </a:endParaRPr>
          </a:p>
        </p:txBody>
      </p:sp>
      <p:sp>
        <p:nvSpPr>
          <p:cNvPr id="1037" name="Text Box 13"/>
          <p:cNvSpPr txBox="1">
            <a:spLocks noChangeArrowheads="1"/>
          </p:cNvSpPr>
          <p:nvPr/>
        </p:nvSpPr>
        <p:spPr bwMode="auto">
          <a:xfrm>
            <a:off x="3733800" y="6553200"/>
            <a:ext cx="2016125" cy="3048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1400">
                <a:solidFill>
                  <a:schemeClr val="bg1"/>
                </a:solidFill>
              </a:rPr>
              <a:t>Event</a:t>
            </a:r>
          </a:p>
        </p:txBody>
      </p:sp>
      <p:pic>
        <p:nvPicPr>
          <p:cNvPr id="1038" name="Picture 14"/>
          <p:cNvPicPr>
            <a:picLocks noChangeAspect="1" noChangeArrowheads="1"/>
          </p:cNvPicPr>
          <p:nvPr/>
        </p:nvPicPr>
        <p:blipFill>
          <a:blip r:embed="rId15"/>
          <a:srcRect/>
          <a:stretch>
            <a:fillRect/>
          </a:stretch>
        </p:blipFill>
        <p:spPr bwMode="auto">
          <a:xfrm>
            <a:off x="0" y="6453188"/>
            <a:ext cx="9144000" cy="404812"/>
          </a:xfrm>
          <a:prstGeom prst="rect">
            <a:avLst/>
          </a:prstGeom>
          <a:noFill/>
          <a:ln w="9525">
            <a:noFill/>
            <a:miter lim="800000"/>
            <a:headEnd/>
            <a:tailEnd/>
          </a:ln>
          <a:effectLst/>
        </p:spPr>
      </p:pic>
      <p:pic>
        <p:nvPicPr>
          <p:cNvPr id="10" name="Picture 7" descr="electronics_computer_science_cmyk.eps"/>
          <p:cNvPicPr>
            <a:picLocks noChangeAspect="1"/>
          </p:cNvPicPr>
          <p:nvPr/>
        </p:nvPicPr>
        <p:blipFill>
          <a:blip r:embed="rId16"/>
          <a:srcRect/>
          <a:stretch>
            <a:fillRect/>
          </a:stretch>
        </p:blipFill>
        <p:spPr bwMode="auto">
          <a:xfrm>
            <a:off x="6248400" y="152400"/>
            <a:ext cx="2705100" cy="1076325"/>
          </a:xfrm>
          <a:prstGeom prst="rect">
            <a:avLst/>
          </a:prstGeom>
          <a:noFill/>
          <a:ln w="9525">
            <a:noFill/>
            <a:miter lim="800000"/>
            <a:headEnd/>
            <a:tailEnd/>
          </a:ln>
        </p:spPr>
      </p:pic>
      <p:sp>
        <p:nvSpPr>
          <p:cNvPr id="11" name="Slide Number Placeholder 4"/>
          <p:cNvSpPr txBox="1">
            <a:spLocks/>
          </p:cNvSpPr>
          <p:nvPr/>
        </p:nvSpPr>
        <p:spPr bwMode="auto">
          <a:xfrm>
            <a:off x="7010400" y="6534150"/>
            <a:ext cx="2133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822637C8-7EFE-A447-BDC5-C74C6EDE5322}" type="slidenum">
              <a:rPr kumimoji="0" lang="en-US" sz="1400" b="0" i="0" u="none" strike="noStrike" kern="1200" cap="none" spc="0" normalizeH="0" baseline="0" noProof="0" smtClean="0">
                <a:ln>
                  <a:noFill/>
                </a:ln>
                <a:solidFill>
                  <a:schemeClr val="bg1"/>
                </a:solidFill>
                <a:effectLst/>
                <a:uLnTx/>
                <a:uFillTx/>
                <a:latin typeface="Arial" pitchFamily="-65"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400" b="0" i="0" u="none" strike="noStrike" kern="1200" cap="none" spc="0" normalizeH="0" baseline="0" noProof="0" dirty="0">
              <a:ln>
                <a:noFill/>
              </a:ln>
              <a:solidFill>
                <a:schemeClr val="bg1"/>
              </a:solidFill>
              <a:effectLst/>
              <a:uLnTx/>
              <a:uFillTx/>
              <a:latin typeface="Arial" pitchFamily="-65" charset="0"/>
              <a:ea typeface="+mn-ea"/>
              <a:cs typeface="+mn-cs"/>
            </a:endParaRPr>
          </a:p>
        </p:txBody>
      </p:sp>
    </p:spTree>
  </p:cSld>
  <p:clrMap bg1="lt1" tx1="dk1" bg2="lt2" tx2="dk2" accent1="accent1" accent2="accent2" accent3="accent3" accent4="accent4" accent5="accent5" accent6="accent6" hlink="hlink" folHlink="folHlink"/>
  <p:sldLayoutIdLst>
    <p:sldLayoutId id="2147483654" r:id="rId1"/>
    <p:sldLayoutId id="2147483660" r:id="rId2"/>
    <p:sldLayoutId id="2147483649" r:id="rId3"/>
    <p:sldLayoutId id="2147483650" r:id="rId4"/>
    <p:sldLayoutId id="2147483652" r:id="rId5"/>
    <p:sldLayoutId id="2147483653" r:id="rId6"/>
    <p:sldLayoutId id="2147483655" r:id="rId7"/>
    <p:sldLayoutId id="2147483656" r:id="rId8"/>
    <p:sldLayoutId id="2147483657" r:id="rId9"/>
    <p:sldLayoutId id="2147483658" r:id="rId10"/>
    <p:sldLayoutId id="2147483659" r:id="rId11"/>
    <p:sldLayoutId id="2147483661" r:id="rId12"/>
    <p:sldLayoutId id="2147483662" r:id="rId13"/>
  </p:sldLayoutIdLst>
  <p:transition xmlns:p14="http://schemas.microsoft.com/office/powerpoint/2010/main">
    <p:wipe dir="r"/>
  </p:transition>
  <p:hf sldNum="0" hdr="0" ftr="0" dt="0"/>
  <p:txStyles>
    <p:titleStyle>
      <a:lvl1pPr algn="l" rtl="0" eaLnBrk="1" fontAlgn="base" hangingPunct="1">
        <a:spcBef>
          <a:spcPct val="0"/>
        </a:spcBef>
        <a:spcAft>
          <a:spcPct val="0"/>
        </a:spcAft>
        <a:defRPr sz="2800" b="1">
          <a:solidFill>
            <a:schemeClr val="accent2"/>
          </a:solidFill>
          <a:latin typeface="+mj-lt"/>
          <a:ea typeface="+mj-ea"/>
          <a:cs typeface="+mj-cs"/>
        </a:defRPr>
      </a:lvl1pPr>
      <a:lvl2pPr algn="l" rtl="0" eaLnBrk="1" fontAlgn="base" hangingPunct="1">
        <a:spcBef>
          <a:spcPct val="0"/>
        </a:spcBef>
        <a:spcAft>
          <a:spcPct val="0"/>
        </a:spcAft>
        <a:defRPr sz="2800" b="1">
          <a:solidFill>
            <a:schemeClr val="accent2"/>
          </a:solidFill>
          <a:latin typeface="Tahoma" pitchFamily="-65" charset="0"/>
        </a:defRPr>
      </a:lvl2pPr>
      <a:lvl3pPr algn="l" rtl="0" eaLnBrk="1" fontAlgn="base" hangingPunct="1">
        <a:spcBef>
          <a:spcPct val="0"/>
        </a:spcBef>
        <a:spcAft>
          <a:spcPct val="0"/>
        </a:spcAft>
        <a:defRPr sz="2800" b="1">
          <a:solidFill>
            <a:schemeClr val="accent2"/>
          </a:solidFill>
          <a:latin typeface="Tahoma" pitchFamily="-65" charset="0"/>
        </a:defRPr>
      </a:lvl3pPr>
      <a:lvl4pPr algn="l" rtl="0" eaLnBrk="1" fontAlgn="base" hangingPunct="1">
        <a:spcBef>
          <a:spcPct val="0"/>
        </a:spcBef>
        <a:spcAft>
          <a:spcPct val="0"/>
        </a:spcAft>
        <a:defRPr sz="2800" b="1">
          <a:solidFill>
            <a:schemeClr val="accent2"/>
          </a:solidFill>
          <a:latin typeface="Tahoma" pitchFamily="-65" charset="0"/>
        </a:defRPr>
      </a:lvl4pPr>
      <a:lvl5pPr algn="l" rtl="0" eaLnBrk="1" fontAlgn="base" hangingPunct="1">
        <a:spcBef>
          <a:spcPct val="0"/>
        </a:spcBef>
        <a:spcAft>
          <a:spcPct val="0"/>
        </a:spcAft>
        <a:defRPr sz="2800" b="1">
          <a:solidFill>
            <a:schemeClr val="accent2"/>
          </a:solidFill>
          <a:latin typeface="Tahoma" pitchFamily="-65" charset="0"/>
        </a:defRPr>
      </a:lvl5pPr>
      <a:lvl6pPr marL="457200" algn="l" rtl="0" eaLnBrk="1" fontAlgn="base" hangingPunct="1">
        <a:spcBef>
          <a:spcPct val="0"/>
        </a:spcBef>
        <a:spcAft>
          <a:spcPct val="0"/>
        </a:spcAft>
        <a:defRPr sz="2800" b="1">
          <a:solidFill>
            <a:schemeClr val="accent2"/>
          </a:solidFill>
          <a:latin typeface="Tahoma" pitchFamily="-65" charset="0"/>
        </a:defRPr>
      </a:lvl6pPr>
      <a:lvl7pPr marL="914400" algn="l" rtl="0" eaLnBrk="1" fontAlgn="base" hangingPunct="1">
        <a:spcBef>
          <a:spcPct val="0"/>
        </a:spcBef>
        <a:spcAft>
          <a:spcPct val="0"/>
        </a:spcAft>
        <a:defRPr sz="2800" b="1">
          <a:solidFill>
            <a:schemeClr val="accent2"/>
          </a:solidFill>
          <a:latin typeface="Tahoma" pitchFamily="-65" charset="0"/>
        </a:defRPr>
      </a:lvl7pPr>
      <a:lvl8pPr marL="1371600" algn="l" rtl="0" eaLnBrk="1" fontAlgn="base" hangingPunct="1">
        <a:spcBef>
          <a:spcPct val="0"/>
        </a:spcBef>
        <a:spcAft>
          <a:spcPct val="0"/>
        </a:spcAft>
        <a:defRPr sz="2800" b="1">
          <a:solidFill>
            <a:schemeClr val="accent2"/>
          </a:solidFill>
          <a:latin typeface="Tahoma" pitchFamily="-65" charset="0"/>
        </a:defRPr>
      </a:lvl8pPr>
      <a:lvl9pPr marL="1828800" algn="l" rtl="0" eaLnBrk="1" fontAlgn="base" hangingPunct="1">
        <a:spcBef>
          <a:spcPct val="0"/>
        </a:spcBef>
        <a:spcAft>
          <a:spcPct val="0"/>
        </a:spcAft>
        <a:defRPr sz="2800" b="1">
          <a:solidFill>
            <a:schemeClr val="accent2"/>
          </a:solidFill>
          <a:latin typeface="Tahoma" pitchFamily="-65" charset="0"/>
        </a:defRPr>
      </a:lvl9pPr>
    </p:titleStyle>
    <p:bodyStyle>
      <a:lvl1pPr marL="342900" indent="-342900" algn="l" rtl="0" eaLnBrk="1" fontAlgn="base" hangingPunct="1">
        <a:spcBef>
          <a:spcPct val="20000"/>
        </a:spcBef>
        <a:spcAft>
          <a:spcPct val="0"/>
        </a:spcAft>
        <a:buChar char="•"/>
        <a:defRPr sz="2000">
          <a:solidFill>
            <a:schemeClr val="accent2"/>
          </a:solidFill>
          <a:latin typeface="+mn-lt"/>
          <a:ea typeface="+mn-ea"/>
          <a:cs typeface="+mn-cs"/>
        </a:defRPr>
      </a:lvl1pPr>
      <a:lvl2pPr marL="742950" indent="-285750" algn="l" rtl="0" eaLnBrk="1" fontAlgn="base" hangingPunct="1">
        <a:spcBef>
          <a:spcPct val="20000"/>
        </a:spcBef>
        <a:spcAft>
          <a:spcPct val="0"/>
        </a:spcAft>
        <a:buChar char="–"/>
        <a:defRPr>
          <a:solidFill>
            <a:schemeClr val="accent2"/>
          </a:solidFill>
          <a:latin typeface="+mn-lt"/>
          <a:ea typeface="ＭＳ Ｐゴシック" pitchFamily="-65" charset="-128"/>
        </a:defRPr>
      </a:lvl2pPr>
      <a:lvl3pPr marL="1143000" indent="-228600" algn="l" rtl="0" eaLnBrk="1" fontAlgn="base" hangingPunct="1">
        <a:spcBef>
          <a:spcPct val="20000"/>
        </a:spcBef>
        <a:spcAft>
          <a:spcPct val="0"/>
        </a:spcAft>
        <a:buChar char="•"/>
        <a:defRPr sz="1600">
          <a:solidFill>
            <a:schemeClr val="accent2"/>
          </a:solidFill>
          <a:latin typeface="+mn-lt"/>
          <a:ea typeface="ＭＳ Ｐゴシック" pitchFamily="-65" charset="-128"/>
        </a:defRPr>
      </a:lvl3pPr>
      <a:lvl4pPr marL="1600200" indent="-228600" algn="l" rtl="0" eaLnBrk="1" fontAlgn="base" hangingPunct="1">
        <a:spcBef>
          <a:spcPct val="20000"/>
        </a:spcBef>
        <a:spcAft>
          <a:spcPct val="0"/>
        </a:spcAft>
        <a:buChar char="–"/>
        <a:defRPr sz="1400">
          <a:solidFill>
            <a:schemeClr val="accent2"/>
          </a:solidFill>
          <a:latin typeface="+mn-lt"/>
          <a:ea typeface="ＭＳ Ｐゴシック" pitchFamily="-65" charset="-128"/>
        </a:defRPr>
      </a:lvl4pPr>
      <a:lvl5pPr marL="2057400" indent="-228600" algn="l" rtl="0" eaLnBrk="1" fontAlgn="base" hangingPunct="1">
        <a:spcBef>
          <a:spcPct val="20000"/>
        </a:spcBef>
        <a:spcAft>
          <a:spcPct val="0"/>
        </a:spcAft>
        <a:buChar char="»"/>
        <a:defRPr sz="1200">
          <a:solidFill>
            <a:schemeClr val="accent2"/>
          </a:solidFill>
          <a:latin typeface="+mn-lt"/>
          <a:ea typeface="ＭＳ Ｐゴシック" pitchFamily="-65" charset="-128"/>
        </a:defRPr>
      </a:lvl5pPr>
      <a:lvl6pPr marL="2514600" indent="-228600" algn="l" rtl="0" eaLnBrk="1" fontAlgn="base" hangingPunct="1">
        <a:spcBef>
          <a:spcPct val="20000"/>
        </a:spcBef>
        <a:spcAft>
          <a:spcPct val="0"/>
        </a:spcAft>
        <a:buChar char="»"/>
        <a:defRPr sz="1200">
          <a:solidFill>
            <a:schemeClr val="accent2"/>
          </a:solidFill>
          <a:latin typeface="+mn-lt"/>
          <a:ea typeface="ＭＳ Ｐゴシック" pitchFamily="-65" charset="-128"/>
        </a:defRPr>
      </a:lvl6pPr>
      <a:lvl7pPr marL="2971800" indent="-228600" algn="l" rtl="0" eaLnBrk="1" fontAlgn="base" hangingPunct="1">
        <a:spcBef>
          <a:spcPct val="20000"/>
        </a:spcBef>
        <a:spcAft>
          <a:spcPct val="0"/>
        </a:spcAft>
        <a:buChar char="»"/>
        <a:defRPr sz="1200">
          <a:solidFill>
            <a:schemeClr val="accent2"/>
          </a:solidFill>
          <a:latin typeface="+mn-lt"/>
          <a:ea typeface="ＭＳ Ｐゴシック" pitchFamily="-65" charset="-128"/>
        </a:defRPr>
      </a:lvl7pPr>
      <a:lvl8pPr marL="3429000" indent="-228600" algn="l" rtl="0" eaLnBrk="1" fontAlgn="base" hangingPunct="1">
        <a:spcBef>
          <a:spcPct val="20000"/>
        </a:spcBef>
        <a:spcAft>
          <a:spcPct val="0"/>
        </a:spcAft>
        <a:buChar char="»"/>
        <a:defRPr sz="1200">
          <a:solidFill>
            <a:schemeClr val="accent2"/>
          </a:solidFill>
          <a:latin typeface="+mn-lt"/>
          <a:ea typeface="ＭＳ Ｐゴシック" pitchFamily="-65" charset="-128"/>
        </a:defRPr>
      </a:lvl8pPr>
      <a:lvl9pPr marL="3886200" indent="-228600" algn="l" rtl="0" eaLnBrk="1" fontAlgn="base" hangingPunct="1">
        <a:spcBef>
          <a:spcPct val="20000"/>
        </a:spcBef>
        <a:spcAft>
          <a:spcPct val="0"/>
        </a:spcAft>
        <a:buChar char="»"/>
        <a:defRPr sz="1200">
          <a:solidFill>
            <a:schemeClr val="accent2"/>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4.xml.rels><?xml version="1.0" encoding="UTF-8" standalone="yes"?>
<Relationships xmlns="http://schemas.openxmlformats.org/package/2006/relationships"><Relationship Id="rId3" Type="http://schemas.openxmlformats.org/officeDocument/2006/relationships/hyperlink" Target="http://www.lib.monash.edu.au/tutorials/citing/harvard.html" TargetMode="External"/><Relationship Id="rId4" Type="http://schemas.openxmlformats.org/officeDocument/2006/relationships/hyperlink" Target="http://www.lib.monash.edu.au/tutorials/citing/ieee.html" TargetMode="External"/><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 Id="rId3" Type="http://schemas.openxmlformats.org/officeDocument/2006/relationships/image" Target="../media/image4.emf"/></Relationships>
</file>

<file path=ppt/slides/_rels/slide17.xml.rels><?xml version="1.0" encoding="UTF-8" standalone="yes"?>
<Relationships xmlns="http://schemas.openxmlformats.org/package/2006/relationships"><Relationship Id="rId3" Type="http://schemas.openxmlformats.org/officeDocument/2006/relationships/hyperlink" Target="https://secure.ecs.soton.ac.uk/ug/handbook/2006/GeneralInformation.htm%23_Practical_Work" TargetMode="External"/><Relationship Id="rId4" Type="http://schemas.openxmlformats.org/officeDocument/2006/relationships/hyperlink" Target="http://www.calendar.soton.ac.uk/sectionIV/part8.html" TargetMode="External"/><Relationship Id="rId5" Type="http://schemas.openxmlformats.org/officeDocument/2006/relationships/hyperlink" Target="http://www.studentservices.soton.ac.uk/studenthbk/plag.html" TargetMode="External"/><Relationship Id="rId6" Type="http://schemas.openxmlformats.org/officeDocument/2006/relationships/hyperlink" Target="https://secure.ecs.soton.ac.uk/notes/info1010/resources/AcademicIntegrity.ppt" TargetMode="External"/><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5.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4" Type="http://schemas.openxmlformats.org/officeDocument/2006/relationships/image" Target="../media/image7.png"/><Relationship Id="rId5" Type="http://schemas.openxmlformats.org/officeDocument/2006/relationships/image" Target="../media/image8.png"/><Relationship Id="rId6" Type="http://schemas.openxmlformats.org/officeDocument/2006/relationships/image" Target="../media/image9.png"/><Relationship Id="rId7" Type="http://schemas.openxmlformats.org/officeDocument/2006/relationships/image" Target="../media/image10.jpeg"/><Relationship Id="rId8" Type="http://schemas.openxmlformats.org/officeDocument/2006/relationships/image" Target="../media/image11.png"/><Relationship Id="rId1" Type="http://schemas.openxmlformats.org/officeDocument/2006/relationships/slideLayout" Target="../slideLayouts/slideLayout5.xml"/><Relationship Id="rId2" Type="http://schemas.openxmlformats.org/officeDocument/2006/relationships/notesSlide" Target="../notesSlides/notesSlide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8.xml"/></Relationships>
</file>

<file path=ppt/slides/_rels/slide22.xml.rels><?xml version="1.0" encoding="UTF-8" standalone="yes"?>
<Relationships xmlns="http://schemas.openxmlformats.org/package/2006/relationships"><Relationship Id="rId3" Type="http://schemas.openxmlformats.org/officeDocument/2006/relationships/hyperlink" Target="http://www.soton.ac.uk/library/subjects/ecs/index.html" TargetMode="External"/><Relationship Id="rId4" Type="http://schemas.openxmlformats.org/officeDocument/2006/relationships/hyperlink" Target="http://www.soton.ac.uk/library/subjects/ecs/informationskills.html" TargetMode="External"/><Relationship Id="rId5" Type="http://schemas.openxmlformats.org/officeDocument/2006/relationships/hyperlink" Target="http://www.soton.ac.uk/library/services/newstudents/index.html" TargetMode="External"/><Relationship Id="rId6" Type="http://schemas.openxmlformats.org/officeDocument/2006/relationships/hyperlink" Target="http://www.english.soton.ac.uk/punct.htm" TargetMode="External"/><Relationship Id="rId7" Type="http://schemas.openxmlformats.org/officeDocument/2006/relationships/hyperlink" Target="http://www.academic-skills.soton.ac.uk/" TargetMode="External"/><Relationship Id="rId8" Type="http://schemas.openxmlformats.org/officeDocument/2006/relationships/hyperlink" Target="http://www.ecf.utoronto.ca/~writing/bbieee-help.html" TargetMode="External"/><Relationship Id="rId1" Type="http://schemas.openxmlformats.org/officeDocument/2006/relationships/slideLayout" Target="../slideLayouts/slideLayout4.xml"/><Relationship Id="rId2" Type="http://schemas.openxmlformats.org/officeDocument/2006/relationships/notesSlide" Target="../notesSlides/notesSlide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Writing Reports and Papers</a:t>
            </a:r>
            <a:endParaRPr lang="en-US" dirty="0"/>
          </a:p>
        </p:txBody>
      </p:sp>
      <p:sp>
        <p:nvSpPr>
          <p:cNvPr id="3" name="Subtitle 2"/>
          <p:cNvSpPr>
            <a:spLocks noGrp="1"/>
          </p:cNvSpPr>
          <p:nvPr>
            <p:ph type="subTitle" idx="1"/>
          </p:nvPr>
        </p:nvSpPr>
        <p:spPr>
          <a:xfrm>
            <a:off x="1371600" y="3886200"/>
            <a:ext cx="6400800" cy="1991072"/>
          </a:xfrm>
        </p:spPr>
        <p:txBody>
          <a:bodyPr/>
          <a:lstStyle/>
          <a:p>
            <a:r>
              <a:rPr lang="en-US" b="1" dirty="0"/>
              <a:t>Hugh Davis</a:t>
            </a:r>
          </a:p>
          <a:p>
            <a:r>
              <a:rPr lang="en-US" dirty="0"/>
              <a:t>Learning Societies Lab</a:t>
            </a:r>
          </a:p>
          <a:p>
            <a:r>
              <a:rPr lang="en-US" dirty="0"/>
              <a:t>ECS</a:t>
            </a:r>
          </a:p>
          <a:p>
            <a:r>
              <a:rPr lang="en-US" dirty="0"/>
              <a:t>The University of Southampton, UK</a:t>
            </a:r>
          </a:p>
          <a:p>
            <a:r>
              <a:rPr lang="en-US" dirty="0" err="1"/>
              <a:t>users.ecs.soton.ac.uk</a:t>
            </a:r>
            <a:r>
              <a:rPr lang="en-US" dirty="0"/>
              <a:t>/</a:t>
            </a:r>
            <a:r>
              <a:rPr lang="en-US" dirty="0" err="1"/>
              <a:t>hcd</a:t>
            </a:r>
            <a:endParaRPr lang="en-US" dirty="0"/>
          </a:p>
          <a:p>
            <a:endParaRPr lang="en-US" dirty="0"/>
          </a:p>
        </p:txBody>
      </p:sp>
    </p:spTree>
    <p:extLst>
      <p:ext uri="{BB962C8B-B14F-4D97-AF65-F5344CB8AC3E}">
        <p14:creationId xmlns:p14="http://schemas.microsoft.com/office/powerpoint/2010/main" val="848813030"/>
      </p:ext>
    </p:extLst>
  </p:cSld>
  <p:clrMapOvr>
    <a:masterClrMapping/>
  </p:clrMapOvr>
  <p:transition xmlns:p14="http://schemas.microsoft.com/office/powerpoint/2010/mai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068EDDB-E1D0-C149-83CB-F8EA2408F43B}" type="slidenum">
              <a:rPr lang="en-GB"/>
              <a:pPr/>
              <a:t>10</a:t>
            </a:fld>
            <a:endParaRPr lang="en-GB"/>
          </a:p>
        </p:txBody>
      </p:sp>
      <p:sp>
        <p:nvSpPr>
          <p:cNvPr id="258050" name="Rectangle 2"/>
          <p:cNvSpPr>
            <a:spLocks noGrp="1" noChangeArrowheads="1"/>
          </p:cNvSpPr>
          <p:nvPr>
            <p:ph type="title"/>
          </p:nvPr>
        </p:nvSpPr>
        <p:spPr/>
        <p:txBody>
          <a:bodyPr/>
          <a:lstStyle/>
          <a:p>
            <a:r>
              <a:rPr lang="en-GB"/>
              <a:t>Experimental Report Abstract</a:t>
            </a:r>
          </a:p>
        </p:txBody>
      </p:sp>
      <p:sp>
        <p:nvSpPr>
          <p:cNvPr id="258051" name="Rectangle 3"/>
          <p:cNvSpPr>
            <a:spLocks noGrp="1" noChangeArrowheads="1"/>
          </p:cNvSpPr>
          <p:nvPr>
            <p:ph type="body" idx="1"/>
          </p:nvPr>
        </p:nvSpPr>
        <p:spPr/>
        <p:txBody>
          <a:bodyPr/>
          <a:lstStyle/>
          <a:p>
            <a:r>
              <a:rPr lang="en-GB"/>
              <a:t>Tea drinkers report major differences in their satisfaction with cups of tea, even when they have been made from the same tea leaves. One possible cause of this variability is the temperature of the water at the time it is poured over the tea leaves. This report describes an experiment in which one hundred tea drinkers were asked their views on teas made with water at different temperatures. The results demonstrate a significant preference for tea made with boiling water. The perceived quality of tea, particularly in the USA, would be much enhanced if caterers observed this convention. </a:t>
            </a:r>
          </a:p>
          <a:p>
            <a:endParaRPr lang="en-GB"/>
          </a:p>
          <a:p>
            <a:r>
              <a:rPr lang="en-GB"/>
              <a:t>(5 sentences, 97 words)</a:t>
            </a:r>
          </a:p>
        </p:txBody>
      </p:sp>
    </p:spTree>
    <p:extLst>
      <p:ext uri="{BB962C8B-B14F-4D97-AF65-F5344CB8AC3E}">
        <p14:creationId xmlns:p14="http://schemas.microsoft.com/office/powerpoint/2010/main" val="3737532594"/>
      </p:ext>
    </p:extLst>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91FD973D-BF31-B540-AAD3-85CAABF37A91}" type="slidenum">
              <a:rPr lang="en-GB"/>
              <a:pPr/>
              <a:t>11</a:t>
            </a:fld>
            <a:endParaRPr lang="en-GB"/>
          </a:p>
        </p:txBody>
      </p:sp>
      <p:sp>
        <p:nvSpPr>
          <p:cNvPr id="259074" name="Rectangle 2"/>
          <p:cNvSpPr>
            <a:spLocks noGrp="1" noChangeArrowheads="1"/>
          </p:cNvSpPr>
          <p:nvPr>
            <p:ph type="title"/>
          </p:nvPr>
        </p:nvSpPr>
        <p:spPr/>
        <p:txBody>
          <a:bodyPr/>
          <a:lstStyle/>
          <a:p>
            <a:r>
              <a:rPr lang="en-GB"/>
              <a:t>An Abstract for a Possible Coursework?</a:t>
            </a:r>
          </a:p>
        </p:txBody>
      </p:sp>
      <p:sp>
        <p:nvSpPr>
          <p:cNvPr id="259075" name="Rectangle 3"/>
          <p:cNvSpPr>
            <a:spLocks noGrp="1" noChangeArrowheads="1"/>
          </p:cNvSpPr>
          <p:nvPr>
            <p:ph type="body" idx="1"/>
          </p:nvPr>
        </p:nvSpPr>
        <p:spPr/>
        <p:txBody>
          <a:bodyPr/>
          <a:lstStyle/>
          <a:p>
            <a:pPr>
              <a:lnSpc>
                <a:spcPct val="90000"/>
              </a:lnSpc>
            </a:pPr>
            <a:r>
              <a:rPr lang="en-GB"/>
              <a:t>You</a:t>
            </a:r>
            <a:r>
              <a:rPr lang="ja-JP" altLang="en-GB">
                <a:latin typeface="Arial"/>
              </a:rPr>
              <a:t>’</a:t>
            </a:r>
            <a:r>
              <a:rPr lang="en-GB"/>
              <a:t>ve been asked to write a report on Folksonomies…</a:t>
            </a:r>
          </a:p>
          <a:p>
            <a:pPr>
              <a:lnSpc>
                <a:spcPct val="90000"/>
              </a:lnSpc>
              <a:buFont typeface="Wingdings" charset="0"/>
              <a:buNone/>
            </a:pPr>
            <a:endParaRPr lang="en-GB"/>
          </a:p>
          <a:p>
            <a:pPr>
              <a:lnSpc>
                <a:spcPct val="90000"/>
              </a:lnSpc>
            </a:pPr>
            <a:r>
              <a:rPr lang="en-GB"/>
              <a:t>Folksonomies are internet based collections of user assigned labels, or </a:t>
            </a:r>
            <a:r>
              <a:rPr lang="ja-JP" altLang="en-GB">
                <a:latin typeface="Arial"/>
              </a:rPr>
              <a:t>“</a:t>
            </a:r>
            <a:r>
              <a:rPr lang="en-GB"/>
              <a:t>tags</a:t>
            </a:r>
            <a:r>
              <a:rPr lang="ja-JP" altLang="en-GB">
                <a:latin typeface="Arial"/>
              </a:rPr>
              <a:t>”</a:t>
            </a:r>
            <a:r>
              <a:rPr lang="en-GB"/>
              <a:t>, for web resources. There is a debate within the Web Science community as to the importance of social tagging in general, and folksonomies in particular. This report surveys a range of current social tagging systems and distinguishes between true folksonomy systems such as Del.icio.us, which attempt to enhance the classification of resources, and simple tagging systems such as Flickr, which merely improve description. The report concludes by describing some research work in progress to extract semantic metadata from folksonomies in order to improve search engine performance.</a:t>
            </a:r>
          </a:p>
          <a:p>
            <a:pPr>
              <a:lnSpc>
                <a:spcPct val="90000"/>
              </a:lnSpc>
              <a:buFont typeface="Wingdings" charset="0"/>
              <a:buNone/>
            </a:pPr>
            <a:endParaRPr lang="en-GB"/>
          </a:p>
          <a:p>
            <a:pPr>
              <a:lnSpc>
                <a:spcPct val="90000"/>
              </a:lnSpc>
            </a:pPr>
            <a:r>
              <a:rPr lang="en-GB"/>
              <a:t>(4 sentences. 97 words)</a:t>
            </a:r>
          </a:p>
        </p:txBody>
      </p:sp>
    </p:spTree>
    <p:extLst>
      <p:ext uri="{BB962C8B-B14F-4D97-AF65-F5344CB8AC3E}">
        <p14:creationId xmlns:p14="http://schemas.microsoft.com/office/powerpoint/2010/main" val="3256201075"/>
      </p:ext>
    </p:extLst>
  </p:cSld>
  <p:clrMapOvr>
    <a:masterClrMapping/>
  </p:clrMapOvr>
  <p:transition xmlns:p14="http://schemas.microsoft.com/office/powerpoint/2010/mai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B1A82C4-CD0F-8641-9EB2-378ED45CCF83}" type="slidenum">
              <a:rPr lang="en-GB"/>
              <a:pPr/>
              <a:t>12</a:t>
            </a:fld>
            <a:endParaRPr lang="en-GB"/>
          </a:p>
        </p:txBody>
      </p:sp>
      <p:sp>
        <p:nvSpPr>
          <p:cNvPr id="283650" name="Rectangle 2"/>
          <p:cNvSpPr>
            <a:spLocks noGrp="1" noChangeArrowheads="1"/>
          </p:cNvSpPr>
          <p:nvPr>
            <p:ph type="title"/>
          </p:nvPr>
        </p:nvSpPr>
        <p:spPr/>
        <p:txBody>
          <a:bodyPr/>
          <a:lstStyle/>
          <a:p>
            <a:r>
              <a:rPr lang="en-GB"/>
              <a:t>An Implementation Project Abstract</a:t>
            </a:r>
          </a:p>
        </p:txBody>
      </p:sp>
      <p:sp>
        <p:nvSpPr>
          <p:cNvPr id="283651" name="Rectangle 3"/>
          <p:cNvSpPr>
            <a:spLocks noGrp="1" noChangeArrowheads="1"/>
          </p:cNvSpPr>
          <p:nvPr>
            <p:ph type="body" idx="1"/>
          </p:nvPr>
        </p:nvSpPr>
        <p:spPr/>
        <p:txBody>
          <a:bodyPr/>
          <a:lstStyle/>
          <a:p>
            <a:r>
              <a:rPr lang="en-GB"/>
              <a:t>Experts in wine tasting like to keep structured records of their tasting notes and a number of well established PC database applications exist for this purpose. However, increasingly applications tend to be web service based applications and many focus on the benefits of social tagging. This report describes the specification, design and implementation of a web based application to store wine descriptions according to a standard ontology, which allows users to enter their tasting notes as tags. The report concludes by evaluating the new features that are facilitated by this novel implementation.</a:t>
            </a:r>
          </a:p>
          <a:p>
            <a:endParaRPr lang="en-GB"/>
          </a:p>
          <a:p>
            <a:r>
              <a:rPr lang="en-GB"/>
              <a:t>(4 sentences. 95 words.)</a:t>
            </a:r>
          </a:p>
          <a:p>
            <a:endParaRPr lang="en-GB"/>
          </a:p>
        </p:txBody>
      </p:sp>
    </p:spTree>
    <p:extLst>
      <p:ext uri="{BB962C8B-B14F-4D97-AF65-F5344CB8AC3E}">
        <p14:creationId xmlns:p14="http://schemas.microsoft.com/office/powerpoint/2010/main" val="3611723945"/>
      </p:ext>
    </p:extLst>
  </p:cSld>
  <p:clrMapOvr>
    <a:masterClrMapping/>
  </p:clrMapOvr>
  <p:transition xmlns:p14="http://schemas.microsoft.com/office/powerpoint/2010/mai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54C3F8BF-7CA8-5A4C-BFA4-B9E405382E57}" type="slidenum">
              <a:rPr lang="en-GB"/>
              <a:pPr/>
              <a:t>13</a:t>
            </a:fld>
            <a:endParaRPr lang="en-GB"/>
          </a:p>
        </p:txBody>
      </p:sp>
      <p:sp>
        <p:nvSpPr>
          <p:cNvPr id="264194" name="Rectangle 2"/>
          <p:cNvSpPr>
            <a:spLocks noGrp="1" noChangeArrowheads="1"/>
          </p:cNvSpPr>
          <p:nvPr>
            <p:ph type="title"/>
          </p:nvPr>
        </p:nvSpPr>
        <p:spPr/>
        <p:txBody>
          <a:bodyPr/>
          <a:lstStyle/>
          <a:p>
            <a:r>
              <a:rPr lang="en-GB"/>
              <a:t>Introduction and Conclusion</a:t>
            </a:r>
          </a:p>
        </p:txBody>
      </p:sp>
      <p:sp>
        <p:nvSpPr>
          <p:cNvPr id="264195" name="Rectangle 3"/>
          <p:cNvSpPr>
            <a:spLocks noGrp="1" noChangeArrowheads="1"/>
          </p:cNvSpPr>
          <p:nvPr>
            <p:ph type="body" idx="1"/>
          </p:nvPr>
        </p:nvSpPr>
        <p:spPr/>
        <p:txBody>
          <a:bodyPr/>
          <a:lstStyle/>
          <a:p>
            <a:r>
              <a:rPr lang="en-GB"/>
              <a:t>Again they should (as a pair) be stand-alone. (Not everyone wants to read the detail)</a:t>
            </a:r>
          </a:p>
          <a:p>
            <a:r>
              <a:rPr lang="en-GB"/>
              <a:t>The Introduction should motivate why you have done the work, and demonstrate your awareness of related literature. What are your objectives?</a:t>
            </a:r>
          </a:p>
          <a:p>
            <a:r>
              <a:rPr lang="en-GB"/>
              <a:t>The conclusion should:</a:t>
            </a:r>
          </a:p>
          <a:p>
            <a:pPr lvl="1"/>
            <a:r>
              <a:rPr lang="en-GB"/>
              <a:t>make it clear what the </a:t>
            </a:r>
            <a:r>
              <a:rPr lang="ja-JP" altLang="en-GB">
                <a:latin typeface="Arial"/>
              </a:rPr>
              <a:t>“</a:t>
            </a:r>
            <a:r>
              <a:rPr lang="en-GB"/>
              <a:t>take away message is</a:t>
            </a:r>
            <a:r>
              <a:rPr lang="ja-JP" altLang="en-GB">
                <a:latin typeface="Arial"/>
              </a:rPr>
              <a:t>”</a:t>
            </a:r>
            <a:r>
              <a:rPr lang="en-GB"/>
              <a:t>. </a:t>
            </a:r>
          </a:p>
          <a:p>
            <a:pPr lvl="1"/>
            <a:r>
              <a:rPr lang="en-GB"/>
              <a:t>Demonstrate analysis and synthesis that you have undertaken</a:t>
            </a:r>
          </a:p>
          <a:p>
            <a:pPr lvl="1"/>
            <a:r>
              <a:rPr lang="en-GB"/>
              <a:t>Explain any limitations in your work</a:t>
            </a:r>
          </a:p>
          <a:p>
            <a:pPr lvl="1"/>
            <a:r>
              <a:rPr lang="en-GB"/>
              <a:t>Detail future work to be undertaken</a:t>
            </a:r>
          </a:p>
          <a:p>
            <a:pPr lvl="1"/>
            <a:endParaRPr lang="en-GB"/>
          </a:p>
          <a:p>
            <a:r>
              <a:rPr lang="en-GB"/>
              <a:t>On analysis and synthesis.</a:t>
            </a:r>
          </a:p>
          <a:p>
            <a:pPr lvl="1">
              <a:buFont typeface="Wingdings" charset="0"/>
              <a:buNone/>
            </a:pPr>
            <a:r>
              <a:rPr lang="en-GB"/>
              <a:t>	There is no room for </a:t>
            </a:r>
            <a:r>
              <a:rPr lang="ja-JP" altLang="en-GB">
                <a:latin typeface="Arial"/>
              </a:rPr>
              <a:t>“</a:t>
            </a:r>
            <a:r>
              <a:rPr lang="en-GB"/>
              <a:t>I think..</a:t>
            </a:r>
            <a:r>
              <a:rPr lang="ja-JP" altLang="en-GB">
                <a:latin typeface="Arial"/>
              </a:rPr>
              <a:t>”</a:t>
            </a:r>
            <a:r>
              <a:rPr lang="en-GB"/>
              <a:t>,  </a:t>
            </a:r>
            <a:r>
              <a:rPr lang="ja-JP" altLang="en-GB">
                <a:latin typeface="Arial"/>
              </a:rPr>
              <a:t>“</a:t>
            </a:r>
            <a:r>
              <a:rPr lang="en-GB"/>
              <a:t>I believe</a:t>
            </a:r>
            <a:r>
              <a:rPr lang="ja-JP" altLang="en-GB">
                <a:latin typeface="Arial"/>
              </a:rPr>
              <a:t>”</a:t>
            </a:r>
            <a:r>
              <a:rPr lang="en-GB"/>
              <a:t>. Technical reports should take an objective and scientific standpoint.  </a:t>
            </a:r>
          </a:p>
        </p:txBody>
      </p:sp>
    </p:spTree>
    <p:extLst>
      <p:ext uri="{BB962C8B-B14F-4D97-AF65-F5344CB8AC3E}">
        <p14:creationId xmlns:p14="http://schemas.microsoft.com/office/powerpoint/2010/main" val="3886372698"/>
      </p:ext>
    </p:extLst>
  </p:cSld>
  <p:clrMapOvr>
    <a:masterClrMapping/>
  </p:clrMapOvr>
  <p:transition xmlns:p14="http://schemas.microsoft.com/office/powerpoint/2010/mai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0C46111A-CA94-1346-8783-E82F038D8589}" type="slidenum">
              <a:rPr lang="en-GB"/>
              <a:pPr/>
              <a:t>14</a:t>
            </a:fld>
            <a:endParaRPr lang="en-GB"/>
          </a:p>
        </p:txBody>
      </p:sp>
      <p:sp>
        <p:nvSpPr>
          <p:cNvPr id="251906" name="Rectangle 2"/>
          <p:cNvSpPr>
            <a:spLocks noGrp="1" noChangeArrowheads="1"/>
          </p:cNvSpPr>
          <p:nvPr>
            <p:ph type="title"/>
          </p:nvPr>
        </p:nvSpPr>
        <p:spPr/>
        <p:txBody>
          <a:bodyPr/>
          <a:lstStyle/>
          <a:p>
            <a:r>
              <a:rPr lang="en-GB"/>
              <a:t>Citations, References and Bibliography</a:t>
            </a:r>
          </a:p>
        </p:txBody>
      </p:sp>
      <p:sp>
        <p:nvSpPr>
          <p:cNvPr id="251907" name="Rectangle 3"/>
          <p:cNvSpPr>
            <a:spLocks noGrp="1" noChangeArrowheads="1"/>
          </p:cNvSpPr>
          <p:nvPr>
            <p:ph type="body" idx="1"/>
          </p:nvPr>
        </p:nvSpPr>
        <p:spPr/>
        <p:txBody>
          <a:bodyPr/>
          <a:lstStyle/>
          <a:p>
            <a:r>
              <a:rPr lang="en-GB"/>
              <a:t>Learn how to format a reference and how to cite it.</a:t>
            </a:r>
          </a:p>
          <a:p>
            <a:r>
              <a:rPr lang="en-GB"/>
              <a:t>There are two major formats in use.</a:t>
            </a:r>
          </a:p>
          <a:p>
            <a:endParaRPr lang="en-GB"/>
          </a:p>
          <a:p>
            <a:r>
              <a:rPr lang="en-GB"/>
              <a:t>Harvard   - Cite with Name and Date</a:t>
            </a:r>
          </a:p>
          <a:p>
            <a:pPr lvl="1"/>
            <a:r>
              <a:rPr lang="en-GB"/>
              <a:t>Much preferred for technical reports</a:t>
            </a:r>
          </a:p>
          <a:p>
            <a:pPr lvl="1"/>
            <a:r>
              <a:rPr lang="en-GB">
                <a:hlinkClick r:id="rId3"/>
              </a:rPr>
              <a:t>http://www.lib.monash.edu.au/tutorials/citing/harvard.html</a:t>
            </a:r>
            <a:endParaRPr lang="en-GB"/>
          </a:p>
          <a:p>
            <a:pPr>
              <a:buFont typeface="Wingdings" charset="0"/>
              <a:buNone/>
            </a:pPr>
            <a:endParaRPr lang="en-GB"/>
          </a:p>
          <a:p>
            <a:r>
              <a:rPr lang="en-GB"/>
              <a:t>IEEE – Cite with Number</a:t>
            </a:r>
          </a:p>
          <a:p>
            <a:pPr lvl="1"/>
            <a:r>
              <a:rPr lang="en-GB"/>
              <a:t>Much more compact so used is paper based IEEE and ACM journals</a:t>
            </a:r>
          </a:p>
          <a:p>
            <a:pPr lvl="1"/>
            <a:r>
              <a:rPr lang="en-GB">
                <a:hlinkClick r:id="rId4"/>
              </a:rPr>
              <a:t>http://www.lib.monash.edu.au/tutorials/citing/ieee.html</a:t>
            </a:r>
            <a:endParaRPr lang="en-GB"/>
          </a:p>
          <a:p>
            <a:pPr lvl="1"/>
            <a:endParaRPr lang="en-GB"/>
          </a:p>
          <a:p>
            <a:r>
              <a:rPr lang="en-GB"/>
              <a:t>Bibliographies are reading lists, that provide more background on the area, but which you have not specifically cited</a:t>
            </a:r>
          </a:p>
          <a:p>
            <a:endParaRPr lang="en-GB"/>
          </a:p>
        </p:txBody>
      </p:sp>
    </p:spTree>
    <p:extLst>
      <p:ext uri="{BB962C8B-B14F-4D97-AF65-F5344CB8AC3E}">
        <p14:creationId xmlns:p14="http://schemas.microsoft.com/office/powerpoint/2010/main" val="3146083366"/>
      </p:ext>
    </p:extLst>
  </p:cSld>
  <p:clrMapOvr>
    <a:masterClrMapping/>
  </p:clrMapOvr>
  <p:transition xmlns:p14="http://schemas.microsoft.com/office/powerpoint/2010/mai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51B0B609-3004-D642-A4FD-72B9D8B6F172}" type="slidenum">
              <a:rPr lang="en-GB"/>
              <a:pPr/>
              <a:t>15</a:t>
            </a:fld>
            <a:endParaRPr lang="en-GB"/>
          </a:p>
        </p:txBody>
      </p:sp>
      <p:sp>
        <p:nvSpPr>
          <p:cNvPr id="266242" name="Rectangle 2"/>
          <p:cNvSpPr>
            <a:spLocks noGrp="1" noChangeArrowheads="1"/>
          </p:cNvSpPr>
          <p:nvPr>
            <p:ph type="title"/>
          </p:nvPr>
        </p:nvSpPr>
        <p:spPr/>
        <p:txBody>
          <a:bodyPr/>
          <a:lstStyle/>
          <a:p>
            <a:r>
              <a:rPr lang="en-GB"/>
              <a:t>Citation On-line and of the On-line</a:t>
            </a:r>
          </a:p>
        </p:txBody>
      </p:sp>
      <p:sp>
        <p:nvSpPr>
          <p:cNvPr id="266243" name="Rectangle 3"/>
          <p:cNvSpPr>
            <a:spLocks noGrp="1" noChangeArrowheads="1"/>
          </p:cNvSpPr>
          <p:nvPr>
            <p:ph type="body" idx="1"/>
          </p:nvPr>
        </p:nvSpPr>
        <p:spPr/>
        <p:txBody>
          <a:bodyPr/>
          <a:lstStyle/>
          <a:p>
            <a:pPr marL="381000" indent="-381000"/>
            <a:r>
              <a:rPr lang="en-GB"/>
              <a:t>In these days when </a:t>
            </a:r>
          </a:p>
          <a:p>
            <a:pPr marL="762000" lvl="1" indent="-304800">
              <a:buFont typeface="Wingdings" charset="0"/>
              <a:buAutoNum type="arabicPeriod"/>
            </a:pPr>
            <a:r>
              <a:rPr lang="en-GB"/>
              <a:t>Many of the papers you cite are available on-line</a:t>
            </a:r>
          </a:p>
          <a:p>
            <a:pPr marL="762000" lvl="1" indent="-304800">
              <a:buFont typeface="Wingdings" charset="0"/>
              <a:buAutoNum type="arabicPeriod"/>
            </a:pPr>
            <a:r>
              <a:rPr lang="en-GB"/>
              <a:t>Your paper will in all likeliness be read on-line</a:t>
            </a:r>
          </a:p>
          <a:p>
            <a:pPr marL="762000" lvl="1" indent="-304800">
              <a:buFont typeface="Wingdings" charset="0"/>
              <a:buNone/>
            </a:pPr>
            <a:r>
              <a:rPr lang="en-GB" b="1"/>
              <a:t>in addition to the normal reference</a:t>
            </a:r>
            <a:r>
              <a:rPr lang="en-GB"/>
              <a:t>, it is customary to hyperlink your references to the on-line version– making it much easier for your readers to follow.</a:t>
            </a:r>
          </a:p>
          <a:p>
            <a:pPr marL="381000" indent="-381000"/>
            <a:r>
              <a:rPr lang="en-GB"/>
              <a:t>A number of sources may only be available on-line. A good rule of thumb is – if you can identify the provenance (author(s) name, and a name for the on-line publication, date of publication) then cite and reference it in the normal way. (Stating date accessed)</a:t>
            </a:r>
          </a:p>
          <a:p>
            <a:pPr marL="381000" indent="-381000"/>
            <a:r>
              <a:rPr lang="en-GB"/>
              <a:t>If it is just a </a:t>
            </a:r>
            <a:r>
              <a:rPr lang="ja-JP" altLang="en-GB">
                <a:latin typeface="Arial"/>
              </a:rPr>
              <a:t>“</a:t>
            </a:r>
            <a:r>
              <a:rPr lang="en-GB"/>
              <a:t>web page</a:t>
            </a:r>
            <a:r>
              <a:rPr lang="ja-JP" altLang="en-GB">
                <a:latin typeface="Arial"/>
              </a:rPr>
              <a:t>”</a:t>
            </a:r>
            <a:r>
              <a:rPr lang="en-GB"/>
              <a:t>, then it should not be in your references. Maybe it should be a footnote – or if you have lots then consider a </a:t>
            </a:r>
            <a:r>
              <a:rPr lang="ja-JP" altLang="en-GB">
                <a:latin typeface="Arial"/>
              </a:rPr>
              <a:t>“</a:t>
            </a:r>
            <a:r>
              <a:rPr lang="en-GB"/>
              <a:t>Web Page References</a:t>
            </a:r>
            <a:r>
              <a:rPr lang="ja-JP" altLang="en-GB">
                <a:latin typeface="Arial"/>
              </a:rPr>
              <a:t>”</a:t>
            </a:r>
            <a:r>
              <a:rPr lang="en-GB"/>
              <a:t> section.</a:t>
            </a:r>
          </a:p>
        </p:txBody>
      </p:sp>
    </p:spTree>
    <p:extLst>
      <p:ext uri="{BB962C8B-B14F-4D97-AF65-F5344CB8AC3E}">
        <p14:creationId xmlns:p14="http://schemas.microsoft.com/office/powerpoint/2010/main" val="1182520516"/>
      </p:ext>
    </p:extLst>
  </p:cSld>
  <p:clrMapOvr>
    <a:masterClrMapping/>
  </p:clrMapOvr>
  <p:transition xmlns:p14="http://schemas.microsoft.com/office/powerpoint/2010/mai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Footer Placeholder 5"/>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defRPr sz="4000">
                <a:solidFill>
                  <a:schemeClr val="tx2"/>
                </a:solidFill>
                <a:latin typeface="Tahoma" charset="0"/>
                <a:ea typeface="ＭＳ Ｐゴシック" charset="0"/>
                <a:cs typeface="ＭＳ Ｐゴシック" charset="0"/>
              </a:defRPr>
            </a:lvl1pPr>
            <a:lvl2pPr marL="37931725" indent="-37474525" defTabSz="762000">
              <a:defRPr sz="4000">
                <a:solidFill>
                  <a:schemeClr val="tx2"/>
                </a:solidFill>
                <a:latin typeface="Tahoma" charset="0"/>
                <a:ea typeface="ＭＳ Ｐゴシック" charset="0"/>
              </a:defRPr>
            </a:lvl2pPr>
            <a:lvl3pPr>
              <a:defRPr sz="4000">
                <a:solidFill>
                  <a:schemeClr val="tx2"/>
                </a:solidFill>
                <a:latin typeface="Tahoma" charset="0"/>
                <a:ea typeface="ＭＳ Ｐゴシック" charset="0"/>
              </a:defRPr>
            </a:lvl3pPr>
            <a:lvl4pPr>
              <a:defRPr sz="4000">
                <a:solidFill>
                  <a:schemeClr val="tx2"/>
                </a:solidFill>
                <a:latin typeface="Tahoma" charset="0"/>
                <a:ea typeface="ＭＳ Ｐゴシック" charset="0"/>
              </a:defRPr>
            </a:lvl4pPr>
            <a:lvl5pPr>
              <a:defRPr sz="4000">
                <a:solidFill>
                  <a:schemeClr val="tx2"/>
                </a:solidFill>
                <a:latin typeface="Tahoma" charset="0"/>
                <a:ea typeface="ＭＳ Ｐゴシック" charset="0"/>
              </a:defRPr>
            </a:lvl5pPr>
            <a:lvl6pPr marL="457200" eaLnBrk="0" fontAlgn="base" hangingPunct="0">
              <a:spcBef>
                <a:spcPct val="20000"/>
              </a:spcBef>
              <a:spcAft>
                <a:spcPct val="0"/>
              </a:spcAft>
              <a:defRPr sz="4000">
                <a:solidFill>
                  <a:schemeClr val="tx2"/>
                </a:solidFill>
                <a:latin typeface="Tahoma" charset="0"/>
                <a:ea typeface="ＭＳ Ｐゴシック" charset="0"/>
              </a:defRPr>
            </a:lvl6pPr>
            <a:lvl7pPr marL="914400" eaLnBrk="0" fontAlgn="base" hangingPunct="0">
              <a:spcBef>
                <a:spcPct val="20000"/>
              </a:spcBef>
              <a:spcAft>
                <a:spcPct val="0"/>
              </a:spcAft>
              <a:defRPr sz="4000">
                <a:solidFill>
                  <a:schemeClr val="tx2"/>
                </a:solidFill>
                <a:latin typeface="Tahoma" charset="0"/>
                <a:ea typeface="ＭＳ Ｐゴシック" charset="0"/>
              </a:defRPr>
            </a:lvl7pPr>
            <a:lvl8pPr marL="1371600" eaLnBrk="0" fontAlgn="base" hangingPunct="0">
              <a:spcBef>
                <a:spcPct val="20000"/>
              </a:spcBef>
              <a:spcAft>
                <a:spcPct val="0"/>
              </a:spcAft>
              <a:defRPr sz="4000">
                <a:solidFill>
                  <a:schemeClr val="tx2"/>
                </a:solidFill>
                <a:latin typeface="Tahoma" charset="0"/>
                <a:ea typeface="ＭＳ Ｐゴシック" charset="0"/>
              </a:defRPr>
            </a:lvl8pPr>
            <a:lvl9pPr marL="1828800" eaLnBrk="0" fontAlgn="base" hangingPunct="0">
              <a:spcBef>
                <a:spcPct val="20000"/>
              </a:spcBef>
              <a:spcAft>
                <a:spcPct val="0"/>
              </a:spcAft>
              <a:defRPr sz="4000">
                <a:solidFill>
                  <a:schemeClr val="tx2"/>
                </a:solidFill>
                <a:latin typeface="Tahoma" charset="0"/>
                <a:ea typeface="ＭＳ Ｐゴシック" charset="0"/>
              </a:defRPr>
            </a:lvl9pPr>
          </a:lstStyle>
          <a:p>
            <a:r>
              <a:rPr lang="en-GB" sz="1000">
                <a:solidFill>
                  <a:schemeClr val="bg1"/>
                </a:solidFill>
                <a:latin typeface="Arial" charset="0"/>
              </a:rPr>
              <a:t>saw@ecs.soton.ac.uk</a:t>
            </a:r>
          </a:p>
        </p:txBody>
      </p:sp>
      <p:sp>
        <p:nvSpPr>
          <p:cNvPr id="81923" name="Rectangle 2"/>
          <p:cNvSpPr>
            <a:spLocks noGrp="1" noChangeArrowheads="1"/>
          </p:cNvSpPr>
          <p:nvPr>
            <p:ph type="title"/>
          </p:nvPr>
        </p:nvSpPr>
        <p:spPr/>
        <p:txBody>
          <a:bodyPr/>
          <a:lstStyle/>
          <a:p>
            <a:r>
              <a:rPr lang="en-GB" sz="2800">
                <a:latin typeface="Arial Black" charset="0"/>
                <a:ea typeface="ＭＳ Ｐゴシック" charset="0"/>
                <a:cs typeface="ＭＳ Ｐゴシック" charset="0"/>
              </a:rPr>
              <a:t>Academic Integrity and  Plagiarism?</a:t>
            </a:r>
          </a:p>
        </p:txBody>
      </p:sp>
      <p:sp>
        <p:nvSpPr>
          <p:cNvPr id="81924" name="Rectangle 3"/>
          <p:cNvSpPr>
            <a:spLocks noGrp="1" noChangeArrowheads="1"/>
          </p:cNvSpPr>
          <p:nvPr>
            <p:ph type="body" sz="half" idx="2"/>
          </p:nvPr>
        </p:nvSpPr>
        <p:spPr>
          <a:xfrm>
            <a:off x="4932363" y="1700213"/>
            <a:ext cx="3810000" cy="4327525"/>
          </a:xfrm>
        </p:spPr>
        <p:txBody>
          <a:bodyPr/>
          <a:lstStyle/>
          <a:p>
            <a:pPr>
              <a:lnSpc>
                <a:spcPct val="80000"/>
              </a:lnSpc>
            </a:pPr>
            <a:endParaRPr lang="en-GB" sz="1200">
              <a:latin typeface="Arial" charset="0"/>
              <a:ea typeface="ＭＳ Ｐゴシック" charset="0"/>
              <a:cs typeface="ＭＳ Ｐゴシック" charset="0"/>
            </a:endParaRPr>
          </a:p>
          <a:p>
            <a:pPr>
              <a:lnSpc>
                <a:spcPct val="80000"/>
              </a:lnSpc>
            </a:pPr>
            <a:r>
              <a:rPr lang="en-GB" sz="1600">
                <a:latin typeface="Arial" charset="0"/>
                <a:ea typeface="ＭＳ Ｐゴシック" charset="0"/>
                <a:cs typeface="ＭＳ Ｐゴシック" charset="0"/>
              </a:rPr>
              <a:t>In some countries/cultures students may expect to copy</a:t>
            </a:r>
          </a:p>
          <a:p>
            <a:pPr>
              <a:lnSpc>
                <a:spcPct val="80000"/>
              </a:lnSpc>
            </a:pPr>
            <a:r>
              <a:rPr lang="en-GB" sz="1600">
                <a:latin typeface="Arial" charset="0"/>
                <a:ea typeface="ＭＳ Ｐゴシック" charset="0"/>
                <a:cs typeface="ＭＳ Ｐゴシック" charset="0"/>
              </a:rPr>
              <a:t>Teachers may want students to repeat exactly what is in text books or lecture notes. </a:t>
            </a:r>
          </a:p>
          <a:p>
            <a:pPr>
              <a:lnSpc>
                <a:spcPct val="80000"/>
              </a:lnSpc>
            </a:pPr>
            <a:r>
              <a:rPr lang="en-GB" sz="1600">
                <a:latin typeface="Arial" charset="0"/>
                <a:ea typeface="ＭＳ Ｐゴシック" charset="0"/>
                <a:cs typeface="ＭＳ Ｐゴシック" charset="0"/>
              </a:rPr>
              <a:t>At the University of Southampton all work you submit for marking must be your own original creation</a:t>
            </a:r>
          </a:p>
          <a:p>
            <a:pPr>
              <a:lnSpc>
                <a:spcPct val="80000"/>
              </a:lnSpc>
            </a:pPr>
            <a:r>
              <a:rPr lang="en-GB" sz="1600">
                <a:latin typeface="Arial" charset="0"/>
                <a:ea typeface="ＭＳ Ｐゴシック" charset="0"/>
                <a:cs typeface="ＭＳ Ｐゴシック" charset="0"/>
              </a:rPr>
              <a:t>Presenting another</a:t>
            </a:r>
            <a:r>
              <a:rPr lang="ja-JP" altLang="en-GB" sz="1600">
                <a:latin typeface="Arial" charset="0"/>
                <a:ea typeface="ＭＳ Ｐゴシック" charset="0"/>
                <a:cs typeface="ＭＳ Ｐゴシック" charset="0"/>
              </a:rPr>
              <a:t>’</a:t>
            </a:r>
            <a:r>
              <a:rPr lang="en-GB" sz="1600">
                <a:latin typeface="Arial" charset="0"/>
                <a:ea typeface="ＭＳ Ｐゴシック" charset="0"/>
                <a:cs typeface="ＭＳ Ｐゴシック" charset="0"/>
              </a:rPr>
              <a:t>s work as if it was your own  is called "plagiarism" and is the </a:t>
            </a:r>
            <a:r>
              <a:rPr lang="en-GB" sz="1600" u="sng">
                <a:latin typeface="Arial" charset="0"/>
                <a:ea typeface="ＭＳ Ｐゴシック" charset="0"/>
                <a:cs typeface="ＭＳ Ｐゴシック" charset="0"/>
              </a:rPr>
              <a:t>wrong thing to do</a:t>
            </a:r>
            <a:r>
              <a:rPr lang="en-GB" sz="1600">
                <a:latin typeface="Arial" charset="0"/>
                <a:ea typeface="ＭＳ Ｐゴシック" charset="0"/>
                <a:cs typeface="ＭＳ Ｐゴシック" charset="0"/>
              </a:rPr>
              <a:t>. </a:t>
            </a:r>
            <a:endParaRPr lang="en-GB" sz="1600" b="1">
              <a:latin typeface="Arial" charset="0"/>
              <a:ea typeface="ＭＳ Ｐゴシック" charset="0"/>
              <a:cs typeface="ＭＳ Ｐゴシック" charset="0"/>
            </a:endParaRPr>
          </a:p>
          <a:p>
            <a:pPr>
              <a:lnSpc>
                <a:spcPct val="80000"/>
              </a:lnSpc>
            </a:pPr>
            <a:r>
              <a:rPr lang="en-GB" sz="1600" b="1">
                <a:latin typeface="Arial" charset="0"/>
                <a:ea typeface="ＭＳ Ｐゴシック" charset="0"/>
                <a:cs typeface="ＭＳ Ｐゴシック" charset="0"/>
              </a:rPr>
              <a:t>Plagiarism </a:t>
            </a:r>
            <a:r>
              <a:rPr lang="en-GB" sz="1600">
                <a:latin typeface="Arial" charset="0"/>
                <a:ea typeface="ＭＳ Ｐゴシック" charset="0"/>
                <a:cs typeface="ＭＳ Ｐゴシック" charset="0"/>
              </a:rPr>
              <a:t>is what you do when you copy without acknowledging your sources</a:t>
            </a:r>
          </a:p>
          <a:p>
            <a:pPr>
              <a:lnSpc>
                <a:spcPct val="80000"/>
              </a:lnSpc>
            </a:pPr>
            <a:r>
              <a:rPr lang="en-GB" sz="1600">
                <a:latin typeface="Arial" charset="0"/>
                <a:ea typeface="ＭＳ Ｐゴシック" charset="0"/>
                <a:cs typeface="ＭＳ Ｐゴシック" charset="0"/>
              </a:rPr>
              <a:t>There are academic conventions to acknowledge sources</a:t>
            </a:r>
          </a:p>
          <a:p>
            <a:pPr>
              <a:lnSpc>
                <a:spcPct val="80000"/>
              </a:lnSpc>
            </a:pPr>
            <a:r>
              <a:rPr lang="en-GB" sz="1600">
                <a:latin typeface="Arial" charset="0"/>
                <a:ea typeface="ＭＳ Ｐゴシック" charset="0"/>
                <a:cs typeface="ＭＳ Ｐゴシック" charset="0"/>
              </a:rPr>
              <a:t>We have clear university regulations against plagiarism</a:t>
            </a:r>
          </a:p>
        </p:txBody>
      </p:sp>
      <p:pic>
        <p:nvPicPr>
          <p:cNvPr id="81925" name="Picture 7" descr="MCj00843820000[1]"/>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754063" y="2573338"/>
            <a:ext cx="3810000" cy="2900362"/>
          </a:xfrm>
        </p:spPr>
      </p:pic>
      <p:sp>
        <p:nvSpPr>
          <p:cNvPr id="81926" name="Rectangle 8"/>
          <p:cNvSpPr>
            <a:spLocks noChangeArrowheads="1"/>
          </p:cNvSpPr>
          <p:nvPr/>
        </p:nvSpPr>
        <p:spPr bwMode="auto">
          <a:xfrm>
            <a:off x="0" y="5516563"/>
            <a:ext cx="4895850"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p>
            <a:pPr algn="ctr">
              <a:lnSpc>
                <a:spcPct val="80000"/>
              </a:lnSpc>
              <a:buFont typeface="Wingdings" charset="0"/>
              <a:buNone/>
            </a:pPr>
            <a:r>
              <a:rPr lang="en-GB" sz="1800" b="1">
                <a:solidFill>
                  <a:schemeClr val="tx1"/>
                </a:solidFill>
              </a:rPr>
              <a:t>Plagiarism is using someone else</a:t>
            </a:r>
            <a:r>
              <a:rPr lang="ja-JP" altLang="en-GB" sz="1800" b="1">
                <a:solidFill>
                  <a:schemeClr val="tx1"/>
                </a:solidFill>
              </a:rPr>
              <a:t>’</a:t>
            </a:r>
            <a:r>
              <a:rPr lang="en-GB" sz="1800" b="1">
                <a:solidFill>
                  <a:schemeClr val="tx1"/>
                </a:solidFill>
              </a:rPr>
              <a:t>s work</a:t>
            </a:r>
            <a:br>
              <a:rPr lang="en-GB" sz="1800" b="1">
                <a:solidFill>
                  <a:schemeClr val="tx1"/>
                </a:solidFill>
              </a:rPr>
            </a:br>
            <a:r>
              <a:rPr lang="en-GB" sz="1800" b="1">
                <a:solidFill>
                  <a:schemeClr val="tx1"/>
                </a:solidFill>
              </a:rPr>
              <a:t>but not indicating that it is not your own</a:t>
            </a:r>
          </a:p>
        </p:txBody>
      </p:sp>
    </p:spTree>
    <p:extLst>
      <p:ext uri="{BB962C8B-B14F-4D97-AF65-F5344CB8AC3E}">
        <p14:creationId xmlns:p14="http://schemas.microsoft.com/office/powerpoint/2010/main" val="1865740107"/>
      </p:ext>
    </p:extLst>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6D384C69-B166-D14F-928C-B8687B7A52B3}" type="slidenum">
              <a:rPr lang="en-GB"/>
              <a:pPr/>
              <a:t>17</a:t>
            </a:fld>
            <a:endParaRPr lang="en-GB"/>
          </a:p>
        </p:txBody>
      </p:sp>
      <p:sp>
        <p:nvSpPr>
          <p:cNvPr id="252930" name="Rectangle 2"/>
          <p:cNvSpPr>
            <a:spLocks noGrp="1" noChangeArrowheads="1"/>
          </p:cNvSpPr>
          <p:nvPr>
            <p:ph type="title"/>
          </p:nvPr>
        </p:nvSpPr>
        <p:spPr/>
        <p:txBody>
          <a:bodyPr/>
          <a:lstStyle/>
          <a:p>
            <a:r>
              <a:rPr lang="en-GB"/>
              <a:t>Avoiding Plagiarism</a:t>
            </a:r>
          </a:p>
        </p:txBody>
      </p:sp>
      <p:sp>
        <p:nvSpPr>
          <p:cNvPr id="252931" name="Rectangle 3"/>
          <p:cNvSpPr>
            <a:spLocks noGrp="1" noChangeArrowheads="1"/>
          </p:cNvSpPr>
          <p:nvPr>
            <p:ph type="body" idx="1"/>
          </p:nvPr>
        </p:nvSpPr>
        <p:spPr/>
        <p:txBody>
          <a:bodyPr/>
          <a:lstStyle/>
          <a:p>
            <a:pPr marL="381000" indent="-381000">
              <a:lnSpc>
                <a:spcPct val="80000"/>
              </a:lnSpc>
            </a:pPr>
            <a:r>
              <a:rPr lang="en-GB" sz="1800"/>
              <a:t>If you cut and paste words from </a:t>
            </a:r>
            <a:r>
              <a:rPr lang="en-GB" sz="1800" b="1"/>
              <a:t>anywhere</a:t>
            </a:r>
            <a:r>
              <a:rPr lang="en-GB" sz="1800"/>
              <a:t> else, and you do not attribute those words to the original author/webpage then that is plagiarism.</a:t>
            </a:r>
          </a:p>
          <a:p>
            <a:pPr marL="381000" indent="-381000">
              <a:lnSpc>
                <a:spcPct val="80000"/>
              </a:lnSpc>
            </a:pPr>
            <a:r>
              <a:rPr lang="en-GB" sz="1800"/>
              <a:t>Plagiarism is cheating and an attempt to defraud, and </a:t>
            </a:r>
          </a:p>
          <a:p>
            <a:pPr marL="762000" lvl="1" indent="-304800">
              <a:lnSpc>
                <a:spcPct val="80000"/>
              </a:lnSpc>
              <a:buFont typeface="Wingdings" charset="0"/>
              <a:buAutoNum type="arabicPeriod"/>
            </a:pPr>
            <a:r>
              <a:rPr lang="en-GB" sz="1400"/>
              <a:t>We run programs to identify plagiarism</a:t>
            </a:r>
          </a:p>
          <a:p>
            <a:pPr marL="762000" lvl="1" indent="-304800">
              <a:lnSpc>
                <a:spcPct val="80000"/>
              </a:lnSpc>
              <a:buFont typeface="Wingdings" charset="0"/>
              <a:buAutoNum type="arabicPeriod"/>
            </a:pPr>
            <a:r>
              <a:rPr lang="en-GB" sz="1400"/>
              <a:t>ECS and the University have disciplinary procedures for people identified as cheats.</a:t>
            </a:r>
          </a:p>
          <a:p>
            <a:pPr marL="762000" lvl="1" indent="-304800">
              <a:lnSpc>
                <a:spcPct val="80000"/>
              </a:lnSpc>
              <a:buFont typeface="Wingdings" charset="0"/>
              <a:buNone/>
            </a:pPr>
            <a:r>
              <a:rPr lang="en-GB" sz="1400"/>
              <a:t>	</a:t>
            </a:r>
            <a:r>
              <a:rPr lang="en-GB" sz="1400">
                <a:hlinkClick r:id="rId3"/>
              </a:rPr>
              <a:t>https://secure.ecs.soton.ac.uk/ug/handbook/2006/GeneralInformation.htm#_Practical_Work</a:t>
            </a:r>
            <a:endParaRPr lang="en-GB" sz="1400"/>
          </a:p>
          <a:p>
            <a:pPr marL="762000" lvl="1" indent="-304800">
              <a:lnSpc>
                <a:spcPct val="80000"/>
              </a:lnSpc>
              <a:buFont typeface="Wingdings" charset="0"/>
              <a:buNone/>
            </a:pPr>
            <a:r>
              <a:rPr lang="en-GB" sz="1400"/>
              <a:t>	</a:t>
            </a:r>
            <a:r>
              <a:rPr lang="en-GB" sz="1400">
                <a:hlinkClick r:id="rId4"/>
              </a:rPr>
              <a:t>http://www.calendar.soton.ac.uk/sectionIV/part8.html</a:t>
            </a:r>
            <a:r>
              <a:rPr lang="en-GB" sz="1400"/>
              <a:t> </a:t>
            </a:r>
          </a:p>
          <a:p>
            <a:pPr marL="762000" lvl="1" indent="-304800">
              <a:lnSpc>
                <a:spcPct val="80000"/>
              </a:lnSpc>
              <a:buFont typeface="Wingdings" charset="0"/>
              <a:buNone/>
            </a:pPr>
            <a:r>
              <a:rPr lang="en-GB" sz="1400"/>
              <a:t>	</a:t>
            </a:r>
            <a:r>
              <a:rPr lang="en-GB" sz="1400">
                <a:hlinkClick r:id="rId5"/>
              </a:rPr>
              <a:t>http://www.studentservices.soton.ac.uk/studenthbk/plag.html</a:t>
            </a:r>
            <a:endParaRPr lang="en-GB" sz="1400"/>
          </a:p>
          <a:p>
            <a:pPr marL="381000" indent="-381000">
              <a:lnSpc>
                <a:spcPct val="80000"/>
              </a:lnSpc>
            </a:pPr>
            <a:r>
              <a:rPr lang="en-GB" sz="1800"/>
              <a:t>If you do cut and paste then you should </a:t>
            </a:r>
            <a:r>
              <a:rPr lang="ja-JP" altLang="en-GB" sz="1800">
                <a:latin typeface="Arial"/>
              </a:rPr>
              <a:t>“</a:t>
            </a:r>
            <a:r>
              <a:rPr lang="en-GB" sz="1800"/>
              <a:t>quote</a:t>
            </a:r>
            <a:r>
              <a:rPr lang="ja-JP" altLang="en-GB" sz="1800">
                <a:latin typeface="Arial"/>
              </a:rPr>
              <a:t>”</a:t>
            </a:r>
            <a:r>
              <a:rPr lang="en-GB" sz="1800"/>
              <a:t>. E.g. As Doolittle (1966), says </a:t>
            </a:r>
            <a:r>
              <a:rPr lang="ja-JP" altLang="en-GB" sz="1800">
                <a:latin typeface="Arial"/>
              </a:rPr>
              <a:t>“</a:t>
            </a:r>
            <a:r>
              <a:rPr lang="en-GB" sz="1800"/>
              <a:t>the rain in Spain stays mainly on the plain</a:t>
            </a:r>
            <a:r>
              <a:rPr lang="ja-JP" altLang="en-GB" sz="1800">
                <a:latin typeface="Arial"/>
              </a:rPr>
              <a:t>”</a:t>
            </a:r>
            <a:r>
              <a:rPr lang="en-GB" sz="1800"/>
              <a:t>. For quotes of larger than a paragraph, indents are often used.</a:t>
            </a:r>
          </a:p>
          <a:p>
            <a:pPr marL="381000" indent="-381000">
              <a:lnSpc>
                <a:spcPct val="80000"/>
              </a:lnSpc>
            </a:pPr>
            <a:r>
              <a:rPr lang="en-GB" sz="1800"/>
              <a:t>See </a:t>
            </a:r>
          </a:p>
          <a:p>
            <a:pPr marL="762000" lvl="1" indent="-304800">
              <a:lnSpc>
                <a:spcPct val="80000"/>
              </a:lnSpc>
              <a:buFont typeface="Wingdings" charset="0"/>
              <a:buNone/>
            </a:pPr>
            <a:r>
              <a:rPr lang="en-GB" sz="1400">
                <a:hlinkClick r:id="rId6"/>
              </a:rPr>
              <a:t>https://secure.ecs.soton.ac.uk/notes/info1010/resources/AcademicIntegrity.ppt</a:t>
            </a:r>
            <a:endParaRPr lang="en-GB" sz="1400"/>
          </a:p>
          <a:p>
            <a:pPr marL="381000" indent="-381000">
              <a:lnSpc>
                <a:spcPct val="80000"/>
              </a:lnSpc>
            </a:pPr>
            <a:r>
              <a:rPr lang="en-GB" sz="1800"/>
              <a:t>When you hand in work or submit a paper to a conference you sign a declaration that this is *all* your own work. If you sign this and then plagiarise, not only will you be a cheat but also a liar.</a:t>
            </a:r>
          </a:p>
          <a:p>
            <a:pPr marL="762000" lvl="1" indent="-304800">
              <a:lnSpc>
                <a:spcPct val="80000"/>
              </a:lnSpc>
              <a:buFont typeface="Wingdings" charset="0"/>
              <a:buNone/>
            </a:pPr>
            <a:endParaRPr lang="en-GB" sz="1400"/>
          </a:p>
        </p:txBody>
      </p:sp>
    </p:spTree>
    <p:extLst>
      <p:ext uri="{BB962C8B-B14F-4D97-AF65-F5344CB8AC3E}">
        <p14:creationId xmlns:p14="http://schemas.microsoft.com/office/powerpoint/2010/main" val="1326664347"/>
      </p:ext>
    </p:extLst>
  </p:cSld>
  <p:clrMapOvr>
    <a:masterClrMapping/>
  </p:clrMapOvr>
  <p:transition xmlns:p14="http://schemas.microsoft.com/office/powerpoint/2010/main">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Footer Placeholder 3"/>
          <p:cNvSpPr>
            <a:spLocks noGrp="1"/>
          </p:cNvSpPr>
          <p:nvPr>
            <p:ph type="ftr" sz="quarter" idx="4294967295"/>
          </p:nvPr>
        </p:nvSpPr>
        <p:spPr>
          <a:xfrm>
            <a:off x="3132138" y="6423025"/>
            <a:ext cx="2895600" cy="2603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defRPr sz="4000">
                <a:solidFill>
                  <a:schemeClr val="tx2"/>
                </a:solidFill>
                <a:latin typeface="Tahoma" charset="0"/>
                <a:ea typeface="ＭＳ Ｐゴシック" charset="0"/>
                <a:cs typeface="ＭＳ Ｐゴシック" charset="0"/>
              </a:defRPr>
            </a:lvl1pPr>
            <a:lvl2pPr marL="37931725" indent="-37474525" defTabSz="762000">
              <a:defRPr sz="4000">
                <a:solidFill>
                  <a:schemeClr val="tx2"/>
                </a:solidFill>
                <a:latin typeface="Tahoma" charset="0"/>
                <a:ea typeface="ＭＳ Ｐゴシック" charset="0"/>
              </a:defRPr>
            </a:lvl2pPr>
            <a:lvl3pPr>
              <a:defRPr sz="4000">
                <a:solidFill>
                  <a:schemeClr val="tx2"/>
                </a:solidFill>
                <a:latin typeface="Tahoma" charset="0"/>
                <a:ea typeface="ＭＳ Ｐゴシック" charset="0"/>
              </a:defRPr>
            </a:lvl3pPr>
            <a:lvl4pPr>
              <a:defRPr sz="4000">
                <a:solidFill>
                  <a:schemeClr val="tx2"/>
                </a:solidFill>
                <a:latin typeface="Tahoma" charset="0"/>
                <a:ea typeface="ＭＳ Ｐゴシック" charset="0"/>
              </a:defRPr>
            </a:lvl4pPr>
            <a:lvl5pPr>
              <a:defRPr sz="4000">
                <a:solidFill>
                  <a:schemeClr val="tx2"/>
                </a:solidFill>
                <a:latin typeface="Tahoma" charset="0"/>
                <a:ea typeface="ＭＳ Ｐゴシック" charset="0"/>
              </a:defRPr>
            </a:lvl5pPr>
            <a:lvl6pPr marL="457200" eaLnBrk="0" fontAlgn="base" hangingPunct="0">
              <a:spcBef>
                <a:spcPct val="20000"/>
              </a:spcBef>
              <a:spcAft>
                <a:spcPct val="0"/>
              </a:spcAft>
              <a:defRPr sz="4000">
                <a:solidFill>
                  <a:schemeClr val="tx2"/>
                </a:solidFill>
                <a:latin typeface="Tahoma" charset="0"/>
                <a:ea typeface="ＭＳ Ｐゴシック" charset="0"/>
              </a:defRPr>
            </a:lvl6pPr>
            <a:lvl7pPr marL="914400" eaLnBrk="0" fontAlgn="base" hangingPunct="0">
              <a:spcBef>
                <a:spcPct val="20000"/>
              </a:spcBef>
              <a:spcAft>
                <a:spcPct val="0"/>
              </a:spcAft>
              <a:defRPr sz="4000">
                <a:solidFill>
                  <a:schemeClr val="tx2"/>
                </a:solidFill>
                <a:latin typeface="Tahoma" charset="0"/>
                <a:ea typeface="ＭＳ Ｐゴシック" charset="0"/>
              </a:defRPr>
            </a:lvl7pPr>
            <a:lvl8pPr marL="1371600" eaLnBrk="0" fontAlgn="base" hangingPunct="0">
              <a:spcBef>
                <a:spcPct val="20000"/>
              </a:spcBef>
              <a:spcAft>
                <a:spcPct val="0"/>
              </a:spcAft>
              <a:defRPr sz="4000">
                <a:solidFill>
                  <a:schemeClr val="tx2"/>
                </a:solidFill>
                <a:latin typeface="Tahoma" charset="0"/>
                <a:ea typeface="ＭＳ Ｐゴシック" charset="0"/>
              </a:defRPr>
            </a:lvl8pPr>
            <a:lvl9pPr marL="1828800" eaLnBrk="0" fontAlgn="base" hangingPunct="0">
              <a:spcBef>
                <a:spcPct val="20000"/>
              </a:spcBef>
              <a:spcAft>
                <a:spcPct val="0"/>
              </a:spcAft>
              <a:defRPr sz="4000">
                <a:solidFill>
                  <a:schemeClr val="tx2"/>
                </a:solidFill>
                <a:latin typeface="Tahoma" charset="0"/>
                <a:ea typeface="ＭＳ Ｐゴシック" charset="0"/>
              </a:defRPr>
            </a:lvl9pPr>
          </a:lstStyle>
          <a:p>
            <a:r>
              <a:rPr lang="en-GB" sz="1000">
                <a:solidFill>
                  <a:schemeClr val="bg1"/>
                </a:solidFill>
                <a:latin typeface="Arial" charset="0"/>
              </a:rPr>
              <a:t>saw@ecs.soton.ac.uk</a:t>
            </a:r>
          </a:p>
        </p:txBody>
      </p:sp>
      <p:sp>
        <p:nvSpPr>
          <p:cNvPr id="59395" name="Rectangle 2"/>
          <p:cNvSpPr>
            <a:spLocks noGrp="1" noChangeArrowheads="1"/>
          </p:cNvSpPr>
          <p:nvPr>
            <p:ph type="title"/>
          </p:nvPr>
        </p:nvSpPr>
        <p:spPr/>
        <p:txBody>
          <a:bodyPr/>
          <a:lstStyle/>
          <a:p>
            <a:r>
              <a:rPr lang="en-GB">
                <a:latin typeface="Arial Black" charset="0"/>
                <a:ea typeface="ＭＳ Ｐゴシック" charset="0"/>
                <a:cs typeface="ＭＳ Ｐゴシック" charset="0"/>
              </a:rPr>
              <a:t>Reports are not personal</a:t>
            </a:r>
          </a:p>
        </p:txBody>
      </p:sp>
      <p:pic>
        <p:nvPicPr>
          <p:cNvPr id="5939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6375" y="1557338"/>
            <a:ext cx="6342063" cy="457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59397" name="Text Box 4"/>
          <p:cNvSpPr txBox="1">
            <a:spLocks noChangeArrowheads="1"/>
          </p:cNvSpPr>
          <p:nvPr/>
        </p:nvSpPr>
        <p:spPr bwMode="auto">
          <a:xfrm>
            <a:off x="250825" y="6381750"/>
            <a:ext cx="51847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4000">
                <a:solidFill>
                  <a:schemeClr val="tx2"/>
                </a:solidFill>
                <a:latin typeface="Tahoma" charset="0"/>
                <a:ea typeface="ＭＳ Ｐゴシック" charset="0"/>
                <a:cs typeface="ＭＳ Ｐゴシック" charset="0"/>
              </a:defRPr>
            </a:lvl1pPr>
            <a:lvl2pPr marL="37931725" indent="-37474525">
              <a:defRPr sz="4000">
                <a:solidFill>
                  <a:schemeClr val="tx2"/>
                </a:solidFill>
                <a:latin typeface="Tahoma" charset="0"/>
                <a:ea typeface="ＭＳ Ｐゴシック" charset="0"/>
              </a:defRPr>
            </a:lvl2pPr>
            <a:lvl3pPr>
              <a:defRPr sz="4000">
                <a:solidFill>
                  <a:schemeClr val="tx2"/>
                </a:solidFill>
                <a:latin typeface="Tahoma" charset="0"/>
                <a:ea typeface="ＭＳ Ｐゴシック" charset="0"/>
              </a:defRPr>
            </a:lvl3pPr>
            <a:lvl4pPr>
              <a:defRPr sz="4000">
                <a:solidFill>
                  <a:schemeClr val="tx2"/>
                </a:solidFill>
                <a:latin typeface="Tahoma" charset="0"/>
                <a:ea typeface="ＭＳ Ｐゴシック" charset="0"/>
              </a:defRPr>
            </a:lvl4pPr>
            <a:lvl5pPr>
              <a:defRPr sz="4000">
                <a:solidFill>
                  <a:schemeClr val="tx2"/>
                </a:solidFill>
                <a:latin typeface="Tahoma" charset="0"/>
                <a:ea typeface="ＭＳ Ｐゴシック" charset="0"/>
              </a:defRPr>
            </a:lvl5pPr>
            <a:lvl6pPr marL="457200" eaLnBrk="0" fontAlgn="base" hangingPunct="0">
              <a:spcBef>
                <a:spcPct val="20000"/>
              </a:spcBef>
              <a:spcAft>
                <a:spcPct val="0"/>
              </a:spcAft>
              <a:defRPr sz="4000">
                <a:solidFill>
                  <a:schemeClr val="tx2"/>
                </a:solidFill>
                <a:latin typeface="Tahoma" charset="0"/>
                <a:ea typeface="ＭＳ Ｐゴシック" charset="0"/>
              </a:defRPr>
            </a:lvl6pPr>
            <a:lvl7pPr marL="914400" eaLnBrk="0" fontAlgn="base" hangingPunct="0">
              <a:spcBef>
                <a:spcPct val="20000"/>
              </a:spcBef>
              <a:spcAft>
                <a:spcPct val="0"/>
              </a:spcAft>
              <a:defRPr sz="4000">
                <a:solidFill>
                  <a:schemeClr val="tx2"/>
                </a:solidFill>
                <a:latin typeface="Tahoma" charset="0"/>
                <a:ea typeface="ＭＳ Ｐゴシック" charset="0"/>
              </a:defRPr>
            </a:lvl7pPr>
            <a:lvl8pPr marL="1371600" eaLnBrk="0" fontAlgn="base" hangingPunct="0">
              <a:spcBef>
                <a:spcPct val="20000"/>
              </a:spcBef>
              <a:spcAft>
                <a:spcPct val="0"/>
              </a:spcAft>
              <a:defRPr sz="4000">
                <a:solidFill>
                  <a:schemeClr val="tx2"/>
                </a:solidFill>
                <a:latin typeface="Tahoma" charset="0"/>
                <a:ea typeface="ＭＳ Ｐゴシック" charset="0"/>
              </a:defRPr>
            </a:lvl8pPr>
            <a:lvl9pPr marL="1828800" eaLnBrk="0" fontAlgn="base" hangingPunct="0">
              <a:spcBef>
                <a:spcPct val="20000"/>
              </a:spcBef>
              <a:spcAft>
                <a:spcPct val="0"/>
              </a:spcAft>
              <a:defRPr sz="4000">
                <a:solidFill>
                  <a:schemeClr val="tx2"/>
                </a:solidFill>
                <a:latin typeface="Tahoma" charset="0"/>
                <a:ea typeface="ＭＳ Ｐゴシック" charset="0"/>
              </a:defRPr>
            </a:lvl9pPr>
          </a:lstStyle>
          <a:p>
            <a:pPr>
              <a:spcBef>
                <a:spcPct val="50000"/>
              </a:spcBef>
              <a:buFont typeface="Wingdings" charset="0"/>
              <a:buNone/>
            </a:pPr>
            <a:r>
              <a:rPr lang="en-GB" sz="2800"/>
              <a:t>With thanks to nataliedee.com</a:t>
            </a:r>
          </a:p>
        </p:txBody>
      </p:sp>
    </p:spTree>
    <p:extLst>
      <p:ext uri="{BB962C8B-B14F-4D97-AF65-F5344CB8AC3E}">
        <p14:creationId xmlns:p14="http://schemas.microsoft.com/office/powerpoint/2010/main" val="4235562474"/>
      </p:ext>
    </p:extLst>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254076F4-EBFF-FA42-BB9F-E1A846202D30}" type="slidenum">
              <a:rPr lang="en-GB"/>
              <a:pPr/>
              <a:t>19</a:t>
            </a:fld>
            <a:endParaRPr lang="en-GB"/>
          </a:p>
        </p:txBody>
      </p:sp>
      <p:sp>
        <p:nvSpPr>
          <p:cNvPr id="239618" name="Rectangle 2"/>
          <p:cNvSpPr>
            <a:spLocks noGrp="1" noChangeArrowheads="1"/>
          </p:cNvSpPr>
          <p:nvPr>
            <p:ph type="title"/>
          </p:nvPr>
        </p:nvSpPr>
        <p:spPr/>
        <p:txBody>
          <a:bodyPr/>
          <a:lstStyle/>
          <a:p>
            <a:r>
              <a:rPr lang="en-GB"/>
              <a:t>Who is writing this report?</a:t>
            </a:r>
          </a:p>
        </p:txBody>
      </p:sp>
      <p:sp>
        <p:nvSpPr>
          <p:cNvPr id="239619" name="Rectangle 3"/>
          <p:cNvSpPr>
            <a:spLocks noGrp="1" noChangeArrowheads="1"/>
          </p:cNvSpPr>
          <p:nvPr>
            <p:ph type="body" idx="1"/>
          </p:nvPr>
        </p:nvSpPr>
        <p:spPr/>
        <p:txBody>
          <a:bodyPr/>
          <a:lstStyle/>
          <a:p>
            <a:r>
              <a:rPr lang="en-GB"/>
              <a:t>The convention is to write everything in the third person (objectively, not subjectively) </a:t>
            </a:r>
          </a:p>
          <a:p>
            <a:r>
              <a:rPr lang="en-GB"/>
              <a:t>This does not apply to Blogs and Magazine articles which are often intentionally subjective</a:t>
            </a:r>
          </a:p>
          <a:p>
            <a:r>
              <a:rPr lang="en-GB"/>
              <a:t>Can lead to unpleasant use of passive voice. Compare</a:t>
            </a:r>
          </a:p>
          <a:p>
            <a:pPr lvl="1"/>
            <a:r>
              <a:rPr lang="ja-JP" altLang="en-GB">
                <a:latin typeface="Arial"/>
              </a:rPr>
              <a:t>“</a:t>
            </a:r>
            <a:r>
              <a:rPr lang="en-GB"/>
              <a:t>I did a survey of one hundred web sites to ascertain….</a:t>
            </a:r>
            <a:r>
              <a:rPr lang="ja-JP" altLang="en-GB">
                <a:latin typeface="Arial"/>
              </a:rPr>
              <a:t>”</a:t>
            </a:r>
            <a:endParaRPr lang="en-GB"/>
          </a:p>
          <a:p>
            <a:pPr lvl="1"/>
            <a:r>
              <a:rPr lang="ja-JP" altLang="en-GB">
                <a:latin typeface="Arial"/>
              </a:rPr>
              <a:t>“</a:t>
            </a:r>
            <a:r>
              <a:rPr lang="en-GB"/>
              <a:t>One Hundred web sites were surveyed to ascertain….</a:t>
            </a:r>
            <a:r>
              <a:rPr lang="ja-JP" altLang="en-GB">
                <a:latin typeface="Arial"/>
              </a:rPr>
              <a:t>”</a:t>
            </a:r>
            <a:r>
              <a:rPr lang="en-GB"/>
              <a:t> </a:t>
            </a:r>
          </a:p>
          <a:p>
            <a:pPr lvl="1"/>
            <a:r>
              <a:rPr lang="ja-JP" altLang="en-GB">
                <a:latin typeface="Arial"/>
              </a:rPr>
              <a:t>“</a:t>
            </a:r>
            <a:r>
              <a:rPr lang="en-GB"/>
              <a:t>The author surveyed one hundred web sites to ascertain….</a:t>
            </a:r>
            <a:r>
              <a:rPr lang="ja-JP" altLang="en-GB">
                <a:latin typeface="Arial"/>
              </a:rPr>
              <a:t>”</a:t>
            </a:r>
            <a:endParaRPr lang="en-GB"/>
          </a:p>
          <a:p>
            <a:r>
              <a:rPr lang="en-GB"/>
              <a:t>Some </a:t>
            </a:r>
            <a:r>
              <a:rPr lang="ja-JP" altLang="en-GB">
                <a:latin typeface="Arial"/>
              </a:rPr>
              <a:t>“</a:t>
            </a:r>
            <a:r>
              <a:rPr lang="en-GB"/>
              <a:t>expert writers</a:t>
            </a:r>
            <a:r>
              <a:rPr lang="ja-JP" altLang="en-GB">
                <a:latin typeface="Arial"/>
              </a:rPr>
              <a:t>”</a:t>
            </a:r>
            <a:r>
              <a:rPr lang="en-GB"/>
              <a:t> break the rules – just as some expert artists break the rules. In both cases you need to make sure you know how to do the job </a:t>
            </a:r>
            <a:r>
              <a:rPr lang="ja-JP" altLang="en-GB">
                <a:latin typeface="Arial"/>
              </a:rPr>
              <a:t>“</a:t>
            </a:r>
            <a:r>
              <a:rPr lang="en-GB"/>
              <a:t>properly</a:t>
            </a:r>
            <a:r>
              <a:rPr lang="ja-JP" altLang="en-GB">
                <a:latin typeface="Arial"/>
              </a:rPr>
              <a:t>”</a:t>
            </a:r>
            <a:r>
              <a:rPr lang="en-GB"/>
              <a:t> before you try!</a:t>
            </a:r>
          </a:p>
        </p:txBody>
      </p:sp>
    </p:spTree>
    <p:extLst>
      <p:ext uri="{BB962C8B-B14F-4D97-AF65-F5344CB8AC3E}">
        <p14:creationId xmlns:p14="http://schemas.microsoft.com/office/powerpoint/2010/main" val="1911496812"/>
      </p:ext>
    </p:extLst>
  </p:cSld>
  <p:clrMapOvr>
    <a:masterClrMapping/>
  </p:clrMapOvr>
  <p:transition xmlns:p14="http://schemas.microsoft.com/office/powerpoint/2010/mai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Will cover</a:t>
            </a:r>
            <a:endParaRPr lang="en-US" dirty="0"/>
          </a:p>
        </p:txBody>
      </p:sp>
      <p:sp>
        <p:nvSpPr>
          <p:cNvPr id="3" name="Content Placeholder 2"/>
          <p:cNvSpPr>
            <a:spLocks noGrp="1"/>
          </p:cNvSpPr>
          <p:nvPr>
            <p:ph idx="1"/>
          </p:nvPr>
        </p:nvSpPr>
        <p:spPr/>
        <p:txBody>
          <a:bodyPr/>
          <a:lstStyle/>
          <a:p>
            <a:r>
              <a:rPr lang="en-US" dirty="0" smtClean="0"/>
              <a:t>Structure</a:t>
            </a:r>
          </a:p>
          <a:p>
            <a:r>
              <a:rPr lang="en-US" dirty="0" smtClean="0"/>
              <a:t>Citing and References</a:t>
            </a:r>
          </a:p>
          <a:p>
            <a:r>
              <a:rPr lang="en-US" dirty="0" smtClean="0"/>
              <a:t>Avoiding Plagiarism</a:t>
            </a:r>
          </a:p>
          <a:p>
            <a:pPr marL="0" indent="0">
              <a:buNone/>
            </a:pPr>
            <a:endParaRPr lang="en-US" dirty="0" smtClean="0"/>
          </a:p>
          <a:p>
            <a:pPr marL="0" indent="0">
              <a:buNone/>
            </a:pPr>
            <a:r>
              <a:rPr lang="en-US" dirty="0" smtClean="0"/>
              <a:t>Next Lecture will cover reviewing a paper</a:t>
            </a:r>
          </a:p>
          <a:p>
            <a:pPr marL="0" indent="0">
              <a:buNone/>
            </a:pPr>
            <a:r>
              <a:rPr lang="en-US" dirty="0" smtClean="0"/>
              <a:t>Next week we will cover writing (and reviewing) a research proposal.</a:t>
            </a:r>
            <a:endParaRPr lang="en-US" dirty="0"/>
          </a:p>
        </p:txBody>
      </p:sp>
    </p:spTree>
  </p:cSld>
  <p:clrMapOvr>
    <a:masterClrMapping/>
  </p:clrMapOvr>
  <p:transition xmlns:p14="http://schemas.microsoft.com/office/powerpoint/2010/main">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oter Placeholder 5"/>
          <p:cNvSpPr>
            <a:spLocks noGrp="1"/>
          </p:cNvSpPr>
          <p:nvPr>
            <p:ph type="ftr" sz="quarter" idx="4294967295"/>
          </p:nvPr>
        </p:nvSpPr>
        <p:spPr>
          <a:xfrm>
            <a:off x="3132138" y="6423025"/>
            <a:ext cx="2895600" cy="2603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defRPr sz="4000">
                <a:solidFill>
                  <a:schemeClr val="tx2"/>
                </a:solidFill>
                <a:latin typeface="Tahoma" charset="0"/>
                <a:ea typeface="ＭＳ Ｐゴシック" charset="0"/>
                <a:cs typeface="ＭＳ Ｐゴシック" charset="0"/>
              </a:defRPr>
            </a:lvl1pPr>
            <a:lvl2pPr marL="37931725" indent="-37474525" defTabSz="762000">
              <a:defRPr sz="4000">
                <a:solidFill>
                  <a:schemeClr val="tx2"/>
                </a:solidFill>
                <a:latin typeface="Tahoma" charset="0"/>
                <a:ea typeface="ＭＳ Ｐゴシック" charset="0"/>
              </a:defRPr>
            </a:lvl2pPr>
            <a:lvl3pPr>
              <a:defRPr sz="4000">
                <a:solidFill>
                  <a:schemeClr val="tx2"/>
                </a:solidFill>
                <a:latin typeface="Tahoma" charset="0"/>
                <a:ea typeface="ＭＳ Ｐゴシック" charset="0"/>
              </a:defRPr>
            </a:lvl3pPr>
            <a:lvl4pPr>
              <a:defRPr sz="4000">
                <a:solidFill>
                  <a:schemeClr val="tx2"/>
                </a:solidFill>
                <a:latin typeface="Tahoma" charset="0"/>
                <a:ea typeface="ＭＳ Ｐゴシック" charset="0"/>
              </a:defRPr>
            </a:lvl4pPr>
            <a:lvl5pPr>
              <a:defRPr sz="4000">
                <a:solidFill>
                  <a:schemeClr val="tx2"/>
                </a:solidFill>
                <a:latin typeface="Tahoma" charset="0"/>
                <a:ea typeface="ＭＳ Ｐゴシック" charset="0"/>
              </a:defRPr>
            </a:lvl5pPr>
            <a:lvl6pPr marL="457200" eaLnBrk="0" fontAlgn="base" hangingPunct="0">
              <a:spcBef>
                <a:spcPct val="20000"/>
              </a:spcBef>
              <a:spcAft>
                <a:spcPct val="0"/>
              </a:spcAft>
              <a:defRPr sz="4000">
                <a:solidFill>
                  <a:schemeClr val="tx2"/>
                </a:solidFill>
                <a:latin typeface="Tahoma" charset="0"/>
                <a:ea typeface="ＭＳ Ｐゴシック" charset="0"/>
              </a:defRPr>
            </a:lvl6pPr>
            <a:lvl7pPr marL="914400" eaLnBrk="0" fontAlgn="base" hangingPunct="0">
              <a:spcBef>
                <a:spcPct val="20000"/>
              </a:spcBef>
              <a:spcAft>
                <a:spcPct val="0"/>
              </a:spcAft>
              <a:defRPr sz="4000">
                <a:solidFill>
                  <a:schemeClr val="tx2"/>
                </a:solidFill>
                <a:latin typeface="Tahoma" charset="0"/>
                <a:ea typeface="ＭＳ Ｐゴシック" charset="0"/>
              </a:defRPr>
            </a:lvl7pPr>
            <a:lvl8pPr marL="1371600" eaLnBrk="0" fontAlgn="base" hangingPunct="0">
              <a:spcBef>
                <a:spcPct val="20000"/>
              </a:spcBef>
              <a:spcAft>
                <a:spcPct val="0"/>
              </a:spcAft>
              <a:defRPr sz="4000">
                <a:solidFill>
                  <a:schemeClr val="tx2"/>
                </a:solidFill>
                <a:latin typeface="Tahoma" charset="0"/>
                <a:ea typeface="ＭＳ Ｐゴシック" charset="0"/>
              </a:defRPr>
            </a:lvl8pPr>
            <a:lvl9pPr marL="1828800" eaLnBrk="0" fontAlgn="base" hangingPunct="0">
              <a:spcBef>
                <a:spcPct val="20000"/>
              </a:spcBef>
              <a:spcAft>
                <a:spcPct val="0"/>
              </a:spcAft>
              <a:defRPr sz="4000">
                <a:solidFill>
                  <a:schemeClr val="tx2"/>
                </a:solidFill>
                <a:latin typeface="Tahoma" charset="0"/>
                <a:ea typeface="ＭＳ Ｐゴシック" charset="0"/>
              </a:defRPr>
            </a:lvl9pPr>
          </a:lstStyle>
          <a:p>
            <a:r>
              <a:rPr lang="en-GB" sz="1000">
                <a:solidFill>
                  <a:schemeClr val="bg1"/>
                </a:solidFill>
                <a:latin typeface="Arial" charset="0"/>
              </a:rPr>
              <a:t>saw@ecs.soton.ac.uk</a:t>
            </a:r>
          </a:p>
        </p:txBody>
      </p:sp>
      <p:sp>
        <p:nvSpPr>
          <p:cNvPr id="40963" name="Rectangle 2"/>
          <p:cNvSpPr>
            <a:spLocks noGrp="1" noChangeArrowheads="1"/>
          </p:cNvSpPr>
          <p:nvPr>
            <p:ph type="title"/>
          </p:nvPr>
        </p:nvSpPr>
        <p:spPr/>
        <p:txBody>
          <a:bodyPr/>
          <a:lstStyle/>
          <a:p>
            <a:r>
              <a:rPr lang="en-GB">
                <a:latin typeface="Arial Black" charset="0"/>
                <a:ea typeface="ＭＳ Ｐゴシック" charset="0"/>
                <a:cs typeface="ＭＳ Ｐゴシック" charset="0"/>
              </a:rPr>
              <a:t>Use good technical writing as a model</a:t>
            </a:r>
          </a:p>
        </p:txBody>
      </p:sp>
      <p:sp>
        <p:nvSpPr>
          <p:cNvPr id="117763" name="Rectangle 3"/>
          <p:cNvSpPr>
            <a:spLocks noGrp="1" noChangeArrowheads="1"/>
          </p:cNvSpPr>
          <p:nvPr>
            <p:ph type="body" sz="half" idx="1"/>
          </p:nvPr>
        </p:nvSpPr>
        <p:spPr/>
        <p:txBody>
          <a:bodyPr/>
          <a:lstStyle/>
          <a:p>
            <a:r>
              <a:rPr lang="en-GB">
                <a:latin typeface="Arial" charset="0"/>
                <a:ea typeface="ＭＳ Ｐゴシック" charset="0"/>
                <a:cs typeface="ＭＳ Ｐゴシック" charset="0"/>
              </a:rPr>
              <a:t>What sources of technical writing can you identify?</a:t>
            </a:r>
          </a:p>
        </p:txBody>
      </p:sp>
      <p:sp>
        <p:nvSpPr>
          <p:cNvPr id="117773" name="AutoShape 13"/>
          <p:cNvSpPr>
            <a:spLocks noChangeArrowheads="1"/>
          </p:cNvSpPr>
          <p:nvPr/>
        </p:nvSpPr>
        <p:spPr bwMode="auto">
          <a:xfrm rot="452676">
            <a:off x="-252413" y="3573463"/>
            <a:ext cx="3384551" cy="3600450"/>
          </a:xfrm>
          <a:prstGeom prst="irregularSeal1">
            <a:avLst/>
          </a:prstGeom>
          <a:noFill/>
          <a:ln w="5715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pPr algn="ctr">
              <a:buFont typeface="Wingdings" charset="0"/>
              <a:buNone/>
            </a:pPr>
            <a:r>
              <a:rPr lang="en-GB" sz="2200" b="1">
                <a:latin typeface="Bradley Hand ITC" charset="0"/>
              </a:rPr>
              <a:t>Read popular </a:t>
            </a:r>
            <a:br>
              <a:rPr lang="en-GB" sz="2200" b="1">
                <a:latin typeface="Bradley Hand ITC" charset="0"/>
              </a:rPr>
            </a:br>
            <a:r>
              <a:rPr lang="en-GB" sz="2200" b="1">
                <a:latin typeface="Bradley Hand ITC" charset="0"/>
              </a:rPr>
              <a:t>science to help</a:t>
            </a:r>
          </a:p>
          <a:p>
            <a:pPr algn="ctr">
              <a:buFont typeface="Wingdings" charset="0"/>
              <a:buNone/>
            </a:pPr>
            <a:r>
              <a:rPr lang="en-GB" sz="2200" b="1">
                <a:latin typeface="Bradley Hand ITC" charset="0"/>
              </a:rPr>
              <a:t>Learn how to</a:t>
            </a:r>
            <a:br>
              <a:rPr lang="en-GB" sz="2200" b="1">
                <a:latin typeface="Bradley Hand ITC" charset="0"/>
              </a:rPr>
            </a:br>
            <a:r>
              <a:rPr lang="en-GB" sz="2200" b="1">
                <a:latin typeface="Bradley Hand ITC" charset="0"/>
              </a:rPr>
              <a:t>write technically</a:t>
            </a:r>
          </a:p>
        </p:txBody>
      </p:sp>
      <p:grpSp>
        <p:nvGrpSpPr>
          <p:cNvPr id="2" name="Group 6"/>
          <p:cNvGrpSpPr>
            <a:grpSpLocks/>
          </p:cNvGrpSpPr>
          <p:nvPr/>
        </p:nvGrpSpPr>
        <p:grpSpPr bwMode="auto">
          <a:xfrm>
            <a:off x="1347788" y="1752600"/>
            <a:ext cx="7796212" cy="4144963"/>
            <a:chOff x="476" y="1253"/>
            <a:chExt cx="4911" cy="2611"/>
          </a:xfrm>
        </p:grpSpPr>
        <p:pic>
          <p:nvPicPr>
            <p:cNvPr id="40968" name="Picture 7" descr="new ccurrentcov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25" y="2750"/>
              <a:ext cx="800" cy="1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9" name="Picture 8" descr="scientificamerican_frontier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 y="1253"/>
              <a:ext cx="1602" cy="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70" name="Picture 9" descr="BBC-logo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6" y="2296"/>
              <a:ext cx="1320" cy="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71" name="Picture 10" descr="ddj_head_tgl_blu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2415126">
              <a:off x="1066" y="2523"/>
              <a:ext cx="3072" cy="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72" name="Picture 11" descr="byte_digest_cv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68" y="1661"/>
              <a:ext cx="800" cy="1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73" name="Picture 12" descr="computing cove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49" y="2886"/>
              <a:ext cx="738" cy="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0967" name="Text Box 5"/>
          <p:cNvSpPr txBox="1">
            <a:spLocks noChangeArrowheads="1"/>
          </p:cNvSpPr>
          <p:nvPr/>
        </p:nvSpPr>
        <p:spPr bwMode="auto">
          <a:xfrm>
            <a:off x="0" y="6491288"/>
            <a:ext cx="18732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4000">
                <a:solidFill>
                  <a:schemeClr val="tx2"/>
                </a:solidFill>
                <a:latin typeface="Tahoma" charset="0"/>
                <a:ea typeface="ＭＳ Ｐゴシック" charset="0"/>
                <a:cs typeface="ＭＳ Ｐゴシック" charset="0"/>
              </a:defRPr>
            </a:lvl1pPr>
            <a:lvl2pPr marL="37931725" indent="-37474525">
              <a:defRPr sz="4000">
                <a:solidFill>
                  <a:schemeClr val="tx2"/>
                </a:solidFill>
                <a:latin typeface="Tahoma" charset="0"/>
                <a:ea typeface="ＭＳ Ｐゴシック" charset="0"/>
              </a:defRPr>
            </a:lvl2pPr>
            <a:lvl3pPr>
              <a:defRPr sz="4000">
                <a:solidFill>
                  <a:schemeClr val="tx2"/>
                </a:solidFill>
                <a:latin typeface="Tahoma" charset="0"/>
                <a:ea typeface="ＭＳ Ｐゴシック" charset="0"/>
              </a:defRPr>
            </a:lvl3pPr>
            <a:lvl4pPr>
              <a:defRPr sz="4000">
                <a:solidFill>
                  <a:schemeClr val="tx2"/>
                </a:solidFill>
                <a:latin typeface="Tahoma" charset="0"/>
                <a:ea typeface="ＭＳ Ｐゴシック" charset="0"/>
              </a:defRPr>
            </a:lvl4pPr>
            <a:lvl5pPr>
              <a:defRPr sz="4000">
                <a:solidFill>
                  <a:schemeClr val="tx2"/>
                </a:solidFill>
                <a:latin typeface="Tahoma" charset="0"/>
                <a:ea typeface="ＭＳ Ｐゴシック" charset="0"/>
              </a:defRPr>
            </a:lvl5pPr>
            <a:lvl6pPr marL="457200" eaLnBrk="0" fontAlgn="base" hangingPunct="0">
              <a:spcBef>
                <a:spcPct val="20000"/>
              </a:spcBef>
              <a:spcAft>
                <a:spcPct val="0"/>
              </a:spcAft>
              <a:defRPr sz="4000">
                <a:solidFill>
                  <a:schemeClr val="tx2"/>
                </a:solidFill>
                <a:latin typeface="Tahoma" charset="0"/>
                <a:ea typeface="ＭＳ Ｐゴシック" charset="0"/>
              </a:defRPr>
            </a:lvl6pPr>
            <a:lvl7pPr marL="914400" eaLnBrk="0" fontAlgn="base" hangingPunct="0">
              <a:spcBef>
                <a:spcPct val="20000"/>
              </a:spcBef>
              <a:spcAft>
                <a:spcPct val="0"/>
              </a:spcAft>
              <a:defRPr sz="4000">
                <a:solidFill>
                  <a:schemeClr val="tx2"/>
                </a:solidFill>
                <a:latin typeface="Tahoma" charset="0"/>
                <a:ea typeface="ＭＳ Ｐゴシック" charset="0"/>
              </a:defRPr>
            </a:lvl7pPr>
            <a:lvl8pPr marL="1371600" eaLnBrk="0" fontAlgn="base" hangingPunct="0">
              <a:spcBef>
                <a:spcPct val="20000"/>
              </a:spcBef>
              <a:spcAft>
                <a:spcPct val="0"/>
              </a:spcAft>
              <a:defRPr sz="4000">
                <a:solidFill>
                  <a:schemeClr val="tx2"/>
                </a:solidFill>
                <a:latin typeface="Tahoma" charset="0"/>
                <a:ea typeface="ＭＳ Ｐゴシック" charset="0"/>
              </a:defRPr>
            </a:lvl8pPr>
            <a:lvl9pPr marL="1828800" eaLnBrk="0" fontAlgn="base" hangingPunct="0">
              <a:spcBef>
                <a:spcPct val="20000"/>
              </a:spcBef>
              <a:spcAft>
                <a:spcPct val="0"/>
              </a:spcAft>
              <a:defRPr sz="4000">
                <a:solidFill>
                  <a:schemeClr val="tx2"/>
                </a:solidFill>
                <a:latin typeface="Tahoma" charset="0"/>
                <a:ea typeface="ＭＳ Ｐゴシック" charset="0"/>
              </a:defRPr>
            </a:lvl9pPr>
          </a:lstStyle>
          <a:p>
            <a:pPr>
              <a:spcBef>
                <a:spcPct val="50000"/>
              </a:spcBef>
              <a:buFont typeface="Wingdings" charset="0"/>
              <a:buNone/>
            </a:pPr>
            <a:r>
              <a:rPr lang="en-GB" sz="1800"/>
              <a:t>Activity 3</a:t>
            </a:r>
          </a:p>
        </p:txBody>
      </p:sp>
    </p:spTree>
    <p:extLst>
      <p:ext uri="{BB962C8B-B14F-4D97-AF65-F5344CB8AC3E}">
        <p14:creationId xmlns:p14="http://schemas.microsoft.com/office/powerpoint/2010/main" val="1990528448"/>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7763">
                                            <p:txEl>
                                              <p:pRg st="0" end="0"/>
                                            </p:txEl>
                                          </p:spTgt>
                                        </p:tgtEl>
                                        <p:attrNameLst>
                                          <p:attrName>style.visibility</p:attrName>
                                        </p:attrNameLst>
                                      </p:cBhvr>
                                      <p:to>
                                        <p:strVal val="visible"/>
                                      </p:to>
                                    </p:set>
                                    <p:animEffect transition="in" filter="fade">
                                      <p:cBhvr>
                                        <p:cTn id="7" dur="1000"/>
                                        <p:tgtEl>
                                          <p:spTgt spid="117763">
                                            <p:txEl>
                                              <p:pRg st="0" end="0"/>
                                            </p:txEl>
                                          </p:spTgt>
                                        </p:tgtEl>
                                      </p:cBhvr>
                                    </p:animEffect>
                                    <p:anim calcmode="lin" valueType="num">
                                      <p:cBhvr>
                                        <p:cTn id="8" dur="1000" fill="hold"/>
                                        <p:tgtEl>
                                          <p:spTgt spid="11776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776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dissolve">
                                      <p:cBhvr>
                                        <p:cTn id="14" dur="500"/>
                                        <p:tgtEl>
                                          <p:spTgt spid="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5" presetClass="entr" presetSubtype="0" fill="hold" grpId="0" nodeType="clickEffect">
                                  <p:stCondLst>
                                    <p:cond delay="0"/>
                                  </p:stCondLst>
                                  <p:childTnLst>
                                    <p:set>
                                      <p:cBhvr>
                                        <p:cTn id="18" dur="1" fill="hold">
                                          <p:stCondLst>
                                            <p:cond delay="0"/>
                                          </p:stCondLst>
                                        </p:cTn>
                                        <p:tgtEl>
                                          <p:spTgt spid="117773"/>
                                        </p:tgtEl>
                                        <p:attrNameLst>
                                          <p:attrName>style.visibility</p:attrName>
                                        </p:attrNameLst>
                                      </p:cBhvr>
                                      <p:to>
                                        <p:strVal val="visible"/>
                                      </p:to>
                                    </p:set>
                                    <p:anim calcmode="lin" valueType="num">
                                      <p:cBhvr>
                                        <p:cTn id="19" dur="1000" fill="hold"/>
                                        <p:tgtEl>
                                          <p:spTgt spid="117773"/>
                                        </p:tgtEl>
                                        <p:attrNameLst>
                                          <p:attrName>ppt_w</p:attrName>
                                        </p:attrNameLst>
                                      </p:cBhvr>
                                      <p:tavLst>
                                        <p:tav tm="0">
                                          <p:val>
                                            <p:fltVal val="0"/>
                                          </p:val>
                                        </p:tav>
                                        <p:tav tm="100000">
                                          <p:val>
                                            <p:strVal val="#ppt_w"/>
                                          </p:val>
                                        </p:tav>
                                      </p:tavLst>
                                    </p:anim>
                                    <p:anim calcmode="lin" valueType="num">
                                      <p:cBhvr>
                                        <p:cTn id="20" dur="1000" fill="hold"/>
                                        <p:tgtEl>
                                          <p:spTgt spid="117773"/>
                                        </p:tgtEl>
                                        <p:attrNameLst>
                                          <p:attrName>ppt_h</p:attrName>
                                        </p:attrNameLst>
                                      </p:cBhvr>
                                      <p:tavLst>
                                        <p:tav tm="0">
                                          <p:val>
                                            <p:fltVal val="0"/>
                                          </p:val>
                                        </p:tav>
                                        <p:tav tm="100000">
                                          <p:val>
                                            <p:strVal val="#ppt_h"/>
                                          </p:val>
                                        </p:tav>
                                      </p:tavLst>
                                    </p:anim>
                                    <p:anim calcmode="lin" valueType="num">
                                      <p:cBhvr>
                                        <p:cTn id="21" dur="1000" fill="hold"/>
                                        <p:tgtEl>
                                          <p:spTgt spid="117773"/>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117773"/>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3" grpId="0" build="p"/>
      <p:bldP spid="11777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fld id="{13F635F2-D73D-CD4B-A114-BE7B65D075E5}" type="slidenum">
              <a:rPr lang="en-GB"/>
              <a:pPr/>
              <a:t>21</a:t>
            </a:fld>
            <a:endParaRPr lang="en-GB"/>
          </a:p>
        </p:txBody>
      </p:sp>
      <p:sp>
        <p:nvSpPr>
          <p:cNvPr id="253954" name="Rectangle 2"/>
          <p:cNvSpPr>
            <a:spLocks noGrp="1" noChangeArrowheads="1"/>
          </p:cNvSpPr>
          <p:nvPr>
            <p:ph type="title"/>
          </p:nvPr>
        </p:nvSpPr>
        <p:spPr>
          <a:xfrm>
            <a:off x="467544" y="404664"/>
            <a:ext cx="7970837" cy="728662"/>
          </a:xfrm>
        </p:spPr>
        <p:txBody>
          <a:bodyPr/>
          <a:lstStyle/>
          <a:p>
            <a:r>
              <a:rPr lang="en-GB"/>
              <a:t>Checklist before you submit</a:t>
            </a:r>
          </a:p>
        </p:txBody>
      </p:sp>
      <p:sp>
        <p:nvSpPr>
          <p:cNvPr id="253956" name="Rectangle 4"/>
          <p:cNvSpPr>
            <a:spLocks noGrp="1" noChangeArrowheads="1"/>
          </p:cNvSpPr>
          <p:nvPr>
            <p:ph type="body" sz="half" idx="1"/>
          </p:nvPr>
        </p:nvSpPr>
        <p:spPr>
          <a:xfrm>
            <a:off x="467544" y="1484784"/>
            <a:ext cx="4346575" cy="4537075"/>
          </a:xfrm>
        </p:spPr>
        <p:txBody>
          <a:bodyPr/>
          <a:lstStyle/>
          <a:p>
            <a:r>
              <a:rPr lang="en-GB" sz="1600" dirty="0"/>
              <a:t>Have you followed the formatting instructions, and kept to length limitations.</a:t>
            </a:r>
          </a:p>
          <a:p>
            <a:r>
              <a:rPr lang="en-GB" sz="1600" dirty="0"/>
              <a:t>Does the abstract tell me what you did, why you did it and what I will learn from it?</a:t>
            </a:r>
          </a:p>
          <a:p>
            <a:r>
              <a:rPr lang="en-GB" sz="1600" dirty="0"/>
              <a:t>Are the Introduction and Conclusion stand-alone, and are there some </a:t>
            </a:r>
            <a:r>
              <a:rPr lang="ja-JP" altLang="en-GB" sz="1600" dirty="0">
                <a:latin typeface="Arial"/>
              </a:rPr>
              <a:t>“</a:t>
            </a:r>
            <a:r>
              <a:rPr lang="en-GB" sz="1600" dirty="0"/>
              <a:t>take away lessons</a:t>
            </a:r>
            <a:r>
              <a:rPr lang="ja-JP" altLang="en-GB" sz="1600" dirty="0">
                <a:latin typeface="Arial"/>
              </a:rPr>
              <a:t>”</a:t>
            </a:r>
            <a:r>
              <a:rPr lang="en-GB" sz="1600" dirty="0"/>
              <a:t> in the conclusions?</a:t>
            </a:r>
          </a:p>
          <a:p>
            <a:r>
              <a:rPr lang="en-GB" sz="1600" dirty="0"/>
              <a:t>Have you adhered to a referencing / citation convention?</a:t>
            </a:r>
          </a:p>
          <a:p>
            <a:r>
              <a:rPr lang="en-GB" sz="1600" dirty="0"/>
              <a:t>Have you ensured that there are no references without full provenance?</a:t>
            </a:r>
          </a:p>
          <a:p>
            <a:r>
              <a:rPr lang="en-GB" sz="1600" dirty="0"/>
              <a:t>Does the writing </a:t>
            </a:r>
            <a:r>
              <a:rPr lang="ja-JP" altLang="en-GB" sz="1600" dirty="0">
                <a:latin typeface="Arial"/>
              </a:rPr>
              <a:t>“</a:t>
            </a:r>
            <a:r>
              <a:rPr lang="en-GB" sz="1600" dirty="0"/>
              <a:t>tell a story</a:t>
            </a:r>
            <a:r>
              <a:rPr lang="ja-JP" altLang="en-GB" sz="1600" dirty="0">
                <a:latin typeface="Arial"/>
              </a:rPr>
              <a:t>”</a:t>
            </a:r>
            <a:r>
              <a:rPr lang="en-GB" sz="1600" dirty="0"/>
              <a:t> without getting bogged down in unnecessary detail? (Detail -&gt; Appendices)</a:t>
            </a:r>
          </a:p>
          <a:p>
            <a:r>
              <a:rPr lang="en-GB" sz="1600" dirty="0"/>
              <a:t>Is the grammar and spelling checked?</a:t>
            </a:r>
          </a:p>
          <a:p>
            <a:r>
              <a:rPr lang="en-GB" sz="1600" dirty="0"/>
              <a:t>Is the </a:t>
            </a:r>
            <a:r>
              <a:rPr lang="ja-JP" altLang="en-GB" sz="1600" dirty="0">
                <a:latin typeface="Arial"/>
              </a:rPr>
              <a:t>“</a:t>
            </a:r>
            <a:r>
              <a:rPr lang="en-GB" sz="1600" dirty="0"/>
              <a:t>voice</a:t>
            </a:r>
            <a:r>
              <a:rPr lang="ja-JP" altLang="en-GB" sz="1600" dirty="0">
                <a:latin typeface="Arial"/>
              </a:rPr>
              <a:t>”</a:t>
            </a:r>
            <a:r>
              <a:rPr lang="en-GB" sz="1600" dirty="0"/>
              <a:t> scientific and objective?</a:t>
            </a:r>
          </a:p>
        </p:txBody>
      </p:sp>
      <p:sp>
        <p:nvSpPr>
          <p:cNvPr id="253957" name="Rectangle 5"/>
          <p:cNvSpPr>
            <a:spLocks noGrp="1" noChangeArrowheads="1"/>
          </p:cNvSpPr>
          <p:nvPr>
            <p:ph type="body" sz="half" idx="2"/>
          </p:nvPr>
        </p:nvSpPr>
        <p:spPr>
          <a:xfrm>
            <a:off x="5075238" y="1556792"/>
            <a:ext cx="4068762" cy="4537075"/>
          </a:xfrm>
        </p:spPr>
        <p:txBody>
          <a:bodyPr/>
          <a:lstStyle/>
          <a:p>
            <a:r>
              <a:rPr lang="en-GB" sz="1600" dirty="0"/>
              <a:t>Are all arguments you make based on sound evidence?</a:t>
            </a:r>
          </a:p>
          <a:p>
            <a:r>
              <a:rPr lang="en-GB" sz="1600" dirty="0"/>
              <a:t>Have you demonstrated awareness of others</a:t>
            </a:r>
            <a:r>
              <a:rPr lang="ja-JP" altLang="en-GB" sz="1600" dirty="0">
                <a:latin typeface="Arial"/>
              </a:rPr>
              <a:t>’</a:t>
            </a:r>
            <a:r>
              <a:rPr lang="en-GB" sz="1600" dirty="0"/>
              <a:t> work on this topic?</a:t>
            </a:r>
          </a:p>
          <a:p>
            <a:r>
              <a:rPr lang="en-GB" sz="1600" dirty="0"/>
              <a:t>Have you fully explained the research method you have used?</a:t>
            </a:r>
          </a:p>
          <a:p>
            <a:r>
              <a:rPr lang="en-GB" sz="1600" dirty="0"/>
              <a:t>Could you have used tables or figures to replace some of the writing?</a:t>
            </a:r>
          </a:p>
          <a:p>
            <a:r>
              <a:rPr lang="en-GB" sz="1600" dirty="0"/>
              <a:t>Are you *absolutely sure* that there is no (</a:t>
            </a:r>
            <a:r>
              <a:rPr lang="en-GB" sz="1600" dirty="0" err="1"/>
              <a:t>uncited</a:t>
            </a:r>
            <a:r>
              <a:rPr lang="en-GB" sz="1600" dirty="0"/>
              <a:t>) copied text in your report?</a:t>
            </a:r>
          </a:p>
          <a:p>
            <a:r>
              <a:rPr lang="en-GB" sz="1600" dirty="0"/>
              <a:t>Do you think *you* would have found your report informative, understandable and interesting if you had read it before you did all that research?</a:t>
            </a:r>
          </a:p>
        </p:txBody>
      </p:sp>
    </p:spTree>
    <p:extLst>
      <p:ext uri="{BB962C8B-B14F-4D97-AF65-F5344CB8AC3E}">
        <p14:creationId xmlns:p14="http://schemas.microsoft.com/office/powerpoint/2010/main" val="4097543745"/>
      </p:ext>
    </p:extLst>
  </p:cSld>
  <p:clrMapOvr>
    <a:masterClrMapping/>
  </p:clrMapOvr>
  <p:transition xmlns:p14="http://schemas.microsoft.com/office/powerpoint/2010/main">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Footer Placeholder 4"/>
          <p:cNvSpPr>
            <a:spLocks noGrp="1"/>
          </p:cNvSpPr>
          <p:nvPr>
            <p:ph type="ftr" sz="quarter" idx="4294967295"/>
          </p:nvPr>
        </p:nvSpPr>
        <p:spPr>
          <a:xfrm>
            <a:off x="3132138" y="6423025"/>
            <a:ext cx="2895600" cy="2603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defRPr sz="4000">
                <a:solidFill>
                  <a:schemeClr val="tx2"/>
                </a:solidFill>
                <a:latin typeface="Tahoma" charset="0"/>
                <a:ea typeface="ＭＳ Ｐゴシック" charset="0"/>
                <a:cs typeface="ＭＳ Ｐゴシック" charset="0"/>
              </a:defRPr>
            </a:lvl1pPr>
            <a:lvl2pPr marL="37931725" indent="-37474525" defTabSz="762000">
              <a:defRPr sz="4000">
                <a:solidFill>
                  <a:schemeClr val="tx2"/>
                </a:solidFill>
                <a:latin typeface="Tahoma" charset="0"/>
                <a:ea typeface="ＭＳ Ｐゴシック" charset="0"/>
              </a:defRPr>
            </a:lvl2pPr>
            <a:lvl3pPr>
              <a:defRPr sz="4000">
                <a:solidFill>
                  <a:schemeClr val="tx2"/>
                </a:solidFill>
                <a:latin typeface="Tahoma" charset="0"/>
                <a:ea typeface="ＭＳ Ｐゴシック" charset="0"/>
              </a:defRPr>
            </a:lvl3pPr>
            <a:lvl4pPr>
              <a:defRPr sz="4000">
                <a:solidFill>
                  <a:schemeClr val="tx2"/>
                </a:solidFill>
                <a:latin typeface="Tahoma" charset="0"/>
                <a:ea typeface="ＭＳ Ｐゴシック" charset="0"/>
              </a:defRPr>
            </a:lvl4pPr>
            <a:lvl5pPr>
              <a:defRPr sz="4000">
                <a:solidFill>
                  <a:schemeClr val="tx2"/>
                </a:solidFill>
                <a:latin typeface="Tahoma" charset="0"/>
                <a:ea typeface="ＭＳ Ｐゴシック" charset="0"/>
              </a:defRPr>
            </a:lvl5pPr>
            <a:lvl6pPr marL="457200" eaLnBrk="0" fontAlgn="base" hangingPunct="0">
              <a:spcBef>
                <a:spcPct val="20000"/>
              </a:spcBef>
              <a:spcAft>
                <a:spcPct val="0"/>
              </a:spcAft>
              <a:defRPr sz="4000">
                <a:solidFill>
                  <a:schemeClr val="tx2"/>
                </a:solidFill>
                <a:latin typeface="Tahoma" charset="0"/>
                <a:ea typeface="ＭＳ Ｐゴシック" charset="0"/>
              </a:defRPr>
            </a:lvl6pPr>
            <a:lvl7pPr marL="914400" eaLnBrk="0" fontAlgn="base" hangingPunct="0">
              <a:spcBef>
                <a:spcPct val="20000"/>
              </a:spcBef>
              <a:spcAft>
                <a:spcPct val="0"/>
              </a:spcAft>
              <a:defRPr sz="4000">
                <a:solidFill>
                  <a:schemeClr val="tx2"/>
                </a:solidFill>
                <a:latin typeface="Tahoma" charset="0"/>
                <a:ea typeface="ＭＳ Ｐゴシック" charset="0"/>
              </a:defRPr>
            </a:lvl7pPr>
            <a:lvl8pPr marL="1371600" eaLnBrk="0" fontAlgn="base" hangingPunct="0">
              <a:spcBef>
                <a:spcPct val="20000"/>
              </a:spcBef>
              <a:spcAft>
                <a:spcPct val="0"/>
              </a:spcAft>
              <a:defRPr sz="4000">
                <a:solidFill>
                  <a:schemeClr val="tx2"/>
                </a:solidFill>
                <a:latin typeface="Tahoma" charset="0"/>
                <a:ea typeface="ＭＳ Ｐゴシック" charset="0"/>
              </a:defRPr>
            </a:lvl8pPr>
            <a:lvl9pPr marL="1828800" eaLnBrk="0" fontAlgn="base" hangingPunct="0">
              <a:spcBef>
                <a:spcPct val="20000"/>
              </a:spcBef>
              <a:spcAft>
                <a:spcPct val="0"/>
              </a:spcAft>
              <a:defRPr sz="4000">
                <a:solidFill>
                  <a:schemeClr val="tx2"/>
                </a:solidFill>
                <a:latin typeface="Tahoma" charset="0"/>
                <a:ea typeface="ＭＳ Ｐゴシック" charset="0"/>
              </a:defRPr>
            </a:lvl9pPr>
          </a:lstStyle>
          <a:p>
            <a:r>
              <a:rPr lang="en-GB" sz="1000">
                <a:solidFill>
                  <a:schemeClr val="bg1"/>
                </a:solidFill>
                <a:latin typeface="Arial" charset="0"/>
              </a:rPr>
              <a:t>saw@ecs.soton.ac.uk</a:t>
            </a:r>
          </a:p>
        </p:txBody>
      </p:sp>
      <p:sp>
        <p:nvSpPr>
          <p:cNvPr id="155651" name="Rectangle 2"/>
          <p:cNvSpPr>
            <a:spLocks noGrp="1" noChangeArrowheads="1"/>
          </p:cNvSpPr>
          <p:nvPr>
            <p:ph type="title"/>
          </p:nvPr>
        </p:nvSpPr>
        <p:spPr/>
        <p:txBody>
          <a:bodyPr/>
          <a:lstStyle/>
          <a:p>
            <a:r>
              <a:rPr lang="en-GB">
                <a:latin typeface="Arial Black" charset="0"/>
                <a:ea typeface="ＭＳ Ｐゴシック" charset="0"/>
                <a:cs typeface="ＭＳ Ｐゴシック" charset="0"/>
              </a:rPr>
              <a:t>Further Reading</a:t>
            </a:r>
          </a:p>
        </p:txBody>
      </p:sp>
      <p:sp>
        <p:nvSpPr>
          <p:cNvPr id="155652" name="Rectangle 3"/>
          <p:cNvSpPr>
            <a:spLocks noGrp="1" noChangeArrowheads="1"/>
          </p:cNvSpPr>
          <p:nvPr>
            <p:ph type="body" idx="1"/>
          </p:nvPr>
        </p:nvSpPr>
        <p:spPr>
          <a:xfrm>
            <a:off x="179388" y="1989138"/>
            <a:ext cx="8785225" cy="4114800"/>
          </a:xfrm>
          <a:solidFill>
            <a:schemeClr val="bg2"/>
          </a:solidFill>
        </p:spPr>
        <p:txBody>
          <a:bodyPr/>
          <a:lstStyle/>
          <a:p>
            <a:pPr>
              <a:lnSpc>
                <a:spcPct val="80000"/>
              </a:lnSpc>
              <a:buFont typeface="Wingdings" charset="0"/>
              <a:buNone/>
            </a:pPr>
            <a:r>
              <a:rPr lang="en-GB" sz="1800" b="1">
                <a:solidFill>
                  <a:srgbClr val="DDDDDD"/>
                </a:solidFill>
                <a:latin typeface="Arial" charset="0"/>
                <a:ea typeface="ＭＳ Ｐゴシック" charset="0"/>
                <a:cs typeface="ＭＳ Ｐゴシック" charset="0"/>
              </a:rPr>
              <a:t>Library</a:t>
            </a:r>
          </a:p>
          <a:p>
            <a:pPr lvl="1">
              <a:lnSpc>
                <a:spcPct val="80000"/>
              </a:lnSpc>
              <a:buFont typeface="Wingdings" charset="0"/>
              <a:buNone/>
            </a:pPr>
            <a:r>
              <a:rPr lang="en-GB" sz="1600">
                <a:solidFill>
                  <a:srgbClr val="DDDDDD"/>
                </a:solidFill>
                <a:latin typeface="Arial" charset="0"/>
                <a:ea typeface="ＭＳ Ｐゴシック" charset="0"/>
                <a:hlinkClick r:id="rId3"/>
              </a:rPr>
              <a:t>http://www.library.soton.ac.uk/</a:t>
            </a:r>
            <a:endParaRPr lang="en-GB" sz="1600">
              <a:solidFill>
                <a:srgbClr val="DDDDDD"/>
              </a:solidFill>
              <a:latin typeface="Arial" charset="0"/>
              <a:ea typeface="ＭＳ Ｐゴシック" charset="0"/>
            </a:endParaRPr>
          </a:p>
          <a:p>
            <a:pPr>
              <a:lnSpc>
                <a:spcPct val="80000"/>
              </a:lnSpc>
              <a:buFont typeface="Wingdings" charset="0"/>
              <a:buNone/>
            </a:pPr>
            <a:r>
              <a:rPr lang="en-GB" sz="1800" b="1">
                <a:solidFill>
                  <a:srgbClr val="DDDDDD"/>
                </a:solidFill>
                <a:latin typeface="Arial" charset="0"/>
                <a:ea typeface="ＭＳ Ｐゴシック" charset="0"/>
                <a:cs typeface="ＭＳ Ｐゴシック" charset="0"/>
              </a:rPr>
              <a:t>ECS</a:t>
            </a:r>
            <a:r>
              <a:rPr lang="en-GB" sz="1800">
                <a:solidFill>
                  <a:srgbClr val="DDDDDD"/>
                </a:solidFill>
                <a:latin typeface="Arial" charset="0"/>
                <a:ea typeface="ＭＳ Ｐゴシック" charset="0"/>
                <a:cs typeface="ＭＳ Ｐゴシック" charset="0"/>
              </a:rPr>
              <a:t> resources in the library</a:t>
            </a:r>
          </a:p>
          <a:p>
            <a:pPr lvl="1">
              <a:lnSpc>
                <a:spcPct val="80000"/>
              </a:lnSpc>
              <a:buFont typeface="Wingdings" charset="0"/>
              <a:buNone/>
            </a:pPr>
            <a:r>
              <a:rPr lang="en-GB" sz="1600">
                <a:solidFill>
                  <a:srgbClr val="DDDDDD"/>
                </a:solidFill>
                <a:latin typeface="Arial" charset="0"/>
                <a:ea typeface="ＭＳ Ｐゴシック" charset="0"/>
                <a:hlinkClick r:id="rId4"/>
              </a:rPr>
              <a:t>http://www.soton.ac.uk/library/subjects/ecs/index.html</a:t>
            </a:r>
            <a:endParaRPr lang="en-GB" sz="1600">
              <a:solidFill>
                <a:srgbClr val="DDDDDD"/>
              </a:solidFill>
              <a:latin typeface="Arial" charset="0"/>
              <a:ea typeface="ＭＳ Ｐゴシック" charset="0"/>
            </a:endParaRPr>
          </a:p>
          <a:p>
            <a:pPr>
              <a:lnSpc>
                <a:spcPct val="80000"/>
              </a:lnSpc>
              <a:buFont typeface="Wingdings" charset="0"/>
              <a:buNone/>
            </a:pPr>
            <a:r>
              <a:rPr lang="en-GB" sz="1800" b="1">
                <a:solidFill>
                  <a:srgbClr val="DDDDDD"/>
                </a:solidFill>
                <a:latin typeface="Arial" charset="0"/>
                <a:ea typeface="ＭＳ Ｐゴシック" charset="0"/>
                <a:cs typeface="ＭＳ Ｐゴシック" charset="0"/>
              </a:rPr>
              <a:t>Information Skills</a:t>
            </a:r>
            <a:r>
              <a:rPr lang="en-GB" sz="1800">
                <a:solidFill>
                  <a:srgbClr val="DDDDDD"/>
                </a:solidFill>
                <a:latin typeface="Arial" charset="0"/>
                <a:ea typeface="ＭＳ Ｐゴシック" charset="0"/>
                <a:cs typeface="ＭＳ Ｐゴシック" charset="0"/>
              </a:rPr>
              <a:t> (library)</a:t>
            </a:r>
          </a:p>
          <a:p>
            <a:pPr lvl="1">
              <a:lnSpc>
                <a:spcPct val="80000"/>
              </a:lnSpc>
              <a:buFont typeface="Wingdings" charset="0"/>
              <a:buNone/>
            </a:pPr>
            <a:r>
              <a:rPr lang="en-GB" sz="1800">
                <a:solidFill>
                  <a:srgbClr val="DDDDDD"/>
                </a:solidFill>
                <a:latin typeface="Arial" charset="0"/>
                <a:ea typeface="ＭＳ Ｐゴシック" charset="0"/>
                <a:hlinkClick r:id="rId5"/>
              </a:rPr>
              <a:t>http://www.soton.ac.uk/library/subjects/ecs/informationskills.html</a:t>
            </a:r>
            <a:endParaRPr lang="en-GB" sz="1800">
              <a:solidFill>
                <a:srgbClr val="DDDDDD"/>
              </a:solidFill>
              <a:latin typeface="Arial" charset="0"/>
              <a:ea typeface="ＭＳ Ｐゴシック" charset="0"/>
            </a:endParaRPr>
          </a:p>
          <a:p>
            <a:pPr>
              <a:lnSpc>
                <a:spcPct val="80000"/>
              </a:lnSpc>
              <a:buFont typeface="Wingdings" charset="0"/>
              <a:buNone/>
            </a:pPr>
            <a:r>
              <a:rPr lang="en-GB" sz="1800" b="1">
                <a:solidFill>
                  <a:srgbClr val="DDDDDD"/>
                </a:solidFill>
                <a:latin typeface="Arial" charset="0"/>
                <a:ea typeface="ＭＳ Ｐゴシック" charset="0"/>
                <a:cs typeface="ＭＳ Ｐゴシック" charset="0"/>
              </a:rPr>
              <a:t>Library</a:t>
            </a:r>
            <a:r>
              <a:rPr lang="en-GB" sz="1800">
                <a:solidFill>
                  <a:srgbClr val="DDDDDD"/>
                </a:solidFill>
                <a:latin typeface="Arial" charset="0"/>
                <a:ea typeface="ＭＳ Ｐゴシック" charset="0"/>
                <a:cs typeface="ＭＳ Ｐゴシック" charset="0"/>
              </a:rPr>
              <a:t> info for new students</a:t>
            </a:r>
          </a:p>
          <a:p>
            <a:pPr lvl="1">
              <a:lnSpc>
                <a:spcPct val="80000"/>
              </a:lnSpc>
              <a:buFont typeface="Wingdings" charset="0"/>
              <a:buNone/>
            </a:pPr>
            <a:r>
              <a:rPr lang="en-GB" sz="1600">
                <a:solidFill>
                  <a:srgbClr val="DDDDDD"/>
                </a:solidFill>
                <a:latin typeface="Arial" charset="0"/>
                <a:ea typeface="ＭＳ Ｐゴシック" charset="0"/>
                <a:hlinkClick r:id="rId6"/>
              </a:rPr>
              <a:t>http://www.soton.ac.uk/library/services/newstudents/index.html</a:t>
            </a:r>
            <a:endParaRPr lang="en-GB" sz="1600">
              <a:solidFill>
                <a:srgbClr val="DDDDDD"/>
              </a:solidFill>
              <a:latin typeface="Arial" charset="0"/>
              <a:ea typeface="ＭＳ Ｐゴシック" charset="0"/>
            </a:endParaRPr>
          </a:p>
          <a:p>
            <a:pPr>
              <a:lnSpc>
                <a:spcPct val="80000"/>
              </a:lnSpc>
              <a:buFont typeface="Wingdings" charset="0"/>
              <a:buNone/>
            </a:pPr>
            <a:r>
              <a:rPr lang="en-GB" sz="1800" b="1">
                <a:solidFill>
                  <a:srgbClr val="DDDDDD"/>
                </a:solidFill>
                <a:latin typeface="Arial" charset="0"/>
                <a:ea typeface="ＭＳ Ｐゴシック" charset="0"/>
                <a:cs typeface="ＭＳ Ｐゴシック" charset="0"/>
              </a:rPr>
              <a:t>Punctuation: </a:t>
            </a:r>
            <a:r>
              <a:rPr lang="en-GB" sz="1800">
                <a:solidFill>
                  <a:srgbClr val="DDDDDD"/>
                </a:solidFill>
                <a:latin typeface="Arial" charset="0"/>
                <a:ea typeface="ＭＳ Ｐゴシック" charset="0"/>
                <a:cs typeface="ＭＳ Ｐゴシック" charset="0"/>
              </a:rPr>
              <a:t>an on-line guide, with exercises: </a:t>
            </a:r>
            <a:br>
              <a:rPr lang="en-GB" sz="1800">
                <a:solidFill>
                  <a:srgbClr val="DDDDDD"/>
                </a:solidFill>
                <a:latin typeface="Arial" charset="0"/>
                <a:ea typeface="ＭＳ Ｐゴシック" charset="0"/>
                <a:cs typeface="ＭＳ Ｐゴシック" charset="0"/>
              </a:rPr>
            </a:br>
            <a:r>
              <a:rPr lang="en-GB" sz="1800">
                <a:solidFill>
                  <a:srgbClr val="DDDDDD"/>
                </a:solidFill>
                <a:latin typeface="Arial" charset="0"/>
                <a:ea typeface="ＭＳ Ｐゴシック" charset="0"/>
                <a:cs typeface="ＭＳ Ｐゴシック" charset="0"/>
                <a:hlinkClick r:id="rId7"/>
              </a:rPr>
              <a:t>http://www.english.soton.ac.uk/punct.htm</a:t>
            </a:r>
            <a:endParaRPr lang="en-GB" sz="1800" b="1">
              <a:solidFill>
                <a:srgbClr val="DDDDDD"/>
              </a:solidFill>
              <a:latin typeface="Arial" charset="0"/>
              <a:ea typeface="ＭＳ Ｐゴシック" charset="0"/>
              <a:cs typeface="ＭＳ Ｐゴシック" charset="0"/>
            </a:endParaRPr>
          </a:p>
          <a:p>
            <a:pPr>
              <a:lnSpc>
                <a:spcPct val="80000"/>
              </a:lnSpc>
              <a:buFont typeface="Wingdings" charset="0"/>
              <a:buNone/>
            </a:pPr>
            <a:r>
              <a:rPr lang="en-GB" sz="1800" b="1">
                <a:solidFill>
                  <a:srgbClr val="DDDDDD"/>
                </a:solidFill>
                <a:latin typeface="Arial" charset="0"/>
                <a:ea typeface="ＭＳ Ｐゴシック" charset="0"/>
                <a:cs typeface="ＭＳ Ｐゴシック" charset="0"/>
              </a:rPr>
              <a:t>Academic Skills</a:t>
            </a:r>
            <a:r>
              <a:rPr lang="en-GB" sz="1800">
                <a:solidFill>
                  <a:srgbClr val="DDDDDD"/>
                </a:solidFill>
                <a:latin typeface="Arial" charset="0"/>
                <a:ea typeface="ＭＳ Ｐゴシック" charset="0"/>
                <a:cs typeface="ＭＳ Ｐゴシック" charset="0"/>
              </a:rPr>
              <a:t/>
            </a:r>
            <a:br>
              <a:rPr lang="en-GB" sz="1800">
                <a:solidFill>
                  <a:srgbClr val="DDDDDD"/>
                </a:solidFill>
                <a:latin typeface="Arial" charset="0"/>
                <a:ea typeface="ＭＳ Ｐゴシック" charset="0"/>
                <a:cs typeface="ＭＳ Ｐゴシック" charset="0"/>
              </a:rPr>
            </a:br>
            <a:r>
              <a:rPr lang="en-GB" sz="1800">
                <a:solidFill>
                  <a:srgbClr val="DDDDDD"/>
                </a:solidFill>
                <a:latin typeface="Arial" charset="0"/>
                <a:ea typeface="ＭＳ Ｐゴシック" charset="0"/>
                <a:cs typeface="ＭＳ Ｐゴシック" charset="0"/>
              </a:rPr>
              <a:t>Topics include: reading academically, writing effectively, search strategies, bibliographic software, referencing your work, , giving a talk,  </a:t>
            </a:r>
          </a:p>
          <a:p>
            <a:pPr lvl="1">
              <a:lnSpc>
                <a:spcPct val="80000"/>
              </a:lnSpc>
              <a:buFont typeface="Wingdings" charset="0"/>
              <a:buNone/>
            </a:pPr>
            <a:r>
              <a:rPr lang="en-GB" sz="1600" u="sng">
                <a:solidFill>
                  <a:srgbClr val="DDDDDD"/>
                </a:solidFill>
                <a:latin typeface="Arial" charset="0"/>
                <a:ea typeface="ＭＳ Ｐゴシック" charset="0"/>
                <a:hlinkClick r:id="rId8"/>
              </a:rPr>
              <a:t>http://www.academic-skills.soton.ac.uk</a:t>
            </a:r>
            <a:endParaRPr lang="en-GB" sz="1600" u="sng">
              <a:solidFill>
                <a:srgbClr val="DDDDDD"/>
              </a:solidFill>
              <a:latin typeface="Arial" charset="0"/>
              <a:ea typeface="ＭＳ Ｐゴシック" charset="0"/>
            </a:endParaRPr>
          </a:p>
          <a:p>
            <a:pPr>
              <a:lnSpc>
                <a:spcPct val="80000"/>
              </a:lnSpc>
              <a:buFont typeface="Wingdings" charset="0"/>
              <a:buNone/>
            </a:pPr>
            <a:r>
              <a:rPr lang="en-GB" sz="1800" b="1">
                <a:solidFill>
                  <a:srgbClr val="DDDDDD"/>
                </a:solidFill>
                <a:latin typeface="Arial" charset="0"/>
                <a:ea typeface="ＭＳ Ｐゴシック" charset="0"/>
                <a:cs typeface="ＭＳ Ｐゴシック" charset="0"/>
              </a:rPr>
              <a:t>Toronto writing skills </a:t>
            </a:r>
          </a:p>
          <a:p>
            <a:pPr lvl="1">
              <a:lnSpc>
                <a:spcPct val="80000"/>
              </a:lnSpc>
              <a:buFont typeface="Wingdings" charset="0"/>
              <a:buNone/>
            </a:pPr>
            <a:r>
              <a:rPr lang="en-GB" sz="1600">
                <a:solidFill>
                  <a:srgbClr val="DDDDDD"/>
                </a:solidFill>
                <a:latin typeface="Arial" charset="0"/>
                <a:ea typeface="ＭＳ Ｐゴシック" charset="0"/>
                <a:hlinkClick r:id=""/>
              </a:rPr>
              <a:t>http://www.ecf.utoronto.ca/~writing/bbieee-help.html</a:t>
            </a:r>
            <a:endParaRPr lang="en-GB" sz="1400" u="sng">
              <a:solidFill>
                <a:srgbClr val="DDDDDD"/>
              </a:solidFill>
              <a:latin typeface="Arial" charset="0"/>
              <a:ea typeface="ＭＳ Ｐゴシック" charset="0"/>
            </a:endParaRPr>
          </a:p>
        </p:txBody>
      </p:sp>
    </p:spTree>
    <p:extLst>
      <p:ext uri="{BB962C8B-B14F-4D97-AF65-F5344CB8AC3E}">
        <p14:creationId xmlns:p14="http://schemas.microsoft.com/office/powerpoint/2010/main" val="1667628559"/>
      </p:ext>
    </p:extLst>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There are many sorts of technical writing</a:t>
            </a:r>
            <a:endParaRPr lang="en-US" dirty="0"/>
          </a:p>
        </p:txBody>
      </p:sp>
      <p:sp>
        <p:nvSpPr>
          <p:cNvPr id="3" name="Content Placeholder 2"/>
          <p:cNvSpPr>
            <a:spLocks noGrp="1"/>
          </p:cNvSpPr>
          <p:nvPr>
            <p:ph idx="1"/>
          </p:nvPr>
        </p:nvSpPr>
        <p:spPr/>
        <p:txBody>
          <a:bodyPr/>
          <a:lstStyle/>
          <a:p>
            <a:pPr>
              <a:lnSpc>
                <a:spcPct val="80000"/>
              </a:lnSpc>
            </a:pPr>
            <a:r>
              <a:rPr lang="en-GB" sz="2400" dirty="0">
                <a:latin typeface="Arial" charset="0"/>
                <a:ea typeface="ＭＳ Ｐゴシック" charset="0"/>
                <a:cs typeface="ＭＳ Ｐゴシック" charset="0"/>
              </a:rPr>
              <a:t>Technical reports</a:t>
            </a:r>
          </a:p>
          <a:p>
            <a:pPr>
              <a:lnSpc>
                <a:spcPct val="80000"/>
              </a:lnSpc>
            </a:pPr>
            <a:r>
              <a:rPr lang="en-GB" sz="2400" dirty="0">
                <a:latin typeface="Arial" charset="0"/>
                <a:ea typeface="ＭＳ Ｐゴシック" charset="0"/>
                <a:cs typeface="ＭＳ Ｐゴシック" charset="0"/>
              </a:rPr>
              <a:t>Technical letters</a:t>
            </a:r>
          </a:p>
          <a:p>
            <a:pPr>
              <a:lnSpc>
                <a:spcPct val="80000"/>
              </a:lnSpc>
            </a:pPr>
            <a:r>
              <a:rPr lang="en-GB" sz="2400" dirty="0">
                <a:latin typeface="Arial" charset="0"/>
                <a:ea typeface="ＭＳ Ｐゴシック" charset="0"/>
                <a:cs typeface="ＭＳ Ｐゴシック" charset="0"/>
              </a:rPr>
              <a:t>Conference papers</a:t>
            </a:r>
          </a:p>
          <a:p>
            <a:pPr>
              <a:lnSpc>
                <a:spcPct val="80000"/>
              </a:lnSpc>
            </a:pPr>
            <a:r>
              <a:rPr lang="en-GB" sz="2400" dirty="0">
                <a:latin typeface="Arial" charset="0"/>
                <a:ea typeface="ＭＳ Ｐゴシック" charset="0"/>
                <a:cs typeface="ＭＳ Ｐゴシック" charset="0"/>
              </a:rPr>
              <a:t>Journal papers</a:t>
            </a:r>
          </a:p>
          <a:p>
            <a:pPr>
              <a:lnSpc>
                <a:spcPct val="80000"/>
              </a:lnSpc>
            </a:pPr>
            <a:r>
              <a:rPr lang="en-GB" sz="2400" dirty="0" smtClean="0">
                <a:latin typeface="Arial" charset="0"/>
                <a:ea typeface="ＭＳ Ｐゴシック" charset="0"/>
                <a:cs typeface="ＭＳ Ｐゴシック" charset="0"/>
              </a:rPr>
              <a:t>Project/lab reports</a:t>
            </a:r>
          </a:p>
          <a:p>
            <a:pPr>
              <a:lnSpc>
                <a:spcPct val="80000"/>
              </a:lnSpc>
            </a:pPr>
            <a:r>
              <a:rPr lang="en-GB" sz="2400" dirty="0" smtClean="0">
                <a:latin typeface="Arial" charset="0"/>
                <a:ea typeface="ＭＳ Ｐゴシック" charset="0"/>
                <a:cs typeface="ＭＳ Ｐゴシック" charset="0"/>
              </a:rPr>
              <a:t>White papers</a:t>
            </a:r>
            <a:endParaRPr lang="en-GB" sz="2400" dirty="0">
              <a:latin typeface="Arial" charset="0"/>
              <a:ea typeface="ＭＳ Ｐゴシック" charset="0"/>
              <a:cs typeface="ＭＳ Ｐゴシック" charset="0"/>
            </a:endParaRPr>
          </a:p>
          <a:p>
            <a:pPr>
              <a:lnSpc>
                <a:spcPct val="80000"/>
              </a:lnSpc>
            </a:pPr>
            <a:r>
              <a:rPr lang="en-GB" sz="2400" dirty="0" smtClean="0">
                <a:latin typeface="Arial" charset="0"/>
                <a:ea typeface="ＭＳ Ｐゴシック" charset="0"/>
                <a:cs typeface="ＭＳ Ｐゴシック" charset="0"/>
              </a:rPr>
              <a:t>Web </a:t>
            </a:r>
            <a:r>
              <a:rPr lang="en-GB" sz="2400" dirty="0">
                <a:latin typeface="Arial" charset="0"/>
                <a:ea typeface="ＭＳ Ｐゴシック" charset="0"/>
                <a:cs typeface="ＭＳ Ｐゴシック" charset="0"/>
              </a:rPr>
              <a:t>pages</a:t>
            </a:r>
          </a:p>
          <a:p>
            <a:pPr>
              <a:lnSpc>
                <a:spcPct val="80000"/>
              </a:lnSpc>
            </a:pPr>
            <a:r>
              <a:rPr lang="en-GB" sz="2400" dirty="0" smtClean="0">
                <a:latin typeface="Arial" charset="0"/>
                <a:ea typeface="ＭＳ Ｐゴシック" charset="0"/>
                <a:cs typeface="ＭＳ Ｐゴシック" charset="0"/>
              </a:rPr>
              <a:t>Technical Magazines</a:t>
            </a:r>
            <a:endParaRPr lang="en-GB" sz="2400" dirty="0">
              <a:latin typeface="Arial" charset="0"/>
              <a:ea typeface="ＭＳ Ｐゴシック" charset="0"/>
              <a:cs typeface="ＭＳ Ｐゴシック" charset="0"/>
            </a:endParaRPr>
          </a:p>
          <a:p>
            <a:endParaRPr lang="en-US" dirty="0"/>
          </a:p>
        </p:txBody>
      </p:sp>
    </p:spTree>
    <p:extLst>
      <p:ext uri="{BB962C8B-B14F-4D97-AF65-F5344CB8AC3E}">
        <p14:creationId xmlns:p14="http://schemas.microsoft.com/office/powerpoint/2010/main" val="3425813181"/>
      </p:ext>
    </p:extLst>
  </p:cSld>
  <p:clrMapOvr>
    <a:masterClrMapping/>
  </p:clrMapOvr>
  <p:transition xmlns:p14="http://schemas.microsoft.com/office/powerpoint/2010/mai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1"/>
          <p:cNvSpPr>
            <a:spLocks noGrp="1"/>
          </p:cNvSpPr>
          <p:nvPr>
            <p:ph type="sldNum" sz="quarter" idx="4294967295"/>
          </p:nvPr>
        </p:nvSpPr>
        <p:spPr>
          <a:xfrm>
            <a:off x="0" y="6324600"/>
            <a:ext cx="19050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defRPr sz="4000">
                <a:solidFill>
                  <a:schemeClr val="tx2"/>
                </a:solidFill>
                <a:latin typeface="Tahoma" charset="0"/>
                <a:ea typeface="ＭＳ Ｐゴシック" charset="0"/>
                <a:cs typeface="ＭＳ Ｐゴシック" charset="0"/>
              </a:defRPr>
            </a:lvl1pPr>
            <a:lvl2pPr marL="37931725" indent="-37474525" defTabSz="762000">
              <a:defRPr sz="4000">
                <a:solidFill>
                  <a:schemeClr val="tx2"/>
                </a:solidFill>
                <a:latin typeface="Tahoma" charset="0"/>
                <a:ea typeface="ＭＳ Ｐゴシック" charset="0"/>
              </a:defRPr>
            </a:lvl2pPr>
            <a:lvl3pPr>
              <a:defRPr sz="4000">
                <a:solidFill>
                  <a:schemeClr val="tx2"/>
                </a:solidFill>
                <a:latin typeface="Tahoma" charset="0"/>
                <a:ea typeface="ＭＳ Ｐゴシック" charset="0"/>
              </a:defRPr>
            </a:lvl3pPr>
            <a:lvl4pPr>
              <a:defRPr sz="4000">
                <a:solidFill>
                  <a:schemeClr val="tx2"/>
                </a:solidFill>
                <a:latin typeface="Tahoma" charset="0"/>
                <a:ea typeface="ＭＳ Ｐゴシック" charset="0"/>
              </a:defRPr>
            </a:lvl4pPr>
            <a:lvl5pPr>
              <a:defRPr sz="4000">
                <a:solidFill>
                  <a:schemeClr val="tx2"/>
                </a:solidFill>
                <a:latin typeface="Tahoma" charset="0"/>
                <a:ea typeface="ＭＳ Ｐゴシック" charset="0"/>
              </a:defRPr>
            </a:lvl5pPr>
            <a:lvl6pPr marL="457200" eaLnBrk="0" fontAlgn="base" hangingPunct="0">
              <a:spcBef>
                <a:spcPct val="20000"/>
              </a:spcBef>
              <a:spcAft>
                <a:spcPct val="0"/>
              </a:spcAft>
              <a:defRPr sz="4000">
                <a:solidFill>
                  <a:schemeClr val="tx2"/>
                </a:solidFill>
                <a:latin typeface="Tahoma" charset="0"/>
                <a:ea typeface="ＭＳ Ｐゴシック" charset="0"/>
              </a:defRPr>
            </a:lvl6pPr>
            <a:lvl7pPr marL="914400" eaLnBrk="0" fontAlgn="base" hangingPunct="0">
              <a:spcBef>
                <a:spcPct val="20000"/>
              </a:spcBef>
              <a:spcAft>
                <a:spcPct val="0"/>
              </a:spcAft>
              <a:defRPr sz="4000">
                <a:solidFill>
                  <a:schemeClr val="tx2"/>
                </a:solidFill>
                <a:latin typeface="Tahoma" charset="0"/>
                <a:ea typeface="ＭＳ Ｐゴシック" charset="0"/>
              </a:defRPr>
            </a:lvl7pPr>
            <a:lvl8pPr marL="1371600" eaLnBrk="0" fontAlgn="base" hangingPunct="0">
              <a:spcBef>
                <a:spcPct val="20000"/>
              </a:spcBef>
              <a:spcAft>
                <a:spcPct val="0"/>
              </a:spcAft>
              <a:defRPr sz="4000">
                <a:solidFill>
                  <a:schemeClr val="tx2"/>
                </a:solidFill>
                <a:latin typeface="Tahoma" charset="0"/>
                <a:ea typeface="ＭＳ Ｐゴシック" charset="0"/>
              </a:defRPr>
            </a:lvl8pPr>
            <a:lvl9pPr marL="1828800" eaLnBrk="0" fontAlgn="base" hangingPunct="0">
              <a:spcBef>
                <a:spcPct val="20000"/>
              </a:spcBef>
              <a:spcAft>
                <a:spcPct val="0"/>
              </a:spcAft>
              <a:defRPr sz="4000">
                <a:solidFill>
                  <a:schemeClr val="tx2"/>
                </a:solidFill>
                <a:latin typeface="Tahoma" charset="0"/>
                <a:ea typeface="ＭＳ Ｐゴシック" charset="0"/>
              </a:defRPr>
            </a:lvl9pPr>
          </a:lstStyle>
          <a:p>
            <a:pPr algn="l"/>
            <a:fld id="{8CC198C1-3EB2-CD42-A699-36A88E9DE390}" type="slidenum">
              <a:rPr lang="en-GB" sz="1400">
                <a:solidFill>
                  <a:schemeClr val="bg1"/>
                </a:solidFill>
                <a:latin typeface="Times New Roman" charset="0"/>
              </a:rPr>
              <a:pPr algn="l"/>
              <a:t>4</a:t>
            </a:fld>
            <a:endParaRPr lang="en-GB" sz="1400">
              <a:solidFill>
                <a:schemeClr val="bg1"/>
              </a:solidFill>
              <a:latin typeface="Times New Roman" charset="0"/>
            </a:endParaRPr>
          </a:p>
        </p:txBody>
      </p:sp>
      <p:sp>
        <p:nvSpPr>
          <p:cNvPr id="47107" name="Rectangle 4"/>
          <p:cNvSpPr>
            <a:spLocks noChangeArrowheads="1"/>
          </p:cNvSpPr>
          <p:nvPr/>
        </p:nvSpPr>
        <p:spPr bwMode="auto">
          <a:xfrm>
            <a:off x="251520" y="476672"/>
            <a:ext cx="8497888" cy="5324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buFont typeface="Wingdings" charset="0"/>
              <a:buNone/>
            </a:pPr>
            <a:r>
              <a:rPr lang="en-GB" sz="2000" dirty="0">
                <a:solidFill>
                  <a:schemeClr val="bg2"/>
                </a:solidFill>
                <a:latin typeface="GillSans" charset="0"/>
              </a:rPr>
              <a:t>Last week I read something in the Guardian that said that tea was nothing like as popular a drink as it used to be.  Apparently the general public think that is not particularly satisfying, and show an increasing preference for coffee.  Certainly it looks that way in my office, although maybe coke is more hip.  But it occurs to me that there could be a number of reasons, other than change in taste, for this decrease in popularity.  Perhaps the quality of the tea has changed?  Or perhaps people have forgotten how to make tea properly? </a:t>
            </a:r>
          </a:p>
          <a:p>
            <a:pPr>
              <a:buFont typeface="Wingdings" charset="0"/>
              <a:buNone/>
            </a:pPr>
            <a:r>
              <a:rPr lang="en-GB" sz="2000" dirty="0">
                <a:solidFill>
                  <a:schemeClr val="bg2"/>
                </a:solidFill>
                <a:latin typeface="GillSans" charset="0"/>
              </a:rPr>
              <a:t>Certainly one of the things that bugs me is the American custom, when you order a tea, of bringing you a cup of hot (but certainly no longer boiling) water, and a selection of tea bags; the Americans are so obsessed by choice that they have forgotten taste.  So I decided to conduct a survey.  I made two cups of tea for everyone in the office – one from a big pot of tea, and for the other I put hot water into the tea cups, and tea bags on the saucer.  Three quarters of the people expressed a firm preference for the tea from the pot, and no-one preferred the tea bag in the cup. </a:t>
            </a:r>
          </a:p>
          <a:p>
            <a:pPr>
              <a:buFont typeface="Wingdings" charset="0"/>
              <a:buNone/>
            </a:pPr>
            <a:r>
              <a:rPr lang="en-GB" sz="2000" dirty="0">
                <a:solidFill>
                  <a:schemeClr val="bg2"/>
                </a:solidFill>
                <a:latin typeface="GillSans" charset="0"/>
              </a:rPr>
              <a:t>This certainly shows that one of the reasons people are going off tea is that it is often badly made.</a:t>
            </a:r>
          </a:p>
        </p:txBody>
      </p:sp>
      <p:sp>
        <p:nvSpPr>
          <p:cNvPr id="47108" name="Text Box 5"/>
          <p:cNvSpPr txBox="1">
            <a:spLocks noChangeArrowheads="1"/>
          </p:cNvSpPr>
          <p:nvPr/>
        </p:nvSpPr>
        <p:spPr bwMode="auto">
          <a:xfrm>
            <a:off x="4788024" y="5805264"/>
            <a:ext cx="38877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000">
                <a:solidFill>
                  <a:schemeClr val="tx2"/>
                </a:solidFill>
                <a:latin typeface="Tahoma" charset="0"/>
                <a:ea typeface="ＭＳ Ｐゴシック" charset="0"/>
                <a:cs typeface="ＭＳ Ｐゴシック" charset="0"/>
              </a:defRPr>
            </a:lvl1pPr>
            <a:lvl2pPr marL="37931725" indent="-37474525">
              <a:defRPr sz="4000">
                <a:solidFill>
                  <a:schemeClr val="tx2"/>
                </a:solidFill>
                <a:latin typeface="Tahoma" charset="0"/>
                <a:ea typeface="ＭＳ Ｐゴシック" charset="0"/>
              </a:defRPr>
            </a:lvl2pPr>
            <a:lvl3pPr>
              <a:defRPr sz="4000">
                <a:solidFill>
                  <a:schemeClr val="tx2"/>
                </a:solidFill>
                <a:latin typeface="Tahoma" charset="0"/>
                <a:ea typeface="ＭＳ Ｐゴシック" charset="0"/>
              </a:defRPr>
            </a:lvl3pPr>
            <a:lvl4pPr>
              <a:defRPr sz="4000">
                <a:solidFill>
                  <a:schemeClr val="tx2"/>
                </a:solidFill>
                <a:latin typeface="Tahoma" charset="0"/>
                <a:ea typeface="ＭＳ Ｐゴシック" charset="0"/>
              </a:defRPr>
            </a:lvl4pPr>
            <a:lvl5pPr>
              <a:defRPr sz="4000">
                <a:solidFill>
                  <a:schemeClr val="tx2"/>
                </a:solidFill>
                <a:latin typeface="Tahoma" charset="0"/>
                <a:ea typeface="ＭＳ Ｐゴシック" charset="0"/>
              </a:defRPr>
            </a:lvl5pPr>
            <a:lvl6pPr marL="457200" eaLnBrk="0" fontAlgn="base" hangingPunct="0">
              <a:spcBef>
                <a:spcPct val="20000"/>
              </a:spcBef>
              <a:spcAft>
                <a:spcPct val="0"/>
              </a:spcAft>
              <a:defRPr sz="4000">
                <a:solidFill>
                  <a:schemeClr val="tx2"/>
                </a:solidFill>
                <a:latin typeface="Tahoma" charset="0"/>
                <a:ea typeface="ＭＳ Ｐゴシック" charset="0"/>
              </a:defRPr>
            </a:lvl6pPr>
            <a:lvl7pPr marL="914400" eaLnBrk="0" fontAlgn="base" hangingPunct="0">
              <a:spcBef>
                <a:spcPct val="20000"/>
              </a:spcBef>
              <a:spcAft>
                <a:spcPct val="0"/>
              </a:spcAft>
              <a:defRPr sz="4000">
                <a:solidFill>
                  <a:schemeClr val="tx2"/>
                </a:solidFill>
                <a:latin typeface="Tahoma" charset="0"/>
                <a:ea typeface="ＭＳ Ｐゴシック" charset="0"/>
              </a:defRPr>
            </a:lvl7pPr>
            <a:lvl8pPr marL="1371600" eaLnBrk="0" fontAlgn="base" hangingPunct="0">
              <a:spcBef>
                <a:spcPct val="20000"/>
              </a:spcBef>
              <a:spcAft>
                <a:spcPct val="0"/>
              </a:spcAft>
              <a:defRPr sz="4000">
                <a:solidFill>
                  <a:schemeClr val="tx2"/>
                </a:solidFill>
                <a:latin typeface="Tahoma" charset="0"/>
                <a:ea typeface="ＭＳ Ｐゴシック" charset="0"/>
              </a:defRPr>
            </a:lvl8pPr>
            <a:lvl9pPr marL="1828800" eaLnBrk="0" fontAlgn="base" hangingPunct="0">
              <a:spcBef>
                <a:spcPct val="20000"/>
              </a:spcBef>
              <a:spcAft>
                <a:spcPct val="0"/>
              </a:spcAft>
              <a:defRPr sz="4000">
                <a:solidFill>
                  <a:schemeClr val="tx2"/>
                </a:solidFill>
                <a:latin typeface="Tahoma" charset="0"/>
                <a:ea typeface="ＭＳ Ｐゴシック" charset="0"/>
              </a:defRPr>
            </a:lvl9pPr>
          </a:lstStyle>
          <a:p>
            <a:pPr>
              <a:spcBef>
                <a:spcPct val="50000"/>
              </a:spcBef>
            </a:pPr>
            <a:r>
              <a:rPr lang="en-GB" dirty="0">
                <a:solidFill>
                  <a:schemeClr val="bg2"/>
                </a:solidFill>
                <a:latin typeface="GillSans" charset="0"/>
              </a:rPr>
              <a:t>What</a:t>
            </a:r>
            <a:r>
              <a:rPr lang="ja-JP" altLang="en-GB" dirty="0">
                <a:solidFill>
                  <a:schemeClr val="bg2"/>
                </a:solidFill>
                <a:latin typeface="GillSans" charset="0"/>
              </a:rPr>
              <a:t>’</a:t>
            </a:r>
            <a:r>
              <a:rPr lang="en-GB" dirty="0">
                <a:solidFill>
                  <a:schemeClr val="bg2"/>
                </a:solidFill>
                <a:latin typeface="GillSans" charset="0"/>
              </a:rPr>
              <a:t>s This?</a:t>
            </a:r>
          </a:p>
        </p:txBody>
      </p:sp>
    </p:spTree>
    <p:extLst>
      <p:ext uri="{BB962C8B-B14F-4D97-AF65-F5344CB8AC3E}">
        <p14:creationId xmlns:p14="http://schemas.microsoft.com/office/powerpoint/2010/main" val="3518347865"/>
      </p:ext>
    </p:extLst>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 are covering</a:t>
            </a:r>
            <a:endParaRPr lang="en-US" dirty="0"/>
          </a:p>
        </p:txBody>
      </p:sp>
      <p:sp>
        <p:nvSpPr>
          <p:cNvPr id="3" name="Content Placeholder 2"/>
          <p:cNvSpPr>
            <a:spLocks noGrp="1"/>
          </p:cNvSpPr>
          <p:nvPr>
            <p:ph idx="1"/>
          </p:nvPr>
        </p:nvSpPr>
        <p:spPr/>
        <p:txBody>
          <a:bodyPr/>
          <a:lstStyle/>
          <a:p>
            <a:pPr marL="0" indent="0">
              <a:buNone/>
            </a:pPr>
            <a:r>
              <a:rPr lang="en-GB" sz="2800" b="1" dirty="0" smtClean="0">
                <a:latin typeface="+mj-lt"/>
                <a:ea typeface="ＭＳ Ｐゴシック" charset="0"/>
                <a:cs typeface="ＭＳ Ｐゴシック" charset="0"/>
              </a:rPr>
              <a:t>Technical Reports</a:t>
            </a:r>
            <a:endParaRPr lang="en-GB" sz="2800" b="1" dirty="0">
              <a:latin typeface="+mj-lt"/>
              <a:ea typeface="ＭＳ Ｐゴシック" charset="0"/>
              <a:cs typeface="ＭＳ Ｐゴシック" charset="0"/>
            </a:endParaRPr>
          </a:p>
          <a:p>
            <a:r>
              <a:rPr lang="en-GB" dirty="0" smtClean="0">
                <a:latin typeface="+mj-lt"/>
                <a:ea typeface="ＭＳ Ｐゴシック" charset="0"/>
                <a:cs typeface="ＭＳ Ｐゴシック" charset="0"/>
              </a:rPr>
              <a:t>The </a:t>
            </a:r>
            <a:r>
              <a:rPr lang="en-GB" dirty="0">
                <a:latin typeface="+mj-lt"/>
                <a:ea typeface="ＭＳ Ｐゴシック" charset="0"/>
                <a:cs typeface="ＭＳ Ｐゴシック" charset="0"/>
              </a:rPr>
              <a:t>purpose of a technical report is to communicate. </a:t>
            </a:r>
          </a:p>
          <a:p>
            <a:r>
              <a:rPr lang="en-GB" dirty="0">
                <a:latin typeface="+mj-lt"/>
                <a:ea typeface="ＭＳ Ｐゴシック" charset="0"/>
                <a:cs typeface="ＭＳ Ｐゴシック" charset="0"/>
              </a:rPr>
              <a:t>You wish to communicate what you did, why you did it </a:t>
            </a:r>
          </a:p>
          <a:p>
            <a:pPr marL="0" indent="0">
              <a:buNone/>
            </a:pPr>
            <a:r>
              <a:rPr lang="en-GB" dirty="0" smtClean="0">
                <a:latin typeface="+mj-lt"/>
                <a:ea typeface="ＭＳ Ｐゴシック" charset="0"/>
                <a:cs typeface="ＭＳ Ｐゴシック" charset="0"/>
              </a:rPr>
              <a:t>	and </a:t>
            </a:r>
            <a:r>
              <a:rPr lang="en-GB" dirty="0">
                <a:latin typeface="+mj-lt"/>
                <a:ea typeface="ＭＳ Ｐゴシック" charset="0"/>
                <a:cs typeface="ＭＳ Ｐゴシック" charset="0"/>
              </a:rPr>
              <a:t>what you have found </a:t>
            </a:r>
            <a:r>
              <a:rPr lang="en-GB" dirty="0" smtClean="0">
                <a:latin typeface="+mj-lt"/>
                <a:ea typeface="ＭＳ Ｐゴシック" charset="0"/>
                <a:cs typeface="ＭＳ Ｐゴシック" charset="0"/>
              </a:rPr>
              <a:t>out</a:t>
            </a:r>
          </a:p>
          <a:p>
            <a:r>
              <a:rPr lang="en-GB" dirty="0" smtClean="0">
                <a:latin typeface="+mj-lt"/>
                <a:ea typeface="ＭＳ Ｐゴシック" charset="0"/>
                <a:cs typeface="ＭＳ Ｐゴシック" charset="0"/>
              </a:rPr>
              <a:t>Your audience are educated CS people, but are not experts in the topic of your paper</a:t>
            </a:r>
          </a:p>
          <a:p>
            <a:endParaRPr lang="en-GB" dirty="0">
              <a:latin typeface="+mj-lt"/>
              <a:ea typeface="ＭＳ Ｐゴシック" charset="0"/>
              <a:cs typeface="ＭＳ Ｐゴシック" charset="0"/>
            </a:endParaRPr>
          </a:p>
          <a:p>
            <a:pPr marL="0" indent="0">
              <a:buNone/>
            </a:pPr>
            <a:r>
              <a:rPr lang="en-US" sz="2400" b="1" dirty="0" smtClean="0">
                <a:latin typeface="+mj-lt"/>
              </a:rPr>
              <a:t>Academic Papers</a:t>
            </a:r>
          </a:p>
          <a:p>
            <a:r>
              <a:rPr lang="en-US" dirty="0" smtClean="0">
                <a:latin typeface="+mj-lt"/>
              </a:rPr>
              <a:t>The purpose of a paper is to communicate.</a:t>
            </a:r>
          </a:p>
          <a:p>
            <a:r>
              <a:rPr lang="en-GB" dirty="0">
                <a:latin typeface="+mj-lt"/>
                <a:ea typeface="ＭＳ Ｐゴシック" charset="0"/>
                <a:cs typeface="ＭＳ Ｐゴシック" charset="0"/>
              </a:rPr>
              <a:t>You wish to communicate what you did, why you did it </a:t>
            </a:r>
          </a:p>
          <a:p>
            <a:pPr marL="0" indent="0">
              <a:buNone/>
            </a:pPr>
            <a:r>
              <a:rPr lang="en-GB" dirty="0" smtClean="0">
                <a:latin typeface="+mj-lt"/>
                <a:ea typeface="ＭＳ Ｐゴシック" charset="0"/>
                <a:cs typeface="ＭＳ Ｐゴシック" charset="0"/>
              </a:rPr>
              <a:t>	and </a:t>
            </a:r>
            <a:r>
              <a:rPr lang="en-GB" dirty="0">
                <a:latin typeface="+mj-lt"/>
                <a:ea typeface="ＭＳ Ｐゴシック" charset="0"/>
                <a:cs typeface="ＭＳ Ｐゴシック" charset="0"/>
              </a:rPr>
              <a:t>what you have found out</a:t>
            </a:r>
            <a:r>
              <a:rPr lang="en-GB" dirty="0" smtClean="0">
                <a:latin typeface="+mj-lt"/>
                <a:ea typeface="ＭＳ Ｐゴシック" charset="0"/>
                <a:cs typeface="ＭＳ Ｐゴシック" charset="0"/>
              </a:rPr>
              <a:t>.</a:t>
            </a:r>
          </a:p>
          <a:p>
            <a:r>
              <a:rPr lang="en-GB" dirty="0">
                <a:ea typeface="ＭＳ Ｐゴシック" charset="0"/>
                <a:cs typeface="ＭＳ Ｐゴシック" charset="0"/>
              </a:rPr>
              <a:t>Your audience are educated CS people, but are not experts in the topic of your paper</a:t>
            </a:r>
          </a:p>
          <a:p>
            <a:pPr marL="0" indent="0">
              <a:buNone/>
            </a:pPr>
            <a:endParaRPr lang="en-GB" dirty="0">
              <a:latin typeface="+mj-lt"/>
              <a:ea typeface="ＭＳ Ｐゴシック" charset="0"/>
              <a:cs typeface="ＭＳ Ｐゴシック" charset="0"/>
            </a:endParaRPr>
          </a:p>
        </p:txBody>
      </p:sp>
    </p:spTree>
    <p:extLst>
      <p:ext uri="{BB962C8B-B14F-4D97-AF65-F5344CB8AC3E}">
        <p14:creationId xmlns:p14="http://schemas.microsoft.com/office/powerpoint/2010/main" val="1944912414"/>
      </p:ext>
    </p:extLst>
  </p:cSld>
  <p:clrMapOvr>
    <a:masterClrMapping/>
  </p:clrMapOvr>
  <p:transition xmlns:p14="http://schemas.microsoft.com/office/powerpoint/2010/main">
    <p:wipe dir="r"/>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A1B76D7D-D501-4945-9248-94C9536A09FF}" type="slidenum">
              <a:rPr lang="en-GB"/>
              <a:pPr/>
              <a:t>6</a:t>
            </a:fld>
            <a:endParaRPr lang="en-GB"/>
          </a:p>
        </p:txBody>
      </p:sp>
      <p:sp>
        <p:nvSpPr>
          <p:cNvPr id="229378" name="Rectangle 2"/>
          <p:cNvSpPr>
            <a:spLocks noGrp="1" noChangeArrowheads="1"/>
          </p:cNvSpPr>
          <p:nvPr>
            <p:ph type="title"/>
          </p:nvPr>
        </p:nvSpPr>
        <p:spPr/>
        <p:txBody>
          <a:bodyPr/>
          <a:lstStyle/>
          <a:p>
            <a:r>
              <a:rPr lang="en-GB"/>
              <a:t>Before Getting Started</a:t>
            </a:r>
          </a:p>
        </p:txBody>
      </p:sp>
      <p:sp>
        <p:nvSpPr>
          <p:cNvPr id="229379" name="Rectangle 3"/>
          <p:cNvSpPr>
            <a:spLocks noGrp="1" noChangeArrowheads="1"/>
          </p:cNvSpPr>
          <p:nvPr>
            <p:ph type="body" idx="1"/>
          </p:nvPr>
        </p:nvSpPr>
        <p:spPr/>
        <p:txBody>
          <a:bodyPr/>
          <a:lstStyle/>
          <a:p>
            <a:r>
              <a:rPr lang="en-GB" dirty="0"/>
              <a:t>You wish to communicate </a:t>
            </a:r>
            <a:r>
              <a:rPr lang="ja-JP" altLang="en-GB" dirty="0">
                <a:latin typeface="Arial"/>
              </a:rPr>
              <a:t>“</a:t>
            </a:r>
            <a:r>
              <a:rPr lang="en-GB" dirty="0"/>
              <a:t>What you have found out</a:t>
            </a:r>
            <a:r>
              <a:rPr lang="ja-JP" altLang="en-GB" dirty="0">
                <a:latin typeface="Arial"/>
              </a:rPr>
              <a:t>”</a:t>
            </a:r>
            <a:r>
              <a:rPr lang="en-GB" dirty="0"/>
              <a:t>. If you </a:t>
            </a:r>
            <a:r>
              <a:rPr lang="en-GB" dirty="0" err="1"/>
              <a:t>didn</a:t>
            </a:r>
            <a:r>
              <a:rPr lang="ja-JP" altLang="en-GB" dirty="0">
                <a:latin typeface="Arial"/>
              </a:rPr>
              <a:t>’</a:t>
            </a:r>
            <a:r>
              <a:rPr lang="en-GB" dirty="0"/>
              <a:t>t find anything out : STOP NOW!</a:t>
            </a:r>
          </a:p>
          <a:p>
            <a:r>
              <a:rPr lang="en-GB" dirty="0"/>
              <a:t>Most technical reports </a:t>
            </a:r>
            <a:r>
              <a:rPr lang="en-GB" dirty="0" smtClean="0"/>
              <a:t>and papers are </a:t>
            </a:r>
            <a:r>
              <a:rPr lang="en-GB" dirty="0"/>
              <a:t>intended as communication of new knowledge. </a:t>
            </a:r>
            <a:br>
              <a:rPr lang="en-GB" dirty="0"/>
            </a:br>
            <a:r>
              <a:rPr lang="ja-JP" altLang="en-GB" dirty="0">
                <a:latin typeface="Arial"/>
              </a:rPr>
              <a:t>“</a:t>
            </a:r>
            <a:r>
              <a:rPr lang="en-GB" dirty="0"/>
              <a:t>I had this hypothesis and I tested it like this; here are my results and this is what we learn from them</a:t>
            </a:r>
            <a:r>
              <a:rPr lang="ja-JP" altLang="en-GB" dirty="0">
                <a:latin typeface="Arial"/>
              </a:rPr>
              <a:t>”</a:t>
            </a:r>
            <a:endParaRPr lang="en-GB" dirty="0"/>
          </a:p>
          <a:p>
            <a:r>
              <a:rPr lang="en-GB" dirty="0"/>
              <a:t>BUT as a student you are asked to write technical reports about things that you know that the person who reads it (the marker) will already know. Don</a:t>
            </a:r>
            <a:r>
              <a:rPr lang="ja-JP" altLang="en-GB" dirty="0">
                <a:latin typeface="Arial"/>
              </a:rPr>
              <a:t>’</a:t>
            </a:r>
            <a:r>
              <a:rPr lang="en-GB" dirty="0"/>
              <a:t>t worry </a:t>
            </a:r>
            <a:r>
              <a:rPr lang="en-GB" dirty="0" smtClean="0"/>
              <a:t>– your </a:t>
            </a:r>
            <a:r>
              <a:rPr lang="en-GB" dirty="0"/>
              <a:t>task is still to express what *you* found out. </a:t>
            </a:r>
          </a:p>
        </p:txBody>
      </p:sp>
    </p:spTree>
    <p:extLst>
      <p:ext uri="{BB962C8B-B14F-4D97-AF65-F5344CB8AC3E}">
        <p14:creationId xmlns:p14="http://schemas.microsoft.com/office/powerpoint/2010/main" val="2052838674"/>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93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937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93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937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Footer Placeholder 5"/>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a:defRPr sz="4000">
                <a:solidFill>
                  <a:schemeClr val="tx2"/>
                </a:solidFill>
                <a:latin typeface="Tahoma" charset="0"/>
                <a:ea typeface="ＭＳ Ｐゴシック" charset="0"/>
                <a:cs typeface="ＭＳ Ｐゴシック" charset="0"/>
              </a:defRPr>
            </a:lvl1pPr>
            <a:lvl2pPr marL="37931725" indent="-37474525" defTabSz="762000">
              <a:defRPr sz="4000">
                <a:solidFill>
                  <a:schemeClr val="tx2"/>
                </a:solidFill>
                <a:latin typeface="Tahoma" charset="0"/>
                <a:ea typeface="ＭＳ Ｐゴシック" charset="0"/>
              </a:defRPr>
            </a:lvl2pPr>
            <a:lvl3pPr>
              <a:defRPr sz="4000">
                <a:solidFill>
                  <a:schemeClr val="tx2"/>
                </a:solidFill>
                <a:latin typeface="Tahoma" charset="0"/>
                <a:ea typeface="ＭＳ Ｐゴシック" charset="0"/>
              </a:defRPr>
            </a:lvl3pPr>
            <a:lvl4pPr>
              <a:defRPr sz="4000">
                <a:solidFill>
                  <a:schemeClr val="tx2"/>
                </a:solidFill>
                <a:latin typeface="Tahoma" charset="0"/>
                <a:ea typeface="ＭＳ Ｐゴシック" charset="0"/>
              </a:defRPr>
            </a:lvl4pPr>
            <a:lvl5pPr>
              <a:defRPr sz="4000">
                <a:solidFill>
                  <a:schemeClr val="tx2"/>
                </a:solidFill>
                <a:latin typeface="Tahoma" charset="0"/>
                <a:ea typeface="ＭＳ Ｐゴシック" charset="0"/>
              </a:defRPr>
            </a:lvl5pPr>
            <a:lvl6pPr marL="457200" eaLnBrk="0" fontAlgn="base" hangingPunct="0">
              <a:spcBef>
                <a:spcPct val="20000"/>
              </a:spcBef>
              <a:spcAft>
                <a:spcPct val="0"/>
              </a:spcAft>
              <a:defRPr sz="4000">
                <a:solidFill>
                  <a:schemeClr val="tx2"/>
                </a:solidFill>
                <a:latin typeface="Tahoma" charset="0"/>
                <a:ea typeface="ＭＳ Ｐゴシック" charset="0"/>
              </a:defRPr>
            </a:lvl6pPr>
            <a:lvl7pPr marL="914400" eaLnBrk="0" fontAlgn="base" hangingPunct="0">
              <a:spcBef>
                <a:spcPct val="20000"/>
              </a:spcBef>
              <a:spcAft>
                <a:spcPct val="0"/>
              </a:spcAft>
              <a:defRPr sz="4000">
                <a:solidFill>
                  <a:schemeClr val="tx2"/>
                </a:solidFill>
                <a:latin typeface="Tahoma" charset="0"/>
                <a:ea typeface="ＭＳ Ｐゴシック" charset="0"/>
              </a:defRPr>
            </a:lvl7pPr>
            <a:lvl8pPr marL="1371600" eaLnBrk="0" fontAlgn="base" hangingPunct="0">
              <a:spcBef>
                <a:spcPct val="20000"/>
              </a:spcBef>
              <a:spcAft>
                <a:spcPct val="0"/>
              </a:spcAft>
              <a:defRPr sz="4000">
                <a:solidFill>
                  <a:schemeClr val="tx2"/>
                </a:solidFill>
                <a:latin typeface="Tahoma" charset="0"/>
                <a:ea typeface="ＭＳ Ｐゴシック" charset="0"/>
              </a:defRPr>
            </a:lvl8pPr>
            <a:lvl9pPr marL="1828800" eaLnBrk="0" fontAlgn="base" hangingPunct="0">
              <a:spcBef>
                <a:spcPct val="20000"/>
              </a:spcBef>
              <a:spcAft>
                <a:spcPct val="0"/>
              </a:spcAft>
              <a:defRPr sz="4000">
                <a:solidFill>
                  <a:schemeClr val="tx2"/>
                </a:solidFill>
                <a:latin typeface="Tahoma" charset="0"/>
                <a:ea typeface="ＭＳ Ｐゴシック" charset="0"/>
              </a:defRPr>
            </a:lvl9pPr>
          </a:lstStyle>
          <a:p>
            <a:r>
              <a:rPr lang="en-GB" sz="1000">
                <a:solidFill>
                  <a:schemeClr val="bg1"/>
                </a:solidFill>
                <a:latin typeface="Arial" charset="0"/>
              </a:rPr>
              <a:t>saw@ecs.soton.ac.uk</a:t>
            </a:r>
          </a:p>
        </p:txBody>
      </p:sp>
      <p:sp>
        <p:nvSpPr>
          <p:cNvPr id="63491" name="Rectangle 2"/>
          <p:cNvSpPr>
            <a:spLocks noGrp="1" noChangeArrowheads="1"/>
          </p:cNvSpPr>
          <p:nvPr>
            <p:ph type="title"/>
          </p:nvPr>
        </p:nvSpPr>
        <p:spPr>
          <a:noFill/>
        </p:spPr>
        <p:txBody>
          <a:bodyPr/>
          <a:lstStyle/>
          <a:p>
            <a:r>
              <a:rPr lang="en-GB">
                <a:latin typeface="Arial Black" charset="0"/>
                <a:ea typeface="ＭＳ Ｐゴシック" charset="0"/>
                <a:cs typeface="ＭＳ Ｐゴシック" charset="0"/>
              </a:rPr>
              <a:t>Report function</a:t>
            </a:r>
          </a:p>
        </p:txBody>
      </p:sp>
      <p:sp>
        <p:nvSpPr>
          <p:cNvPr id="63492" name="Rectangle 3"/>
          <p:cNvSpPr>
            <a:spLocks noGrp="1" noChangeArrowheads="1"/>
          </p:cNvSpPr>
          <p:nvPr>
            <p:ph type="body" sz="half" idx="1"/>
          </p:nvPr>
        </p:nvSpPr>
        <p:spPr>
          <a:noFill/>
        </p:spPr>
        <p:txBody>
          <a:bodyPr/>
          <a:lstStyle/>
          <a:p>
            <a:pPr lvl="1"/>
            <a:r>
              <a:rPr lang="en-GB" sz="2000">
                <a:latin typeface="Arial" charset="0"/>
                <a:ea typeface="ＭＳ Ｐゴシック" charset="0"/>
              </a:rPr>
              <a:t>Abstract summarises the work presented</a:t>
            </a:r>
          </a:p>
          <a:p>
            <a:pPr lvl="1"/>
            <a:r>
              <a:rPr lang="en-GB" sz="2000">
                <a:latin typeface="Arial" charset="0"/>
                <a:ea typeface="ＭＳ Ｐゴシック" charset="0"/>
              </a:rPr>
              <a:t>Introduction (provides context)</a:t>
            </a:r>
          </a:p>
          <a:p>
            <a:pPr lvl="1"/>
            <a:r>
              <a:rPr lang="en-GB" sz="2000">
                <a:latin typeface="Arial" charset="0"/>
                <a:ea typeface="ＭＳ Ｐゴシック" charset="0"/>
              </a:rPr>
              <a:t>Itemise the key work(s)</a:t>
            </a:r>
          </a:p>
          <a:p>
            <a:pPr lvl="1"/>
            <a:r>
              <a:rPr lang="en-GB" sz="2000">
                <a:latin typeface="Arial" charset="0"/>
                <a:ea typeface="ＭＳ Ｐゴシック" charset="0"/>
              </a:rPr>
              <a:t>Identify where your contribution fits</a:t>
            </a:r>
          </a:p>
          <a:p>
            <a:pPr lvl="1"/>
            <a:r>
              <a:rPr lang="en-GB" sz="2000">
                <a:latin typeface="Arial" charset="0"/>
                <a:ea typeface="ＭＳ Ｐゴシック" charset="0"/>
              </a:rPr>
              <a:t>Present key ideas, describe methods</a:t>
            </a:r>
          </a:p>
          <a:p>
            <a:pPr lvl="1"/>
            <a:r>
              <a:rPr lang="en-GB" sz="2000">
                <a:latin typeface="Arial" charset="0"/>
                <a:ea typeface="ＭＳ Ｐゴシック" charset="0"/>
              </a:rPr>
              <a:t>Present Results</a:t>
            </a:r>
          </a:p>
          <a:p>
            <a:pPr lvl="1"/>
            <a:r>
              <a:rPr lang="en-GB" sz="2000">
                <a:latin typeface="Arial" charset="0"/>
                <a:ea typeface="ＭＳ Ｐゴシック" charset="0"/>
              </a:rPr>
              <a:t>Draw Conclusions</a:t>
            </a:r>
          </a:p>
        </p:txBody>
      </p:sp>
      <p:pic>
        <p:nvPicPr>
          <p:cNvPr id="63493" name="Picture 4"/>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651500" y="333375"/>
            <a:ext cx="2990850" cy="4114800"/>
          </a:xfrm>
          <a:noFill/>
        </p:spPr>
      </p:pic>
      <p:sp>
        <p:nvSpPr>
          <p:cNvPr id="63494" name="AutoShape 5"/>
          <p:cNvSpPr>
            <a:spLocks noChangeArrowheads="1"/>
          </p:cNvSpPr>
          <p:nvPr/>
        </p:nvSpPr>
        <p:spPr bwMode="auto">
          <a:xfrm rot="871030">
            <a:off x="4751388" y="4005263"/>
            <a:ext cx="4392612" cy="2303462"/>
          </a:xfrm>
          <a:prstGeom prst="wedgeEllipseCallout">
            <a:avLst>
              <a:gd name="adj1" fmla="val -64130"/>
              <a:gd name="adj2" fmla="val 58639"/>
            </a:avLst>
          </a:prstGeom>
          <a:solidFill>
            <a:schemeClr val="hlink"/>
          </a:solidFill>
          <a:ln w="12700">
            <a:solidFill>
              <a:schemeClr val="tx1"/>
            </a:solidFill>
            <a:miter lim="800000"/>
            <a:headEnd type="none" w="sm" len="sm"/>
            <a:tailEnd type="none" w="sm" len="sm"/>
          </a:ln>
        </p:spPr>
        <p:txBody>
          <a:bodyPr/>
          <a:lstStyle/>
          <a:p>
            <a:pPr algn="ctr">
              <a:buFont typeface="Wingdings" charset="0"/>
              <a:buNone/>
            </a:pPr>
            <a:r>
              <a:rPr lang="en-GB" sz="3200" b="1">
                <a:latin typeface="Bradley Hand ITC" charset="0"/>
              </a:rPr>
              <a:t>Remember Your report is not a detective novel!</a:t>
            </a:r>
          </a:p>
        </p:txBody>
      </p:sp>
    </p:spTree>
    <p:extLst>
      <p:ext uri="{BB962C8B-B14F-4D97-AF65-F5344CB8AC3E}">
        <p14:creationId xmlns:p14="http://schemas.microsoft.com/office/powerpoint/2010/main" val="1714162677"/>
      </p:ext>
    </p:extLst>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6977C5F0-C72A-1D4E-AF5D-1660FD3D60D7}" type="slidenum">
              <a:rPr lang="en-GB"/>
              <a:pPr/>
              <a:t>8</a:t>
            </a:fld>
            <a:endParaRPr lang="en-GB"/>
          </a:p>
        </p:txBody>
      </p:sp>
      <p:sp>
        <p:nvSpPr>
          <p:cNvPr id="236546" name="Rectangle 2"/>
          <p:cNvSpPr>
            <a:spLocks noGrp="1" noChangeArrowheads="1"/>
          </p:cNvSpPr>
          <p:nvPr>
            <p:ph type="title"/>
          </p:nvPr>
        </p:nvSpPr>
        <p:spPr>
          <a:xfrm>
            <a:off x="467544" y="548680"/>
            <a:ext cx="7970837" cy="728662"/>
          </a:xfrm>
        </p:spPr>
        <p:txBody>
          <a:bodyPr/>
          <a:lstStyle/>
          <a:p>
            <a:r>
              <a:rPr lang="en-GB" dirty="0"/>
              <a:t>Structure of a </a:t>
            </a:r>
            <a:r>
              <a:rPr lang="en-GB" dirty="0" smtClean="0"/>
              <a:t>Report/Paper</a:t>
            </a:r>
            <a:endParaRPr lang="en-GB" dirty="0"/>
          </a:p>
        </p:txBody>
      </p:sp>
      <p:sp>
        <p:nvSpPr>
          <p:cNvPr id="236547" name="Rectangle 3"/>
          <p:cNvSpPr>
            <a:spLocks noGrp="1" noChangeArrowheads="1"/>
          </p:cNvSpPr>
          <p:nvPr>
            <p:ph type="body" idx="1"/>
          </p:nvPr>
        </p:nvSpPr>
        <p:spPr>
          <a:xfrm>
            <a:off x="1043608" y="1628800"/>
            <a:ext cx="7696200" cy="4679950"/>
          </a:xfrm>
        </p:spPr>
        <p:txBody>
          <a:bodyPr/>
          <a:lstStyle/>
          <a:p>
            <a:pPr>
              <a:lnSpc>
                <a:spcPct val="80000"/>
              </a:lnSpc>
            </a:pPr>
            <a:r>
              <a:rPr lang="en-GB" sz="1600" b="1" dirty="0"/>
              <a:t>[Title page]</a:t>
            </a:r>
            <a:endParaRPr lang="en-GB" sz="1600" dirty="0"/>
          </a:p>
          <a:p>
            <a:pPr lvl="1">
              <a:lnSpc>
                <a:spcPct val="80000"/>
              </a:lnSpc>
            </a:pPr>
            <a:r>
              <a:rPr lang="en-GB" sz="1200" dirty="0"/>
              <a:t>name, affiliation, date, contact details, etc. </a:t>
            </a:r>
          </a:p>
          <a:p>
            <a:pPr>
              <a:lnSpc>
                <a:spcPct val="80000"/>
              </a:lnSpc>
            </a:pPr>
            <a:r>
              <a:rPr lang="en-GB" sz="1600" b="1" dirty="0"/>
              <a:t>[Declaration]</a:t>
            </a:r>
            <a:endParaRPr lang="en-GB" sz="1600" dirty="0"/>
          </a:p>
          <a:p>
            <a:pPr lvl="1">
              <a:lnSpc>
                <a:spcPct val="80000"/>
              </a:lnSpc>
            </a:pPr>
            <a:r>
              <a:rPr lang="en-GB" sz="1200" dirty="0"/>
              <a:t>who did this work? </a:t>
            </a:r>
          </a:p>
          <a:p>
            <a:pPr>
              <a:lnSpc>
                <a:spcPct val="80000"/>
              </a:lnSpc>
            </a:pPr>
            <a:r>
              <a:rPr lang="en-GB" sz="1600" b="1" dirty="0"/>
              <a:t>[Acknowledgement]</a:t>
            </a:r>
            <a:r>
              <a:rPr lang="en-GB" sz="1600" dirty="0"/>
              <a:t> </a:t>
            </a:r>
          </a:p>
          <a:p>
            <a:pPr lvl="1">
              <a:lnSpc>
                <a:spcPct val="80000"/>
              </a:lnSpc>
            </a:pPr>
            <a:r>
              <a:rPr lang="en-GB" sz="1200" dirty="0"/>
              <a:t>to those who have helped or influenced your work </a:t>
            </a:r>
          </a:p>
          <a:p>
            <a:pPr>
              <a:lnSpc>
                <a:spcPct val="80000"/>
              </a:lnSpc>
            </a:pPr>
            <a:r>
              <a:rPr lang="en-GB" sz="1600" b="1" dirty="0"/>
              <a:t>[Contents]</a:t>
            </a:r>
            <a:endParaRPr lang="en-GB" sz="1600" dirty="0"/>
          </a:p>
          <a:p>
            <a:pPr lvl="1">
              <a:lnSpc>
                <a:spcPct val="80000"/>
              </a:lnSpc>
            </a:pPr>
            <a:r>
              <a:rPr lang="en-GB" sz="1200" dirty="0"/>
              <a:t>sections, sub sections and page numbers (probably not sub sub sections)</a:t>
            </a:r>
          </a:p>
          <a:p>
            <a:pPr>
              <a:lnSpc>
                <a:spcPct val="80000"/>
              </a:lnSpc>
            </a:pPr>
            <a:r>
              <a:rPr lang="en-GB" sz="1600" b="1" dirty="0"/>
              <a:t>Abstract</a:t>
            </a:r>
            <a:r>
              <a:rPr lang="en-GB" sz="1600" dirty="0"/>
              <a:t> </a:t>
            </a:r>
          </a:p>
          <a:p>
            <a:pPr lvl="1">
              <a:lnSpc>
                <a:spcPct val="80000"/>
              </a:lnSpc>
            </a:pPr>
            <a:r>
              <a:rPr lang="en-GB" sz="1200" dirty="0"/>
              <a:t>stand-alone summary of report </a:t>
            </a:r>
          </a:p>
          <a:p>
            <a:pPr>
              <a:lnSpc>
                <a:spcPct val="80000"/>
              </a:lnSpc>
            </a:pPr>
            <a:r>
              <a:rPr lang="en-GB" sz="1600" b="1" dirty="0" smtClean="0"/>
              <a:t>START</a:t>
            </a:r>
            <a:endParaRPr lang="en-GB" sz="1600" dirty="0"/>
          </a:p>
          <a:p>
            <a:pPr lvl="1">
              <a:lnSpc>
                <a:spcPct val="80000"/>
              </a:lnSpc>
            </a:pPr>
            <a:r>
              <a:rPr lang="en-GB" sz="1200" dirty="0" smtClean="0"/>
              <a:t>Introduction, motivation, context </a:t>
            </a:r>
            <a:r>
              <a:rPr lang="en-GB" sz="1200" dirty="0"/>
              <a:t>and outlines other related work </a:t>
            </a:r>
          </a:p>
          <a:p>
            <a:pPr>
              <a:lnSpc>
                <a:spcPct val="80000"/>
              </a:lnSpc>
            </a:pPr>
            <a:r>
              <a:rPr lang="en-GB" sz="1600" b="1" i="1" dirty="0" smtClean="0"/>
              <a:t>MIDDLE</a:t>
            </a:r>
            <a:endParaRPr lang="en-GB" sz="1600" i="1" dirty="0"/>
          </a:p>
          <a:p>
            <a:pPr lvl="1">
              <a:lnSpc>
                <a:spcPct val="80000"/>
              </a:lnSpc>
            </a:pPr>
            <a:r>
              <a:rPr lang="en-GB" sz="1200" dirty="0"/>
              <a:t>theory, </a:t>
            </a:r>
            <a:r>
              <a:rPr lang="en-GB" sz="1200" dirty="0" smtClean="0"/>
              <a:t>methodology, experiment and tests, </a:t>
            </a:r>
            <a:r>
              <a:rPr lang="en-GB" sz="1200" dirty="0"/>
              <a:t>results, </a:t>
            </a:r>
            <a:r>
              <a:rPr lang="en-GB" sz="1200" dirty="0" smtClean="0"/>
              <a:t>evaluation, discussion </a:t>
            </a:r>
            <a:endParaRPr lang="en-GB" sz="1200" dirty="0"/>
          </a:p>
          <a:p>
            <a:pPr>
              <a:lnSpc>
                <a:spcPct val="80000"/>
              </a:lnSpc>
            </a:pPr>
            <a:r>
              <a:rPr lang="en-GB" sz="1600" b="1" dirty="0" smtClean="0"/>
              <a:t>END</a:t>
            </a:r>
            <a:endParaRPr lang="en-GB" sz="1600" dirty="0"/>
          </a:p>
          <a:p>
            <a:pPr lvl="1">
              <a:lnSpc>
                <a:spcPct val="80000"/>
              </a:lnSpc>
            </a:pPr>
            <a:r>
              <a:rPr lang="en-GB" sz="1200" dirty="0" smtClean="0"/>
              <a:t>Conclusions, and appropriate </a:t>
            </a:r>
            <a:r>
              <a:rPr lang="en-GB" sz="1200" dirty="0"/>
              <a:t>future work</a:t>
            </a:r>
          </a:p>
          <a:p>
            <a:pPr>
              <a:lnSpc>
                <a:spcPct val="80000"/>
              </a:lnSpc>
            </a:pPr>
            <a:r>
              <a:rPr lang="en-GB" sz="1600" b="1" dirty="0"/>
              <a:t>References</a:t>
            </a:r>
            <a:r>
              <a:rPr lang="en-GB" sz="1600" dirty="0"/>
              <a:t> </a:t>
            </a:r>
          </a:p>
          <a:p>
            <a:pPr>
              <a:lnSpc>
                <a:spcPct val="80000"/>
              </a:lnSpc>
            </a:pPr>
            <a:r>
              <a:rPr lang="en-GB" sz="1600" b="1" dirty="0"/>
              <a:t>[Web References]</a:t>
            </a:r>
          </a:p>
          <a:p>
            <a:pPr>
              <a:lnSpc>
                <a:spcPct val="80000"/>
              </a:lnSpc>
            </a:pPr>
            <a:r>
              <a:rPr lang="en-GB" sz="1600" b="1" dirty="0"/>
              <a:t>[Bibliography]</a:t>
            </a:r>
          </a:p>
          <a:p>
            <a:pPr>
              <a:lnSpc>
                <a:spcPct val="80000"/>
              </a:lnSpc>
            </a:pPr>
            <a:r>
              <a:rPr lang="en-GB" sz="1600" b="1" dirty="0"/>
              <a:t>[Appendices]</a:t>
            </a:r>
          </a:p>
          <a:p>
            <a:pPr lvl="1">
              <a:lnSpc>
                <a:spcPct val="80000"/>
              </a:lnSpc>
            </a:pPr>
            <a:r>
              <a:rPr lang="en-GB" sz="1200" dirty="0"/>
              <a:t>anything which would interfere with the continuity of the main report (typically detail) </a:t>
            </a:r>
          </a:p>
          <a:p>
            <a:pPr>
              <a:lnSpc>
                <a:spcPct val="80000"/>
              </a:lnSpc>
            </a:pPr>
            <a:endParaRPr lang="en-GB" sz="1600" dirty="0"/>
          </a:p>
        </p:txBody>
      </p:sp>
    </p:spTree>
    <p:extLst>
      <p:ext uri="{BB962C8B-B14F-4D97-AF65-F5344CB8AC3E}">
        <p14:creationId xmlns:p14="http://schemas.microsoft.com/office/powerpoint/2010/main" val="3855582390"/>
      </p:ext>
    </p:extLst>
  </p:cSld>
  <p:clrMapOvr>
    <a:masterClrMapping/>
  </p:clrMapOvr>
  <p:transition xmlns:p14="http://schemas.microsoft.com/office/powerpoint/2010/mai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277C6624-558A-2D4B-8B74-2BB65F03A900}" type="slidenum">
              <a:rPr lang="en-GB"/>
              <a:pPr/>
              <a:t>9</a:t>
            </a:fld>
            <a:endParaRPr lang="en-GB"/>
          </a:p>
        </p:txBody>
      </p:sp>
      <p:sp>
        <p:nvSpPr>
          <p:cNvPr id="240642" name="Rectangle 2"/>
          <p:cNvSpPr>
            <a:spLocks noGrp="1" noChangeArrowheads="1"/>
          </p:cNvSpPr>
          <p:nvPr>
            <p:ph type="title"/>
          </p:nvPr>
        </p:nvSpPr>
        <p:spPr/>
        <p:txBody>
          <a:bodyPr/>
          <a:lstStyle/>
          <a:p>
            <a:r>
              <a:rPr lang="en-GB"/>
              <a:t>The Abstract</a:t>
            </a:r>
          </a:p>
        </p:txBody>
      </p:sp>
      <p:sp>
        <p:nvSpPr>
          <p:cNvPr id="240643" name="Rectangle 3"/>
          <p:cNvSpPr>
            <a:spLocks noGrp="1" noChangeArrowheads="1"/>
          </p:cNvSpPr>
          <p:nvPr>
            <p:ph type="body" idx="1"/>
          </p:nvPr>
        </p:nvSpPr>
        <p:spPr/>
        <p:txBody>
          <a:bodyPr/>
          <a:lstStyle/>
          <a:p>
            <a:pPr marL="381000" indent="-381000"/>
            <a:r>
              <a:rPr lang="en-GB"/>
              <a:t>must be stand-alone</a:t>
            </a:r>
          </a:p>
          <a:p>
            <a:pPr marL="381000" indent="-381000"/>
            <a:r>
              <a:rPr lang="en-GB"/>
              <a:t>must not contain citations</a:t>
            </a:r>
          </a:p>
          <a:p>
            <a:pPr marL="381000" indent="-381000"/>
            <a:r>
              <a:rPr lang="en-GB"/>
              <a:t>is a concise summary – not a précis.</a:t>
            </a:r>
          </a:p>
          <a:p>
            <a:pPr marL="381000" indent="-381000"/>
            <a:r>
              <a:rPr lang="en-GB" b="1"/>
              <a:t>IS VERY IMPORTANT</a:t>
            </a:r>
          </a:p>
          <a:p>
            <a:pPr marL="381000" indent="-381000"/>
            <a:endParaRPr lang="en-GB" b="1"/>
          </a:p>
          <a:p>
            <a:pPr marL="381000" indent="-381000"/>
            <a:r>
              <a:rPr lang="en-GB"/>
              <a:t>Generally an abstract should be four or five sentences.</a:t>
            </a:r>
          </a:p>
          <a:p>
            <a:pPr marL="762000" lvl="1" indent="-304800">
              <a:buFont typeface="Wingdings" charset="0"/>
              <a:buAutoNum type="arabicPeriod"/>
            </a:pPr>
            <a:r>
              <a:rPr lang="en-GB"/>
              <a:t>What is the problem, and why is it a problem?</a:t>
            </a:r>
          </a:p>
          <a:p>
            <a:pPr marL="762000" lvl="1" indent="-304800">
              <a:buFont typeface="Wingdings" charset="0"/>
              <a:buAutoNum type="arabicPeriod"/>
            </a:pPr>
            <a:r>
              <a:rPr lang="en-GB"/>
              <a:t>What is your suggested solution?</a:t>
            </a:r>
          </a:p>
          <a:p>
            <a:pPr marL="762000" lvl="1" indent="-304800">
              <a:buFont typeface="Wingdings" charset="0"/>
              <a:buAutoNum type="arabicPeriod"/>
            </a:pPr>
            <a:r>
              <a:rPr lang="en-GB"/>
              <a:t>What results did you get?</a:t>
            </a:r>
          </a:p>
          <a:p>
            <a:pPr marL="762000" lvl="1" indent="-304800">
              <a:buFont typeface="Wingdings" charset="0"/>
              <a:buAutoNum type="arabicPeriod"/>
            </a:pPr>
            <a:r>
              <a:rPr lang="en-GB"/>
              <a:t>Why is that useful?</a:t>
            </a:r>
          </a:p>
          <a:p>
            <a:pPr marL="762000" lvl="1" indent="-304800">
              <a:buFont typeface="Wingdings" charset="0"/>
              <a:buNone/>
            </a:pPr>
            <a:endParaRPr lang="en-GB"/>
          </a:p>
          <a:p>
            <a:pPr marL="381000" indent="-381000"/>
            <a:r>
              <a:rPr lang="en-GB"/>
              <a:t>It</a:t>
            </a:r>
            <a:r>
              <a:rPr lang="ja-JP" altLang="en-GB">
                <a:latin typeface="Arial"/>
              </a:rPr>
              <a:t>’</a:t>
            </a:r>
            <a:r>
              <a:rPr lang="en-GB"/>
              <a:t>s a good idea to write the abstract before you begin (even if you re-write it after you finish)</a:t>
            </a:r>
          </a:p>
        </p:txBody>
      </p:sp>
    </p:spTree>
    <p:extLst>
      <p:ext uri="{BB962C8B-B14F-4D97-AF65-F5344CB8AC3E}">
        <p14:creationId xmlns:p14="http://schemas.microsoft.com/office/powerpoint/2010/main" val="1672636657"/>
      </p:ext>
    </p:extLst>
  </p:cSld>
  <p:clrMapOvr>
    <a:masterClrMapping/>
  </p:clrMapOvr>
  <p:transition xmlns:p14="http://schemas.microsoft.com/office/powerpoint/2010/main">
    <p:wipe dir="r"/>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4064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064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4064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0643">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24064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4064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4064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4064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40643">
                                            <p:txEl>
                                              <p:pRg st="9" end="9"/>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24064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SL">
  <a:themeElements>
    <a:clrScheme name="defaul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LSL.potx</Template>
  <TotalTime>123</TotalTime>
  <Words>2021</Words>
  <Application>Microsoft Macintosh PowerPoint</Application>
  <PresentationFormat>On-screen Show (4:3)</PresentationFormat>
  <Paragraphs>239</Paragraphs>
  <Slides>22</Slides>
  <Notes>19</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LSL</vt:lpstr>
      <vt:lpstr>Writing Reports and Papers</vt:lpstr>
      <vt:lpstr>Will cover</vt:lpstr>
      <vt:lpstr>There are many sorts of technical writing</vt:lpstr>
      <vt:lpstr>PowerPoint Presentation</vt:lpstr>
      <vt:lpstr>What we are covering</vt:lpstr>
      <vt:lpstr>Before Getting Started</vt:lpstr>
      <vt:lpstr>Report function</vt:lpstr>
      <vt:lpstr>Structure of a Report/Paper</vt:lpstr>
      <vt:lpstr>The Abstract</vt:lpstr>
      <vt:lpstr>Experimental Report Abstract</vt:lpstr>
      <vt:lpstr>An Abstract for a Possible Coursework?</vt:lpstr>
      <vt:lpstr>An Implementation Project Abstract</vt:lpstr>
      <vt:lpstr>Introduction and Conclusion</vt:lpstr>
      <vt:lpstr>Citations, References and Bibliography</vt:lpstr>
      <vt:lpstr>Citation On-line and of the On-line</vt:lpstr>
      <vt:lpstr>Academic Integrity and  Plagiarism?</vt:lpstr>
      <vt:lpstr>Avoiding Plagiarism</vt:lpstr>
      <vt:lpstr>Reports are not personal</vt:lpstr>
      <vt:lpstr>Who is writing this report?</vt:lpstr>
      <vt:lpstr>Use good technical writing as a model</vt:lpstr>
      <vt:lpstr>Checklist before you submit</vt:lpstr>
      <vt:lpstr>Further Reading</vt:lpstr>
    </vt:vector>
  </TitlesOfParts>
  <Company>University of Southampton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Hugh Davis</dc:creator>
  <cp:lastModifiedBy>Hugh Davis</cp:lastModifiedBy>
  <cp:revision>17</cp:revision>
  <dcterms:created xsi:type="dcterms:W3CDTF">2009-11-03T11:15:04Z</dcterms:created>
  <dcterms:modified xsi:type="dcterms:W3CDTF">2011-11-09T15:15:02Z</dcterms:modified>
</cp:coreProperties>
</file>