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Override PartName="/ppt/slides/slide22.xml" ContentType="application/vnd.openxmlformats-officedocument.presentationml.slide+xml"/>
  <Override PartName="/ppt/theme/theme2.xml" ContentType="application/vnd.openxmlformats-officedocument.theme+xml"/>
  <Override PartName="/ppt/diagrams/drawing2.xml" ContentType="application/vnd.ms-office.drawingml.diagramDrawing+xml"/>
  <Override PartName="/ppt/slides/slide2.xml" ContentType="application/vnd.openxmlformats-officedocument.presentationml.slide+xml"/>
  <Override PartName="/ppt/diagrams/colors1.xml" ContentType="application/vnd.openxmlformats-officedocument.drawingml.diagramColors+xml"/>
  <Override PartName="/ppt/notesSlides/notesSlide11.xml" ContentType="application/vnd.openxmlformats-officedocument.presentationml.notesSlide+xml"/>
  <Override PartName="/ppt/notesSlides/notesSlide9.xml" ContentType="application/vnd.openxmlformats-officedocument.presentationml.notesSlide+xml"/>
  <Override PartName="/docProps/app.xml" ContentType="application/vnd.openxmlformats-officedocument.extended-properties+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7.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diagrams/data1.xml" ContentType="application/vnd.openxmlformats-officedocument.drawingml.diagramData+xml"/>
  <Override PartName="/ppt/diagrams/layout2.xml" ContentType="application/vnd.openxmlformats-officedocument.drawingml.diagramLayout+xml"/>
  <Override PartName="/ppt/diagrams/quickStyle3.xml" ContentType="application/vnd.openxmlformats-officedocument.drawingml.diagramStyle+xml"/>
  <Override PartName="/ppt/slides/slide25.xml" ContentType="application/vnd.openxmlformats-officedocument.presentationml.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diagrams/drawing3.xml" ContentType="application/vnd.ms-office.drawingml.diagramDrawing+xml"/>
  <Override PartName="/ppt/embeddings/oleObject1.bin" ContentType="application/vnd.openxmlformats-officedocument.oleObject"/>
  <Override PartName="/ppt/notesSlides/notesSlide12.xml" ContentType="application/vnd.openxmlformats-officedocument.presentationml.notesSlide+xml"/>
  <Default Extension="pict" ContentType="image/pict"/>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diagrams/colors3.xml" ContentType="application/vnd.openxmlformats-officedocument.drawingml.diagramColors+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diagrams/data3.xml" ContentType="application/vnd.openxmlformats-officedocument.drawingml.diagramData+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diagrams/quickStyle1.xml" ContentType="application/vnd.openxmlformats-officedocument.drawingml.diagramStyle+xml"/>
  <Override PartName="/ppt/theme/theme1.xml" ContentType="application/vnd.openxmlformats-officedocument.theme+xml"/>
  <Override PartName="/ppt/slideLayouts/slideLayout6.xml" ContentType="application/vnd.openxmlformats-officedocument.presentationml.slideLayout+xml"/>
  <Override PartName="/ppt/diagrams/quickStyle2.xml" ContentType="application/vnd.openxmlformats-officedocument.drawingml.diagramStyl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vml" ContentType="application/vnd.openxmlformats-officedocument.vmlDrawin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slideLayouts/slideLayout15.xml" ContentType="application/vnd.openxmlformats-officedocument.presentationml.slideLayout+xml"/>
  <Override PartName="/ppt/notesSlides/notesSlide10.xml" ContentType="application/vnd.openxmlformats-officedocument.presentationml.notesSlide+xml"/>
  <Override PartName="/ppt/slides/slide9.xml" ContentType="application/vnd.openxmlformats-officedocument.presentationml.slide+xml"/>
  <Override PartName="/ppt/diagrams/drawing1.xml" ContentType="application/vnd.ms-office.drawingml.diagramDrawing+xml"/>
  <Default Extension="rels" ContentType="application/vnd.openxmlformats-package.relationships+xml"/>
  <Override PartName="/ppt/slides/slide24.xml" ContentType="application/vnd.openxmlformats-officedocument.presentationml.slide+xml"/>
  <Override PartName="/ppt/diagrams/layout3.xml" ContentType="application/vnd.openxmlformats-officedocument.drawingml.diagramLayout+xml"/>
  <Override PartName="/ppt/diagrams/colors2.xml" ContentType="application/vnd.openxmlformats-officedocument.drawingml.diagramColors+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Override PartName="/ppt/diagrams/data2.xml" ContentType="application/vnd.openxmlformats-officedocument.drawingml.diagramData+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94" r:id="rId1"/>
  </p:sldMasterIdLst>
  <p:notesMasterIdLst>
    <p:notesMasterId r:id="rId27"/>
  </p:notesMasterIdLst>
  <p:handoutMasterIdLst>
    <p:handoutMasterId r:id="rId28"/>
  </p:handoutMasterIdLst>
  <p:sldIdLst>
    <p:sldId id="257" r:id="rId2"/>
    <p:sldId id="258" r:id="rId3"/>
    <p:sldId id="260" r:id="rId4"/>
    <p:sldId id="264" r:id="rId5"/>
    <p:sldId id="261" r:id="rId6"/>
    <p:sldId id="262" r:id="rId7"/>
    <p:sldId id="263" r:id="rId8"/>
    <p:sldId id="269" r:id="rId9"/>
    <p:sldId id="268" r:id="rId10"/>
    <p:sldId id="292" r:id="rId11"/>
    <p:sldId id="293" r:id="rId12"/>
    <p:sldId id="282" r:id="rId13"/>
    <p:sldId id="294" r:id="rId14"/>
    <p:sldId id="283" r:id="rId15"/>
    <p:sldId id="284" r:id="rId16"/>
    <p:sldId id="285" r:id="rId17"/>
    <p:sldId id="297" r:id="rId18"/>
    <p:sldId id="298" r:id="rId19"/>
    <p:sldId id="299" r:id="rId20"/>
    <p:sldId id="300" r:id="rId21"/>
    <p:sldId id="288" r:id="rId22"/>
    <p:sldId id="296" r:id="rId23"/>
    <p:sldId id="291" r:id="rId24"/>
    <p:sldId id="290" r:id="rId25"/>
    <p:sldId id="26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4562" autoAdjust="0"/>
    <p:restoredTop sz="86403" autoAdjust="0"/>
  </p:normalViewPr>
  <p:slideViewPr>
    <p:cSldViewPr snapToGrid="0" snapToObjects="1">
      <p:cViewPr>
        <p:scale>
          <a:sx n="125" d="100"/>
          <a:sy n="125" d="100"/>
        </p:scale>
        <p:origin x="504" y="2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92"/>
    </p:cViewPr>
  </p:sorterViewPr>
  <p:gridSpacing cx="73736200" cy="73736200"/>
</p:viewPr>
</file>

<file path=ppt/_rels/presentation.xml.rels><?xml version="1.0" encoding="UTF-8" standalone="yes"?>
<Relationships xmlns="http://schemas.openxmlformats.org/package/2006/relationships"><Relationship Id="rId31" Type="http://schemas.openxmlformats.org/officeDocument/2006/relationships/viewProps" Target="viewProps.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notesMaster" Target="notesMasters/notesMaster1.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handoutMaster" Target="handoutMasters/handoutMaster1.xml"/><Relationship Id="rId26" Type="http://schemas.openxmlformats.org/officeDocument/2006/relationships/slide" Target="slides/slide25.xml"/><Relationship Id="rId30" Type="http://schemas.openxmlformats.org/officeDocument/2006/relationships/presProps" Target="presProps.xml"/><Relationship Id="rId11" Type="http://schemas.openxmlformats.org/officeDocument/2006/relationships/slide" Target="slides/slide10.xml"/><Relationship Id="rId29" Type="http://schemas.openxmlformats.org/officeDocument/2006/relationships/printerSettings" Target="printerSettings/printerSettings1.bin"/><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iagrams/_rels/data2.xml.rels><?xml version="1.0" encoding="UTF-8" standalone="yes"?>
<Relationships xmlns="http://schemas.openxmlformats.org/package/2006/relationships"><Relationship Id="rId4" Type="http://schemas.openxmlformats.org/officeDocument/2006/relationships/image" Target="../media/image15.jpeg"/><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image" Target="../media/image14.jpeg"/><Relationship Id="rId5"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4" Type="http://schemas.openxmlformats.org/officeDocument/2006/relationships/image" Target="../media/image15.jpeg"/><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image" Target="../media/image14.jpeg"/><Relationship Id="rId5"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A7C8BD-3B0D-2D4D-9604-798823770111}"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56AE93C8-0415-CF45-8FDA-2F2E2DFF28A5}">
      <dgm:prSet phldrT="[Text]" custT="1"/>
      <dgm:spPr/>
      <dgm:t>
        <a:bodyPr/>
        <a:lstStyle/>
        <a:p>
          <a:r>
            <a:rPr lang="en-US" sz="1800" dirty="0" smtClean="0"/>
            <a:t>Week 1 </a:t>
          </a:r>
          <a:br>
            <a:rPr lang="en-US" sz="1800" dirty="0" smtClean="0"/>
          </a:br>
          <a:r>
            <a:rPr lang="en-US" sz="1800" dirty="0" smtClean="0"/>
            <a:t>1</a:t>
          </a:r>
          <a:r>
            <a:rPr lang="en-US" sz="1800" baseline="30000" dirty="0" smtClean="0"/>
            <a:t>st</a:t>
          </a:r>
          <a:r>
            <a:rPr lang="en-US" sz="1800" dirty="0" smtClean="0"/>
            <a:t> </a:t>
          </a:r>
          <a:r>
            <a:rPr lang="en-US" sz="1800" dirty="0" err="1" smtClean="0"/>
            <a:t>Feb</a:t>
          </a:r>
          <a:r>
            <a:rPr lang="en-US" sz="300" dirty="0" err="1" smtClean="0"/>
            <a:t>b</a:t>
          </a:r>
          <a:r>
            <a:rPr lang="en-US" sz="1800" dirty="0" smtClean="0"/>
            <a:t/>
          </a:r>
          <a:br>
            <a:rPr lang="en-US" sz="1800" dirty="0" smtClean="0"/>
          </a:br>
          <a:r>
            <a:rPr lang="en-US" sz="1800" dirty="0" smtClean="0"/>
            <a:t>Context</a:t>
          </a:r>
          <a:endParaRPr lang="en-US" sz="1800" dirty="0"/>
        </a:p>
      </dgm:t>
    </dgm:pt>
    <dgm:pt modelId="{84E65067-1F60-7944-9CE9-EEE0F1677BD8}" type="parTrans" cxnId="{3176CD0C-4053-1C44-A2CB-D70EAA4FC638}">
      <dgm:prSet/>
      <dgm:spPr/>
      <dgm:t>
        <a:bodyPr/>
        <a:lstStyle/>
        <a:p>
          <a:endParaRPr lang="en-US"/>
        </a:p>
      </dgm:t>
    </dgm:pt>
    <dgm:pt modelId="{09DB9F9B-9F8D-D744-937C-A96FF31C4FEB}" type="sibTrans" cxnId="{3176CD0C-4053-1C44-A2CB-D70EAA4FC638}">
      <dgm:prSet/>
      <dgm:spPr/>
      <dgm:t>
        <a:bodyPr/>
        <a:lstStyle/>
        <a:p>
          <a:endParaRPr lang="en-US"/>
        </a:p>
      </dgm:t>
    </dgm:pt>
    <dgm:pt modelId="{2F5A17D0-1351-984A-B733-B6C70E5E453F}">
      <dgm:prSet phldrT="[Text]" custT="1"/>
      <dgm:spPr>
        <a:effectLst>
          <a:glow rad="101600">
            <a:schemeClr val="bg2">
              <a:lumMod val="50000"/>
              <a:alpha val="75000"/>
            </a:schemeClr>
          </a:glow>
        </a:effectLst>
      </dgm:spPr>
      <dgm:t>
        <a:bodyPr/>
        <a:lstStyle/>
        <a:p>
          <a:r>
            <a:rPr lang="en-US" sz="1800" dirty="0" smtClean="0"/>
            <a:t>Week 2 </a:t>
          </a:r>
          <a:r>
            <a:rPr lang="en-US" sz="1800" dirty="0" smtClean="0"/>
            <a:t/>
          </a:r>
          <a:br>
            <a:rPr lang="en-US" sz="1800" dirty="0" smtClean="0"/>
          </a:br>
          <a:r>
            <a:rPr lang="en-US" sz="1800" dirty="0" err="1" smtClean="0"/>
            <a:t>2</a:t>
          </a:r>
          <a:r>
            <a:rPr lang="en-US" sz="1800" baseline="30000" dirty="0" err="1" smtClean="0"/>
            <a:t>th</a:t>
          </a:r>
          <a:r>
            <a:rPr lang="en-US" sz="1800" dirty="0" smtClean="0"/>
            <a:t> </a:t>
          </a:r>
          <a:r>
            <a:rPr lang="en-US" sz="1800" dirty="0" smtClean="0"/>
            <a:t>Feb</a:t>
          </a:r>
        </a:p>
        <a:p>
          <a:r>
            <a:rPr lang="en-US" sz="1800" dirty="0" smtClean="0"/>
            <a:t>motivations</a:t>
          </a:r>
          <a:endParaRPr lang="en-US" sz="1800" dirty="0"/>
        </a:p>
      </dgm:t>
    </dgm:pt>
    <dgm:pt modelId="{E48F384E-6C35-D34B-B66E-950FD98F8E56}" type="parTrans" cxnId="{149F1B46-6A62-D34A-886B-5DA75626383E}">
      <dgm:prSet/>
      <dgm:spPr/>
      <dgm:t>
        <a:bodyPr/>
        <a:lstStyle/>
        <a:p>
          <a:endParaRPr lang="en-US"/>
        </a:p>
      </dgm:t>
    </dgm:pt>
    <dgm:pt modelId="{51A17476-2256-E242-8F89-0EA389FEA676}" type="sibTrans" cxnId="{149F1B46-6A62-D34A-886B-5DA75626383E}">
      <dgm:prSet/>
      <dgm:spPr/>
      <dgm:t>
        <a:bodyPr/>
        <a:lstStyle/>
        <a:p>
          <a:endParaRPr lang="en-US"/>
        </a:p>
      </dgm:t>
    </dgm:pt>
    <dgm:pt modelId="{B69C22BC-2F34-6F4B-B406-118DFC2CD3BD}">
      <dgm:prSet phldrT="[Text]" custT="1"/>
      <dgm:spPr/>
      <dgm:t>
        <a:bodyPr/>
        <a:lstStyle/>
        <a:p>
          <a:r>
            <a:rPr lang="en-US" sz="1800" dirty="0" smtClean="0"/>
            <a:t>Week 3 </a:t>
          </a:r>
          <a:br>
            <a:rPr lang="en-US" sz="1800" dirty="0" smtClean="0"/>
          </a:br>
          <a:r>
            <a:rPr lang="en-US" sz="1800" dirty="0" smtClean="0"/>
            <a:t>14</a:t>
          </a:r>
          <a:r>
            <a:rPr lang="en-US" sz="1800" baseline="30000" dirty="0" smtClean="0"/>
            <a:t>th</a:t>
          </a:r>
          <a:r>
            <a:rPr lang="en-US" sz="1800" dirty="0" smtClean="0"/>
            <a:t> </a:t>
          </a:r>
          <a:r>
            <a:rPr lang="en-US" sz="1800" dirty="0" smtClean="0"/>
            <a:t>Feb</a:t>
          </a:r>
        </a:p>
        <a:p>
          <a:r>
            <a:rPr lang="en-US" sz="1800" dirty="0" smtClean="0"/>
            <a:t>progress </a:t>
          </a:r>
          <a:endParaRPr lang="en-US" sz="1800" dirty="0"/>
        </a:p>
      </dgm:t>
    </dgm:pt>
    <dgm:pt modelId="{D5DB75DD-0162-0245-A2B4-0768F2FAFC5C}" type="parTrans" cxnId="{86F71376-6C7F-AA40-9ADC-FFAAD0863764}">
      <dgm:prSet/>
      <dgm:spPr/>
      <dgm:t>
        <a:bodyPr/>
        <a:lstStyle/>
        <a:p>
          <a:endParaRPr lang="en-US"/>
        </a:p>
      </dgm:t>
    </dgm:pt>
    <dgm:pt modelId="{CDE9F64D-2222-4A4F-A6D2-C8E5E1454E07}" type="sibTrans" cxnId="{86F71376-6C7F-AA40-9ADC-FFAAD0863764}">
      <dgm:prSet/>
      <dgm:spPr/>
      <dgm:t>
        <a:bodyPr/>
        <a:lstStyle/>
        <a:p>
          <a:endParaRPr lang="en-US"/>
        </a:p>
      </dgm:t>
    </dgm:pt>
    <dgm:pt modelId="{3815383A-C37C-CF4C-9B22-55CEA63D4872}">
      <dgm:prSet phldrT="[Text]" custT="1"/>
      <dgm:spPr/>
      <dgm:t>
        <a:bodyPr/>
        <a:lstStyle/>
        <a:p>
          <a:r>
            <a:rPr lang="en-US" sz="1800" dirty="0" smtClean="0"/>
            <a:t>Week 4</a:t>
          </a:r>
          <a:br>
            <a:rPr lang="en-US" sz="1800" dirty="0" smtClean="0"/>
          </a:br>
          <a:r>
            <a:rPr lang="en-US" sz="1800" dirty="0" smtClean="0"/>
            <a:t> </a:t>
          </a:r>
          <a:r>
            <a:rPr lang="en-US" sz="1800" dirty="0" smtClean="0"/>
            <a:t>21</a:t>
          </a:r>
          <a:r>
            <a:rPr lang="en-US" sz="1800" baseline="30000" dirty="0" smtClean="0"/>
            <a:t>st</a:t>
          </a:r>
          <a:r>
            <a:rPr lang="en-US" sz="1800" dirty="0" smtClean="0"/>
            <a:t> </a:t>
          </a:r>
          <a:r>
            <a:rPr lang="en-US" sz="1800" dirty="0" smtClean="0"/>
            <a:t>Feb</a:t>
          </a:r>
        </a:p>
        <a:p>
          <a:r>
            <a:rPr lang="en-US" sz="1800" dirty="0" smtClean="0"/>
            <a:t>self knowledge</a:t>
          </a:r>
          <a:endParaRPr lang="en-US" sz="1800" dirty="0"/>
        </a:p>
      </dgm:t>
    </dgm:pt>
    <dgm:pt modelId="{394FF69F-4F75-B348-9F03-84027B05EAAE}" type="parTrans" cxnId="{94432CE2-A044-7C44-8121-6225BF5BF60B}">
      <dgm:prSet/>
      <dgm:spPr/>
      <dgm:t>
        <a:bodyPr/>
        <a:lstStyle/>
        <a:p>
          <a:endParaRPr lang="en-US"/>
        </a:p>
      </dgm:t>
    </dgm:pt>
    <dgm:pt modelId="{38E584CB-93B1-2C48-9349-4E18CEDD5CA3}" type="sibTrans" cxnId="{94432CE2-A044-7C44-8121-6225BF5BF60B}">
      <dgm:prSet/>
      <dgm:spPr/>
      <dgm:t>
        <a:bodyPr/>
        <a:lstStyle/>
        <a:p>
          <a:endParaRPr lang="en-US"/>
        </a:p>
      </dgm:t>
    </dgm:pt>
    <dgm:pt modelId="{9B5D8D0F-536D-8B44-837D-5825DEC264B3}">
      <dgm:prSet phldrT="[Text]" custT="1"/>
      <dgm:spPr/>
      <dgm:t>
        <a:bodyPr/>
        <a:lstStyle/>
        <a:p>
          <a:r>
            <a:rPr lang="en-US" sz="1800" dirty="0" smtClean="0"/>
            <a:t>Week 5  </a:t>
          </a:r>
          <a:r>
            <a:rPr lang="en-US" sz="1800" dirty="0" smtClean="0"/>
            <a:t/>
          </a:r>
          <a:br>
            <a:rPr lang="en-US" sz="1800" dirty="0" smtClean="0"/>
          </a:br>
          <a:r>
            <a:rPr lang="en-US" sz="1800" dirty="0" smtClean="0"/>
            <a:t>28</a:t>
          </a:r>
          <a:r>
            <a:rPr lang="en-US" sz="1800" baseline="30000" dirty="0" smtClean="0"/>
            <a:t>th</a:t>
          </a:r>
          <a:r>
            <a:rPr lang="en-US" sz="1800" dirty="0" smtClean="0"/>
            <a:t> </a:t>
          </a:r>
          <a:r>
            <a:rPr lang="en-US" sz="1800" dirty="0" smtClean="0"/>
            <a:t>March</a:t>
          </a:r>
        </a:p>
        <a:p>
          <a:r>
            <a:rPr lang="en-US" sz="1800" dirty="0" smtClean="0"/>
            <a:t>future plans</a:t>
          </a:r>
          <a:endParaRPr lang="en-US" sz="1800" dirty="0"/>
        </a:p>
      </dgm:t>
    </dgm:pt>
    <dgm:pt modelId="{761DBEF7-D3DC-D941-AB29-C9A52BB5245E}" type="parTrans" cxnId="{BF74D97D-205D-334F-8DAC-BA958FB6F501}">
      <dgm:prSet/>
      <dgm:spPr/>
      <dgm:t>
        <a:bodyPr/>
        <a:lstStyle/>
        <a:p>
          <a:endParaRPr lang="en-US"/>
        </a:p>
      </dgm:t>
    </dgm:pt>
    <dgm:pt modelId="{FA5F1BC6-5AFA-8F48-88A3-0A0B5C405BC9}" type="sibTrans" cxnId="{BF74D97D-205D-334F-8DAC-BA958FB6F501}">
      <dgm:prSet/>
      <dgm:spPr/>
      <dgm:t>
        <a:bodyPr/>
        <a:lstStyle/>
        <a:p>
          <a:endParaRPr lang="en-US"/>
        </a:p>
      </dgm:t>
    </dgm:pt>
    <dgm:pt modelId="{C8332D5A-8EFC-A54B-B13C-E20524D63F64}">
      <dgm:prSet phldrT="[Text]" custT="1"/>
      <dgm:spPr/>
      <dgm:t>
        <a:bodyPr/>
        <a:lstStyle/>
        <a:p>
          <a:r>
            <a:rPr lang="en-US" sz="1800" dirty="0" err="1" smtClean="0"/>
            <a:t>21</a:t>
          </a:r>
          <a:r>
            <a:rPr lang="en-US" sz="1800" baseline="30000" dirty="0" err="1" smtClean="0"/>
            <a:t>th</a:t>
          </a:r>
          <a:r>
            <a:rPr lang="en-US" sz="1800" dirty="0" smtClean="0"/>
            <a:t> </a:t>
          </a:r>
          <a:r>
            <a:rPr lang="en-US" sz="1800" dirty="0" smtClean="0"/>
            <a:t>March </a:t>
          </a:r>
          <a:r>
            <a:rPr lang="en-US" sz="1800" dirty="0" smtClean="0"/>
            <a:t/>
          </a:r>
          <a:br>
            <a:rPr lang="en-US" sz="1800" dirty="0" smtClean="0"/>
          </a:br>
          <a:r>
            <a:rPr lang="en-US" sz="1800" dirty="0" smtClean="0"/>
            <a:t>Handin</a:t>
          </a:r>
          <a:br>
            <a:rPr lang="en-US" sz="1800" dirty="0" smtClean="0"/>
          </a:br>
          <a:r>
            <a:rPr lang="en-US" sz="1800" dirty="0" smtClean="0"/>
            <a:t> +</a:t>
          </a:r>
          <a:br>
            <a:rPr lang="en-US" sz="1800" dirty="0" smtClean="0"/>
          </a:br>
          <a:r>
            <a:rPr lang="en-US" sz="1800" dirty="0" smtClean="0"/>
            <a:t>Interviews</a:t>
          </a:r>
          <a:endParaRPr lang="en-US" sz="1800" dirty="0"/>
        </a:p>
      </dgm:t>
    </dgm:pt>
    <dgm:pt modelId="{1B4D3C10-5AEA-C644-813B-82A27BB8CAFC}" type="parTrans" cxnId="{31FCFCA4-1F96-C947-8471-A95DB5D4A475}">
      <dgm:prSet/>
      <dgm:spPr/>
      <dgm:t>
        <a:bodyPr/>
        <a:lstStyle/>
        <a:p>
          <a:endParaRPr lang="en-US"/>
        </a:p>
      </dgm:t>
    </dgm:pt>
    <dgm:pt modelId="{2B529327-6FF8-294B-B344-DBCDB06E6D1D}" type="sibTrans" cxnId="{31FCFCA4-1F96-C947-8471-A95DB5D4A475}">
      <dgm:prSet/>
      <dgm:spPr/>
    </dgm:pt>
    <dgm:pt modelId="{A596A51D-2391-054C-A104-46EDFF99ED62}" type="pres">
      <dgm:prSet presAssocID="{DEA7C8BD-3B0D-2D4D-9604-798823770111}" presName="diagram" presStyleCnt="0">
        <dgm:presLayoutVars>
          <dgm:dir/>
          <dgm:resizeHandles val="exact"/>
        </dgm:presLayoutVars>
      </dgm:prSet>
      <dgm:spPr/>
      <dgm:t>
        <a:bodyPr/>
        <a:lstStyle/>
        <a:p>
          <a:endParaRPr lang="en-US"/>
        </a:p>
      </dgm:t>
    </dgm:pt>
    <dgm:pt modelId="{BBF48C6C-695F-5A43-8E71-0460BB6209A2}" type="pres">
      <dgm:prSet presAssocID="{56AE93C8-0415-CF45-8FDA-2F2E2DFF28A5}" presName="node" presStyleLbl="node1" presStyleIdx="0" presStyleCnt="6">
        <dgm:presLayoutVars>
          <dgm:bulletEnabled val="1"/>
        </dgm:presLayoutVars>
      </dgm:prSet>
      <dgm:spPr/>
      <dgm:t>
        <a:bodyPr/>
        <a:lstStyle/>
        <a:p>
          <a:endParaRPr lang="en-US"/>
        </a:p>
      </dgm:t>
    </dgm:pt>
    <dgm:pt modelId="{42A775D2-484D-B04B-8B56-CC6694945D02}" type="pres">
      <dgm:prSet presAssocID="{09DB9F9B-9F8D-D744-937C-A96FF31C4FEB}" presName="sibTrans" presStyleCnt="0"/>
      <dgm:spPr/>
    </dgm:pt>
    <dgm:pt modelId="{FE80601B-B02A-9F4F-ABCC-F3BAD7CBF9CB}" type="pres">
      <dgm:prSet presAssocID="{2F5A17D0-1351-984A-B733-B6C70E5E453F}" presName="node" presStyleLbl="node1" presStyleIdx="1" presStyleCnt="6">
        <dgm:presLayoutVars>
          <dgm:bulletEnabled val="1"/>
        </dgm:presLayoutVars>
      </dgm:prSet>
      <dgm:spPr/>
      <dgm:t>
        <a:bodyPr/>
        <a:lstStyle/>
        <a:p>
          <a:endParaRPr lang="en-US"/>
        </a:p>
      </dgm:t>
    </dgm:pt>
    <dgm:pt modelId="{7CDDBF6D-ED8C-324A-ACF8-3DA91AE467B7}" type="pres">
      <dgm:prSet presAssocID="{51A17476-2256-E242-8F89-0EA389FEA676}" presName="sibTrans" presStyleCnt="0"/>
      <dgm:spPr/>
    </dgm:pt>
    <dgm:pt modelId="{6EB3564A-8DD1-8547-A151-7F8475309EF7}" type="pres">
      <dgm:prSet presAssocID="{B69C22BC-2F34-6F4B-B406-118DFC2CD3BD}" presName="node" presStyleLbl="node1" presStyleIdx="2" presStyleCnt="6">
        <dgm:presLayoutVars>
          <dgm:bulletEnabled val="1"/>
        </dgm:presLayoutVars>
      </dgm:prSet>
      <dgm:spPr/>
      <dgm:t>
        <a:bodyPr/>
        <a:lstStyle/>
        <a:p>
          <a:endParaRPr lang="en-US"/>
        </a:p>
      </dgm:t>
    </dgm:pt>
    <dgm:pt modelId="{096D1AE2-7358-A348-BD1D-F224690A9EE1}" type="pres">
      <dgm:prSet presAssocID="{CDE9F64D-2222-4A4F-A6D2-C8E5E1454E07}" presName="sibTrans" presStyleCnt="0"/>
      <dgm:spPr/>
    </dgm:pt>
    <dgm:pt modelId="{D5B111DD-B791-EA46-99EC-6745CA2F2E84}" type="pres">
      <dgm:prSet presAssocID="{3815383A-C37C-CF4C-9B22-55CEA63D4872}" presName="node" presStyleLbl="node1" presStyleIdx="3" presStyleCnt="6">
        <dgm:presLayoutVars>
          <dgm:bulletEnabled val="1"/>
        </dgm:presLayoutVars>
      </dgm:prSet>
      <dgm:spPr/>
      <dgm:t>
        <a:bodyPr/>
        <a:lstStyle/>
        <a:p>
          <a:endParaRPr lang="en-US"/>
        </a:p>
      </dgm:t>
    </dgm:pt>
    <dgm:pt modelId="{F3F24E17-D0E2-EE42-8B19-08BA258FB154}" type="pres">
      <dgm:prSet presAssocID="{38E584CB-93B1-2C48-9349-4E18CEDD5CA3}" presName="sibTrans" presStyleCnt="0"/>
      <dgm:spPr/>
    </dgm:pt>
    <dgm:pt modelId="{6523677D-BA14-7D4E-ACED-82EAD86A7952}" type="pres">
      <dgm:prSet presAssocID="{9B5D8D0F-536D-8B44-837D-5825DEC264B3}" presName="node" presStyleLbl="node1" presStyleIdx="4" presStyleCnt="6">
        <dgm:presLayoutVars>
          <dgm:bulletEnabled val="1"/>
        </dgm:presLayoutVars>
      </dgm:prSet>
      <dgm:spPr/>
      <dgm:t>
        <a:bodyPr/>
        <a:lstStyle/>
        <a:p>
          <a:endParaRPr lang="en-US"/>
        </a:p>
      </dgm:t>
    </dgm:pt>
    <dgm:pt modelId="{E2ABC859-9A4A-E543-8AD2-78215B7F9B9C}" type="pres">
      <dgm:prSet presAssocID="{FA5F1BC6-5AFA-8F48-88A3-0A0B5C405BC9}" presName="sibTrans" presStyleCnt="0"/>
      <dgm:spPr/>
    </dgm:pt>
    <dgm:pt modelId="{5DEFDD4B-1B4C-2048-9438-F35E5D9EBE2F}" type="pres">
      <dgm:prSet presAssocID="{C8332D5A-8EFC-A54B-B13C-E20524D63F64}" presName="node" presStyleLbl="node1" presStyleIdx="5" presStyleCnt="6">
        <dgm:presLayoutVars>
          <dgm:bulletEnabled val="1"/>
        </dgm:presLayoutVars>
      </dgm:prSet>
      <dgm:spPr/>
      <dgm:t>
        <a:bodyPr/>
        <a:lstStyle/>
        <a:p>
          <a:endParaRPr lang="en-US"/>
        </a:p>
      </dgm:t>
    </dgm:pt>
  </dgm:ptLst>
  <dgm:cxnLst>
    <dgm:cxn modelId="{29E508A9-EB9B-E146-9290-51C1D9755EA6}" type="presOf" srcId="{DEA7C8BD-3B0D-2D4D-9604-798823770111}" destId="{A596A51D-2391-054C-A104-46EDFF99ED62}" srcOrd="0" destOrd="0" presId="urn:microsoft.com/office/officeart/2005/8/layout/default"/>
    <dgm:cxn modelId="{31FCFCA4-1F96-C947-8471-A95DB5D4A475}" srcId="{DEA7C8BD-3B0D-2D4D-9604-798823770111}" destId="{C8332D5A-8EFC-A54B-B13C-E20524D63F64}" srcOrd="5" destOrd="0" parTransId="{1B4D3C10-5AEA-C644-813B-82A27BB8CAFC}" sibTransId="{2B529327-6FF8-294B-B344-DBCDB06E6D1D}"/>
    <dgm:cxn modelId="{055ED935-99A8-194B-AF1A-AB72B5C35E82}" type="presOf" srcId="{B69C22BC-2F34-6F4B-B406-118DFC2CD3BD}" destId="{6EB3564A-8DD1-8547-A151-7F8475309EF7}" srcOrd="0" destOrd="0" presId="urn:microsoft.com/office/officeart/2005/8/layout/default"/>
    <dgm:cxn modelId="{149F1B46-6A62-D34A-886B-5DA75626383E}" srcId="{DEA7C8BD-3B0D-2D4D-9604-798823770111}" destId="{2F5A17D0-1351-984A-B733-B6C70E5E453F}" srcOrd="1" destOrd="0" parTransId="{E48F384E-6C35-D34B-B66E-950FD98F8E56}" sibTransId="{51A17476-2256-E242-8F89-0EA389FEA676}"/>
    <dgm:cxn modelId="{BF74D97D-205D-334F-8DAC-BA958FB6F501}" srcId="{DEA7C8BD-3B0D-2D4D-9604-798823770111}" destId="{9B5D8D0F-536D-8B44-837D-5825DEC264B3}" srcOrd="4" destOrd="0" parTransId="{761DBEF7-D3DC-D941-AB29-C9A52BB5245E}" sibTransId="{FA5F1BC6-5AFA-8F48-88A3-0A0B5C405BC9}"/>
    <dgm:cxn modelId="{0290608D-915D-534C-8A02-CDBDDF264744}" type="presOf" srcId="{9B5D8D0F-536D-8B44-837D-5825DEC264B3}" destId="{6523677D-BA14-7D4E-ACED-82EAD86A7952}" srcOrd="0" destOrd="0" presId="urn:microsoft.com/office/officeart/2005/8/layout/default"/>
    <dgm:cxn modelId="{BF2BD2E5-15EB-944A-8558-74EF8D192474}" type="presOf" srcId="{3815383A-C37C-CF4C-9B22-55CEA63D4872}" destId="{D5B111DD-B791-EA46-99EC-6745CA2F2E84}" srcOrd="0" destOrd="0" presId="urn:microsoft.com/office/officeart/2005/8/layout/default"/>
    <dgm:cxn modelId="{94432CE2-A044-7C44-8121-6225BF5BF60B}" srcId="{DEA7C8BD-3B0D-2D4D-9604-798823770111}" destId="{3815383A-C37C-CF4C-9B22-55CEA63D4872}" srcOrd="3" destOrd="0" parTransId="{394FF69F-4F75-B348-9F03-84027B05EAAE}" sibTransId="{38E584CB-93B1-2C48-9349-4E18CEDD5CA3}"/>
    <dgm:cxn modelId="{86F71376-6C7F-AA40-9ADC-FFAAD0863764}" srcId="{DEA7C8BD-3B0D-2D4D-9604-798823770111}" destId="{B69C22BC-2F34-6F4B-B406-118DFC2CD3BD}" srcOrd="2" destOrd="0" parTransId="{D5DB75DD-0162-0245-A2B4-0768F2FAFC5C}" sibTransId="{CDE9F64D-2222-4A4F-A6D2-C8E5E1454E07}"/>
    <dgm:cxn modelId="{18F702B1-5648-CA44-8D56-267F8BFE53E6}" type="presOf" srcId="{56AE93C8-0415-CF45-8FDA-2F2E2DFF28A5}" destId="{BBF48C6C-695F-5A43-8E71-0460BB6209A2}" srcOrd="0" destOrd="0" presId="urn:microsoft.com/office/officeart/2005/8/layout/default"/>
    <dgm:cxn modelId="{D8E47809-39AB-3146-A58A-CBE7368D1E1E}" type="presOf" srcId="{C8332D5A-8EFC-A54B-B13C-E20524D63F64}" destId="{5DEFDD4B-1B4C-2048-9438-F35E5D9EBE2F}" srcOrd="0" destOrd="0" presId="urn:microsoft.com/office/officeart/2005/8/layout/default"/>
    <dgm:cxn modelId="{AA5E5B6B-C5B1-7049-ACA2-3D5709169281}" type="presOf" srcId="{2F5A17D0-1351-984A-B733-B6C70E5E453F}" destId="{FE80601B-B02A-9F4F-ABCC-F3BAD7CBF9CB}" srcOrd="0" destOrd="0" presId="urn:microsoft.com/office/officeart/2005/8/layout/default"/>
    <dgm:cxn modelId="{3176CD0C-4053-1C44-A2CB-D70EAA4FC638}" srcId="{DEA7C8BD-3B0D-2D4D-9604-798823770111}" destId="{56AE93C8-0415-CF45-8FDA-2F2E2DFF28A5}" srcOrd="0" destOrd="0" parTransId="{84E65067-1F60-7944-9CE9-EEE0F1677BD8}" sibTransId="{09DB9F9B-9F8D-D744-937C-A96FF31C4FEB}"/>
    <dgm:cxn modelId="{7D9F8A8A-CD48-4947-8D4C-247F0687DF2D}" type="presParOf" srcId="{A596A51D-2391-054C-A104-46EDFF99ED62}" destId="{BBF48C6C-695F-5A43-8E71-0460BB6209A2}" srcOrd="0" destOrd="0" presId="urn:microsoft.com/office/officeart/2005/8/layout/default"/>
    <dgm:cxn modelId="{9855E693-22B9-1F4B-9805-B30AF609B7CB}" type="presParOf" srcId="{A596A51D-2391-054C-A104-46EDFF99ED62}" destId="{42A775D2-484D-B04B-8B56-CC6694945D02}" srcOrd="1" destOrd="0" presId="urn:microsoft.com/office/officeart/2005/8/layout/default"/>
    <dgm:cxn modelId="{74F9E6C7-27D1-5440-9B1B-07717E924324}" type="presParOf" srcId="{A596A51D-2391-054C-A104-46EDFF99ED62}" destId="{FE80601B-B02A-9F4F-ABCC-F3BAD7CBF9CB}" srcOrd="2" destOrd="0" presId="urn:microsoft.com/office/officeart/2005/8/layout/default"/>
    <dgm:cxn modelId="{C253348F-3B5D-4847-8CE2-43B85F324E57}" type="presParOf" srcId="{A596A51D-2391-054C-A104-46EDFF99ED62}" destId="{7CDDBF6D-ED8C-324A-ACF8-3DA91AE467B7}" srcOrd="3" destOrd="0" presId="urn:microsoft.com/office/officeart/2005/8/layout/default"/>
    <dgm:cxn modelId="{CBFA2729-2DEA-AE47-AF73-EACC39D6E7A3}" type="presParOf" srcId="{A596A51D-2391-054C-A104-46EDFF99ED62}" destId="{6EB3564A-8DD1-8547-A151-7F8475309EF7}" srcOrd="4" destOrd="0" presId="urn:microsoft.com/office/officeart/2005/8/layout/default"/>
    <dgm:cxn modelId="{05C3BCD8-5631-AB46-A1B9-9385EC7B5132}" type="presParOf" srcId="{A596A51D-2391-054C-A104-46EDFF99ED62}" destId="{096D1AE2-7358-A348-BD1D-F224690A9EE1}" srcOrd="5" destOrd="0" presId="urn:microsoft.com/office/officeart/2005/8/layout/default"/>
    <dgm:cxn modelId="{1918A890-AA40-EF48-B531-D15B6D55FAD5}" type="presParOf" srcId="{A596A51D-2391-054C-A104-46EDFF99ED62}" destId="{D5B111DD-B791-EA46-99EC-6745CA2F2E84}" srcOrd="6" destOrd="0" presId="urn:microsoft.com/office/officeart/2005/8/layout/default"/>
    <dgm:cxn modelId="{86B6ADF2-40F0-764F-8E1D-97062D30789F}" type="presParOf" srcId="{A596A51D-2391-054C-A104-46EDFF99ED62}" destId="{F3F24E17-D0E2-EE42-8B19-08BA258FB154}" srcOrd="7" destOrd="0" presId="urn:microsoft.com/office/officeart/2005/8/layout/default"/>
    <dgm:cxn modelId="{98AC99DB-45F3-3449-B8F3-650B69478C52}" type="presParOf" srcId="{A596A51D-2391-054C-A104-46EDFF99ED62}" destId="{6523677D-BA14-7D4E-ACED-82EAD86A7952}" srcOrd="8" destOrd="0" presId="urn:microsoft.com/office/officeart/2005/8/layout/default"/>
    <dgm:cxn modelId="{39F9231F-5F4E-304B-8038-1CDF15EFB2C2}" type="presParOf" srcId="{A596A51D-2391-054C-A104-46EDFF99ED62}" destId="{E2ABC859-9A4A-E543-8AD2-78215B7F9B9C}" srcOrd="9" destOrd="0" presId="urn:microsoft.com/office/officeart/2005/8/layout/default"/>
    <dgm:cxn modelId="{F7D70E1A-726D-894C-83B2-21D9CB06F2A9}" type="presParOf" srcId="{A596A51D-2391-054C-A104-46EDFF99ED62}" destId="{5DEFDD4B-1B4C-2048-9438-F35E5D9EBE2F}" srcOrd="10"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CDF371-382A-5048-9A9F-DEAB9CCD7252}" type="doc">
      <dgm:prSet loTypeId="urn:microsoft.com/office/officeart/2005/8/layout/pList1" loCatId="list" qsTypeId="urn:microsoft.com/office/officeart/2005/8/quickstyle/simple4" qsCatId="simple" csTypeId="urn:microsoft.com/office/officeart/2005/8/colors/accent1_2" csCatId="accent1" phldr="1"/>
      <dgm:spPr/>
    </dgm:pt>
    <dgm:pt modelId="{07788768-D793-4448-9181-CD0F29C4032B}">
      <dgm:prSet phldrT="[Text]"/>
      <dgm:spPr/>
      <dgm:t>
        <a:bodyPr/>
        <a:lstStyle/>
        <a:p>
          <a:r>
            <a:rPr lang="en-US" dirty="0" smtClean="0"/>
            <a:t>exams/</a:t>
          </a:r>
          <a:r>
            <a:rPr lang="en-US" dirty="0" err="1" smtClean="0"/>
            <a:t>judgement</a:t>
          </a:r>
          <a:endParaRPr lang="en-US" dirty="0"/>
        </a:p>
      </dgm:t>
    </dgm:pt>
    <dgm:pt modelId="{5A8E4DA4-3D3E-5449-9213-7A3CB11BEA15}" type="parTrans" cxnId="{3307AD9C-8C1C-CE4D-A08E-B6A27140868A}">
      <dgm:prSet/>
      <dgm:spPr/>
      <dgm:t>
        <a:bodyPr/>
        <a:lstStyle/>
        <a:p>
          <a:endParaRPr lang="en-US"/>
        </a:p>
      </dgm:t>
    </dgm:pt>
    <dgm:pt modelId="{2A156A11-CA91-8646-8CE7-07451A6637D0}" type="sibTrans" cxnId="{3307AD9C-8C1C-CE4D-A08E-B6A27140868A}">
      <dgm:prSet/>
      <dgm:spPr/>
      <dgm:t>
        <a:bodyPr/>
        <a:lstStyle/>
        <a:p>
          <a:endParaRPr lang="en-US"/>
        </a:p>
      </dgm:t>
    </dgm:pt>
    <dgm:pt modelId="{BCFCCBE5-E9D9-B542-A8EB-51E13DFD4289}">
      <dgm:prSet phldrT="[Text]"/>
      <dgm:spPr/>
      <dgm:t>
        <a:bodyPr/>
        <a:lstStyle/>
        <a:p>
          <a:r>
            <a:rPr lang="en-US" dirty="0" smtClean="0"/>
            <a:t>motivations</a:t>
          </a:r>
          <a:endParaRPr lang="en-US" dirty="0"/>
        </a:p>
      </dgm:t>
    </dgm:pt>
    <dgm:pt modelId="{B0AA0F75-20DD-904A-AD32-B7E85F96F6FD}" type="parTrans" cxnId="{8B414C24-743F-0E45-BD18-0620D35CFE76}">
      <dgm:prSet/>
      <dgm:spPr/>
      <dgm:t>
        <a:bodyPr/>
        <a:lstStyle/>
        <a:p>
          <a:endParaRPr lang="en-US"/>
        </a:p>
      </dgm:t>
    </dgm:pt>
    <dgm:pt modelId="{BE5B5847-E9F2-5B4D-858A-0F936AAF3463}" type="sibTrans" cxnId="{8B414C24-743F-0E45-BD18-0620D35CFE76}">
      <dgm:prSet/>
      <dgm:spPr/>
      <dgm:t>
        <a:bodyPr/>
        <a:lstStyle/>
        <a:p>
          <a:endParaRPr lang="en-US"/>
        </a:p>
      </dgm:t>
    </dgm:pt>
    <dgm:pt modelId="{48497430-AE69-E947-8618-6CA15BAAF51F}">
      <dgm:prSet phldrT="[Text]"/>
      <dgm:spPr/>
      <dgm:t>
        <a:bodyPr/>
        <a:lstStyle/>
        <a:p>
          <a:r>
            <a:rPr lang="en-US" dirty="0" smtClean="0"/>
            <a:t>progress</a:t>
          </a:r>
          <a:endParaRPr lang="en-US" dirty="0"/>
        </a:p>
      </dgm:t>
    </dgm:pt>
    <dgm:pt modelId="{1967A159-DD45-EC4B-8547-631676D3ED4E}" type="parTrans" cxnId="{7D3079B1-ACD1-A440-8AA5-AADA738512EF}">
      <dgm:prSet/>
      <dgm:spPr/>
      <dgm:t>
        <a:bodyPr/>
        <a:lstStyle/>
        <a:p>
          <a:endParaRPr lang="en-US"/>
        </a:p>
      </dgm:t>
    </dgm:pt>
    <dgm:pt modelId="{67B013B7-C056-6449-865E-6662C6F08A79}" type="sibTrans" cxnId="{7D3079B1-ACD1-A440-8AA5-AADA738512EF}">
      <dgm:prSet/>
      <dgm:spPr/>
      <dgm:t>
        <a:bodyPr/>
        <a:lstStyle/>
        <a:p>
          <a:endParaRPr lang="en-US"/>
        </a:p>
      </dgm:t>
    </dgm:pt>
    <dgm:pt modelId="{2382C71F-A9A8-A149-BC9D-A6A233C71745}">
      <dgm:prSet phldrT="[Text]"/>
      <dgm:spPr/>
      <dgm:t>
        <a:bodyPr/>
        <a:lstStyle/>
        <a:p>
          <a:r>
            <a:rPr lang="en-US" dirty="0" smtClean="0"/>
            <a:t>Future plans</a:t>
          </a:r>
          <a:endParaRPr lang="en-US" dirty="0"/>
        </a:p>
      </dgm:t>
    </dgm:pt>
    <dgm:pt modelId="{D0AC8F75-3728-3D45-B4A4-F866CB3D046A}" type="parTrans" cxnId="{D6EDEA86-BA51-1F42-92A8-9F0E9D43030D}">
      <dgm:prSet/>
      <dgm:spPr/>
      <dgm:t>
        <a:bodyPr/>
        <a:lstStyle/>
        <a:p>
          <a:endParaRPr lang="en-US"/>
        </a:p>
      </dgm:t>
    </dgm:pt>
    <dgm:pt modelId="{E45C591B-FF21-9E4D-9D9F-CE877EA69A60}" type="sibTrans" cxnId="{D6EDEA86-BA51-1F42-92A8-9F0E9D43030D}">
      <dgm:prSet/>
      <dgm:spPr/>
      <dgm:t>
        <a:bodyPr/>
        <a:lstStyle/>
        <a:p>
          <a:endParaRPr lang="en-US"/>
        </a:p>
      </dgm:t>
    </dgm:pt>
    <dgm:pt modelId="{E9FD6065-1671-6D40-B5BD-656328D04223}">
      <dgm:prSet phldrT="[Text]"/>
      <dgm:spPr/>
      <dgm:t>
        <a:bodyPr/>
        <a:lstStyle/>
        <a:p>
          <a:r>
            <a:rPr lang="en-US" dirty="0" smtClean="0"/>
            <a:t>self knowledge</a:t>
          </a:r>
          <a:endParaRPr lang="en-US" dirty="0"/>
        </a:p>
      </dgm:t>
    </dgm:pt>
    <dgm:pt modelId="{9C15E516-A90B-7941-8E21-6AB34688886A}" type="parTrans" cxnId="{70409D96-5512-6B4F-8FC4-F0B83EA23987}">
      <dgm:prSet/>
      <dgm:spPr/>
      <dgm:t>
        <a:bodyPr/>
        <a:lstStyle/>
        <a:p>
          <a:endParaRPr lang="en-US"/>
        </a:p>
      </dgm:t>
    </dgm:pt>
    <dgm:pt modelId="{3B7971CF-0C91-624F-81C2-36BC58E868EA}" type="sibTrans" cxnId="{70409D96-5512-6B4F-8FC4-F0B83EA23987}">
      <dgm:prSet/>
      <dgm:spPr/>
      <dgm:t>
        <a:bodyPr/>
        <a:lstStyle/>
        <a:p>
          <a:endParaRPr lang="en-US"/>
        </a:p>
      </dgm:t>
    </dgm:pt>
    <dgm:pt modelId="{4BB10849-D9B8-1147-B236-ED0035C17296}" type="pres">
      <dgm:prSet presAssocID="{97CDF371-382A-5048-9A9F-DEAB9CCD7252}" presName="Name0" presStyleCnt="0">
        <dgm:presLayoutVars>
          <dgm:dir/>
          <dgm:resizeHandles val="exact"/>
        </dgm:presLayoutVars>
      </dgm:prSet>
      <dgm:spPr/>
    </dgm:pt>
    <dgm:pt modelId="{1DB5F3CB-B48A-814A-BF01-1D34CA654D81}" type="pres">
      <dgm:prSet presAssocID="{07788768-D793-4448-9181-CD0F29C4032B}" presName="compNode" presStyleCnt="0"/>
      <dgm:spPr/>
    </dgm:pt>
    <dgm:pt modelId="{8C23DBEB-C4BC-1443-9CFF-38BA6E287ECD}" type="pres">
      <dgm:prSet presAssocID="{07788768-D793-4448-9181-CD0F29C4032B}" presName="pictRect" presStyleLbl="node1" presStyleIdx="0" presStyleCnt="5"/>
      <dgm:spPr>
        <a:blipFill rotWithShape="0">
          <a:blip xmlns:r="http://schemas.openxmlformats.org/officeDocument/2006/relationships" r:embed="rId1"/>
          <a:stretch>
            <a:fillRect/>
          </a:stretch>
        </a:blipFill>
      </dgm:spPr>
    </dgm:pt>
    <dgm:pt modelId="{A838C233-9997-7247-B426-DB13ADC77086}" type="pres">
      <dgm:prSet presAssocID="{07788768-D793-4448-9181-CD0F29C4032B}" presName="textRect" presStyleLbl="revTx" presStyleIdx="0" presStyleCnt="5">
        <dgm:presLayoutVars>
          <dgm:bulletEnabled val="1"/>
        </dgm:presLayoutVars>
      </dgm:prSet>
      <dgm:spPr/>
      <dgm:t>
        <a:bodyPr/>
        <a:lstStyle/>
        <a:p>
          <a:endParaRPr lang="en-US"/>
        </a:p>
      </dgm:t>
    </dgm:pt>
    <dgm:pt modelId="{0E23A8D2-C301-B745-BBEF-9D746347845C}" type="pres">
      <dgm:prSet presAssocID="{2A156A11-CA91-8646-8CE7-07451A6637D0}" presName="sibTrans" presStyleLbl="sibTrans2D1" presStyleIdx="0" presStyleCnt="0"/>
      <dgm:spPr/>
      <dgm:t>
        <a:bodyPr/>
        <a:lstStyle/>
        <a:p>
          <a:endParaRPr lang="en-US"/>
        </a:p>
      </dgm:t>
    </dgm:pt>
    <dgm:pt modelId="{C3A39823-7D50-4A4D-940C-CE93DA281368}" type="pres">
      <dgm:prSet presAssocID="{BCFCCBE5-E9D9-B542-A8EB-51E13DFD4289}" presName="compNode" presStyleCnt="0"/>
      <dgm:spPr/>
    </dgm:pt>
    <dgm:pt modelId="{EB874268-A99F-7E4A-BF6A-97BEE835841D}" type="pres">
      <dgm:prSet presAssocID="{BCFCCBE5-E9D9-B542-A8EB-51E13DFD4289}" presName="pictRect" presStyleLbl="node1" presStyleIdx="1" presStyleCnt="5"/>
      <dgm:spPr>
        <a:blipFill rotWithShape="0">
          <a:blip xmlns:r="http://schemas.openxmlformats.org/officeDocument/2006/relationships" r:embed="rId2"/>
          <a:stretch>
            <a:fillRect/>
          </a:stretch>
        </a:blipFill>
      </dgm:spPr>
    </dgm:pt>
    <dgm:pt modelId="{84CD0BB3-57A8-AD48-B391-441E30AD70C3}" type="pres">
      <dgm:prSet presAssocID="{BCFCCBE5-E9D9-B542-A8EB-51E13DFD4289}" presName="textRect" presStyleLbl="revTx" presStyleIdx="1" presStyleCnt="5">
        <dgm:presLayoutVars>
          <dgm:bulletEnabled val="1"/>
        </dgm:presLayoutVars>
      </dgm:prSet>
      <dgm:spPr/>
      <dgm:t>
        <a:bodyPr/>
        <a:lstStyle/>
        <a:p>
          <a:endParaRPr lang="en-US"/>
        </a:p>
      </dgm:t>
    </dgm:pt>
    <dgm:pt modelId="{85C965C7-28EF-2447-AE4E-607053A7A95D}" type="pres">
      <dgm:prSet presAssocID="{BE5B5847-E9F2-5B4D-858A-0F936AAF3463}" presName="sibTrans" presStyleLbl="sibTrans2D1" presStyleIdx="0" presStyleCnt="0"/>
      <dgm:spPr/>
      <dgm:t>
        <a:bodyPr/>
        <a:lstStyle/>
        <a:p>
          <a:endParaRPr lang="en-US"/>
        </a:p>
      </dgm:t>
    </dgm:pt>
    <dgm:pt modelId="{018F0599-BAE4-5143-AFBA-182C09196C2C}" type="pres">
      <dgm:prSet presAssocID="{48497430-AE69-E947-8618-6CA15BAAF51F}" presName="compNode" presStyleCnt="0"/>
      <dgm:spPr/>
    </dgm:pt>
    <dgm:pt modelId="{4A4E3C18-0A68-7048-8036-60DC1B7AF634}" type="pres">
      <dgm:prSet presAssocID="{48497430-AE69-E947-8618-6CA15BAAF51F}" presName="pictRect" presStyleLbl="node1" presStyleIdx="2" presStyleCnt="5"/>
      <dgm:spPr>
        <a:blipFill rotWithShape="0">
          <a:blip xmlns:r="http://schemas.openxmlformats.org/officeDocument/2006/relationships" r:embed="rId3"/>
          <a:stretch>
            <a:fillRect/>
          </a:stretch>
        </a:blipFill>
      </dgm:spPr>
    </dgm:pt>
    <dgm:pt modelId="{9AF6F4D6-E9CC-1E49-AC9C-17309CBA4D1A}" type="pres">
      <dgm:prSet presAssocID="{48497430-AE69-E947-8618-6CA15BAAF51F}" presName="textRect" presStyleLbl="revTx" presStyleIdx="2" presStyleCnt="5">
        <dgm:presLayoutVars>
          <dgm:bulletEnabled val="1"/>
        </dgm:presLayoutVars>
      </dgm:prSet>
      <dgm:spPr/>
      <dgm:t>
        <a:bodyPr/>
        <a:lstStyle/>
        <a:p>
          <a:endParaRPr lang="en-US"/>
        </a:p>
      </dgm:t>
    </dgm:pt>
    <dgm:pt modelId="{B511F7B9-668E-DD4E-98F2-0C109140CEC7}" type="pres">
      <dgm:prSet presAssocID="{67B013B7-C056-6449-865E-6662C6F08A79}" presName="sibTrans" presStyleLbl="sibTrans2D1" presStyleIdx="0" presStyleCnt="0"/>
      <dgm:spPr/>
      <dgm:t>
        <a:bodyPr/>
        <a:lstStyle/>
        <a:p>
          <a:endParaRPr lang="en-US"/>
        </a:p>
      </dgm:t>
    </dgm:pt>
    <dgm:pt modelId="{798C6957-5DF4-8E4A-B7CD-043191B189EC}" type="pres">
      <dgm:prSet presAssocID="{E9FD6065-1671-6D40-B5BD-656328D04223}" presName="compNode" presStyleCnt="0"/>
      <dgm:spPr/>
    </dgm:pt>
    <dgm:pt modelId="{26070294-709E-4B4B-9F66-E794B7D2D16A}" type="pres">
      <dgm:prSet presAssocID="{E9FD6065-1671-6D40-B5BD-656328D04223}" presName="pictRect" presStyleLbl="node1" presStyleIdx="3" presStyleCnt="5"/>
      <dgm:spPr>
        <a:blipFill rotWithShape="0">
          <a:blip xmlns:r="http://schemas.openxmlformats.org/officeDocument/2006/relationships" r:embed="rId4"/>
          <a:stretch>
            <a:fillRect/>
          </a:stretch>
        </a:blipFill>
      </dgm:spPr>
    </dgm:pt>
    <dgm:pt modelId="{226976C5-2231-DC46-9BC9-543D8B6F5088}" type="pres">
      <dgm:prSet presAssocID="{E9FD6065-1671-6D40-B5BD-656328D04223}" presName="textRect" presStyleLbl="revTx" presStyleIdx="3" presStyleCnt="5">
        <dgm:presLayoutVars>
          <dgm:bulletEnabled val="1"/>
        </dgm:presLayoutVars>
      </dgm:prSet>
      <dgm:spPr/>
      <dgm:t>
        <a:bodyPr/>
        <a:lstStyle/>
        <a:p>
          <a:endParaRPr lang="en-US"/>
        </a:p>
      </dgm:t>
    </dgm:pt>
    <dgm:pt modelId="{CFE8BDB0-D14A-364B-BF5F-F85FC18E0F2A}" type="pres">
      <dgm:prSet presAssocID="{3B7971CF-0C91-624F-81C2-36BC58E868EA}" presName="sibTrans" presStyleLbl="sibTrans2D1" presStyleIdx="0" presStyleCnt="0"/>
      <dgm:spPr/>
      <dgm:t>
        <a:bodyPr/>
        <a:lstStyle/>
        <a:p>
          <a:endParaRPr lang="en-US"/>
        </a:p>
      </dgm:t>
    </dgm:pt>
    <dgm:pt modelId="{6C1C9C02-DEF3-8C42-B8A8-BCA97A1DF67B}" type="pres">
      <dgm:prSet presAssocID="{2382C71F-A9A8-A149-BC9D-A6A233C71745}" presName="compNode" presStyleCnt="0"/>
      <dgm:spPr/>
    </dgm:pt>
    <dgm:pt modelId="{56EB0BD0-A3AE-1C4F-8700-B65548955D07}" type="pres">
      <dgm:prSet presAssocID="{2382C71F-A9A8-A149-BC9D-A6A233C71745}" presName="pictRect" presStyleLbl="node1" presStyleIdx="4" presStyleCnt="5"/>
      <dgm:spPr>
        <a:blipFill rotWithShape="0">
          <a:blip xmlns:r="http://schemas.openxmlformats.org/officeDocument/2006/relationships" r:embed="rId5"/>
          <a:stretch>
            <a:fillRect/>
          </a:stretch>
        </a:blipFill>
      </dgm:spPr>
    </dgm:pt>
    <dgm:pt modelId="{F6432D3F-F7A7-EF49-B940-E031867E6FCA}" type="pres">
      <dgm:prSet presAssocID="{2382C71F-A9A8-A149-BC9D-A6A233C71745}" presName="textRect" presStyleLbl="revTx" presStyleIdx="4" presStyleCnt="5">
        <dgm:presLayoutVars>
          <dgm:bulletEnabled val="1"/>
        </dgm:presLayoutVars>
      </dgm:prSet>
      <dgm:spPr/>
      <dgm:t>
        <a:bodyPr/>
        <a:lstStyle/>
        <a:p>
          <a:endParaRPr lang="en-US"/>
        </a:p>
      </dgm:t>
    </dgm:pt>
  </dgm:ptLst>
  <dgm:cxnLst>
    <dgm:cxn modelId="{A5A3F7EE-BD3A-B847-9C07-F76E42E37399}" type="presOf" srcId="{E9FD6065-1671-6D40-B5BD-656328D04223}" destId="{226976C5-2231-DC46-9BC9-543D8B6F5088}" srcOrd="0" destOrd="0" presId="urn:microsoft.com/office/officeart/2005/8/layout/pList1"/>
    <dgm:cxn modelId="{D4919ED1-45B5-3741-9E43-1C5CFF1A5DC4}" type="presOf" srcId="{97CDF371-382A-5048-9A9F-DEAB9CCD7252}" destId="{4BB10849-D9B8-1147-B236-ED0035C17296}" srcOrd="0" destOrd="0" presId="urn:microsoft.com/office/officeart/2005/8/layout/pList1"/>
    <dgm:cxn modelId="{BDB57BCA-9D51-9543-ACCF-0137AE506E2E}" type="presOf" srcId="{BE5B5847-E9F2-5B4D-858A-0F936AAF3463}" destId="{85C965C7-28EF-2447-AE4E-607053A7A95D}" srcOrd="0" destOrd="0" presId="urn:microsoft.com/office/officeart/2005/8/layout/pList1"/>
    <dgm:cxn modelId="{8B414C24-743F-0E45-BD18-0620D35CFE76}" srcId="{97CDF371-382A-5048-9A9F-DEAB9CCD7252}" destId="{BCFCCBE5-E9D9-B542-A8EB-51E13DFD4289}" srcOrd="1" destOrd="0" parTransId="{B0AA0F75-20DD-904A-AD32-B7E85F96F6FD}" sibTransId="{BE5B5847-E9F2-5B4D-858A-0F936AAF3463}"/>
    <dgm:cxn modelId="{63411C0D-CB42-CF4E-9203-A57FF97318AC}" type="presOf" srcId="{3B7971CF-0C91-624F-81C2-36BC58E868EA}" destId="{CFE8BDB0-D14A-364B-BF5F-F85FC18E0F2A}" srcOrd="0" destOrd="0" presId="urn:microsoft.com/office/officeart/2005/8/layout/pList1"/>
    <dgm:cxn modelId="{543E9D7E-5234-E349-AC8B-045B76FACF45}" type="presOf" srcId="{2382C71F-A9A8-A149-BC9D-A6A233C71745}" destId="{F6432D3F-F7A7-EF49-B940-E031867E6FCA}" srcOrd="0" destOrd="0" presId="urn:microsoft.com/office/officeart/2005/8/layout/pList1"/>
    <dgm:cxn modelId="{02F16864-6A7C-DD44-AF6F-41F8984CBCDB}" type="presOf" srcId="{67B013B7-C056-6449-865E-6662C6F08A79}" destId="{B511F7B9-668E-DD4E-98F2-0C109140CEC7}" srcOrd="0" destOrd="0" presId="urn:microsoft.com/office/officeart/2005/8/layout/pList1"/>
    <dgm:cxn modelId="{4D419070-8AE1-BC44-9BAE-3522781B88F5}" type="presOf" srcId="{BCFCCBE5-E9D9-B542-A8EB-51E13DFD4289}" destId="{84CD0BB3-57A8-AD48-B391-441E30AD70C3}" srcOrd="0" destOrd="0" presId="urn:microsoft.com/office/officeart/2005/8/layout/pList1"/>
    <dgm:cxn modelId="{614131D8-5AE2-B042-B6FD-EB09EE059535}" type="presOf" srcId="{2A156A11-CA91-8646-8CE7-07451A6637D0}" destId="{0E23A8D2-C301-B745-BBEF-9D746347845C}" srcOrd="0" destOrd="0" presId="urn:microsoft.com/office/officeart/2005/8/layout/pList1"/>
    <dgm:cxn modelId="{0396DCCA-353A-7F48-83F4-342558148889}" type="presOf" srcId="{48497430-AE69-E947-8618-6CA15BAAF51F}" destId="{9AF6F4D6-E9CC-1E49-AC9C-17309CBA4D1A}" srcOrd="0" destOrd="0" presId="urn:microsoft.com/office/officeart/2005/8/layout/pList1"/>
    <dgm:cxn modelId="{7D3079B1-ACD1-A440-8AA5-AADA738512EF}" srcId="{97CDF371-382A-5048-9A9F-DEAB9CCD7252}" destId="{48497430-AE69-E947-8618-6CA15BAAF51F}" srcOrd="2" destOrd="0" parTransId="{1967A159-DD45-EC4B-8547-631676D3ED4E}" sibTransId="{67B013B7-C056-6449-865E-6662C6F08A79}"/>
    <dgm:cxn modelId="{70409D96-5512-6B4F-8FC4-F0B83EA23987}" srcId="{97CDF371-382A-5048-9A9F-DEAB9CCD7252}" destId="{E9FD6065-1671-6D40-B5BD-656328D04223}" srcOrd="3" destOrd="0" parTransId="{9C15E516-A90B-7941-8E21-6AB34688886A}" sibTransId="{3B7971CF-0C91-624F-81C2-36BC58E868EA}"/>
    <dgm:cxn modelId="{830459AD-966F-7048-85D8-2BF953978257}" type="presOf" srcId="{07788768-D793-4448-9181-CD0F29C4032B}" destId="{A838C233-9997-7247-B426-DB13ADC77086}" srcOrd="0" destOrd="0" presId="urn:microsoft.com/office/officeart/2005/8/layout/pList1"/>
    <dgm:cxn modelId="{D6EDEA86-BA51-1F42-92A8-9F0E9D43030D}" srcId="{97CDF371-382A-5048-9A9F-DEAB9CCD7252}" destId="{2382C71F-A9A8-A149-BC9D-A6A233C71745}" srcOrd="4" destOrd="0" parTransId="{D0AC8F75-3728-3D45-B4A4-F866CB3D046A}" sibTransId="{E45C591B-FF21-9E4D-9D9F-CE877EA69A60}"/>
    <dgm:cxn modelId="{3307AD9C-8C1C-CE4D-A08E-B6A27140868A}" srcId="{97CDF371-382A-5048-9A9F-DEAB9CCD7252}" destId="{07788768-D793-4448-9181-CD0F29C4032B}" srcOrd="0" destOrd="0" parTransId="{5A8E4DA4-3D3E-5449-9213-7A3CB11BEA15}" sibTransId="{2A156A11-CA91-8646-8CE7-07451A6637D0}"/>
    <dgm:cxn modelId="{47C68B2E-DEB0-714E-8AFF-31166BA4145F}" type="presParOf" srcId="{4BB10849-D9B8-1147-B236-ED0035C17296}" destId="{1DB5F3CB-B48A-814A-BF01-1D34CA654D81}" srcOrd="0" destOrd="0" presId="urn:microsoft.com/office/officeart/2005/8/layout/pList1"/>
    <dgm:cxn modelId="{505EAF95-7D73-EA45-94F7-A24ACFEB39CC}" type="presParOf" srcId="{1DB5F3CB-B48A-814A-BF01-1D34CA654D81}" destId="{8C23DBEB-C4BC-1443-9CFF-38BA6E287ECD}" srcOrd="0" destOrd="0" presId="urn:microsoft.com/office/officeart/2005/8/layout/pList1"/>
    <dgm:cxn modelId="{CFE0370A-7103-9D40-B377-D720F319EBA4}" type="presParOf" srcId="{1DB5F3CB-B48A-814A-BF01-1D34CA654D81}" destId="{A838C233-9997-7247-B426-DB13ADC77086}" srcOrd="1" destOrd="0" presId="urn:microsoft.com/office/officeart/2005/8/layout/pList1"/>
    <dgm:cxn modelId="{0DF94DF0-8619-C84E-A5FA-39122B2169DC}" type="presParOf" srcId="{4BB10849-D9B8-1147-B236-ED0035C17296}" destId="{0E23A8D2-C301-B745-BBEF-9D746347845C}" srcOrd="1" destOrd="0" presId="urn:microsoft.com/office/officeart/2005/8/layout/pList1"/>
    <dgm:cxn modelId="{3903DF1F-5D89-B846-B873-83065AE973DD}" type="presParOf" srcId="{4BB10849-D9B8-1147-B236-ED0035C17296}" destId="{C3A39823-7D50-4A4D-940C-CE93DA281368}" srcOrd="2" destOrd="0" presId="urn:microsoft.com/office/officeart/2005/8/layout/pList1"/>
    <dgm:cxn modelId="{515D1C70-EF26-F44D-8E46-D35C92ADDEB2}" type="presParOf" srcId="{C3A39823-7D50-4A4D-940C-CE93DA281368}" destId="{EB874268-A99F-7E4A-BF6A-97BEE835841D}" srcOrd="0" destOrd="0" presId="urn:microsoft.com/office/officeart/2005/8/layout/pList1"/>
    <dgm:cxn modelId="{5D13CAF9-0B4F-824C-8208-DCE0C2653E12}" type="presParOf" srcId="{C3A39823-7D50-4A4D-940C-CE93DA281368}" destId="{84CD0BB3-57A8-AD48-B391-441E30AD70C3}" srcOrd="1" destOrd="0" presId="urn:microsoft.com/office/officeart/2005/8/layout/pList1"/>
    <dgm:cxn modelId="{4233CDC3-7D1C-4545-A6E4-BEB8F1D53B93}" type="presParOf" srcId="{4BB10849-D9B8-1147-B236-ED0035C17296}" destId="{85C965C7-28EF-2447-AE4E-607053A7A95D}" srcOrd="3" destOrd="0" presId="urn:microsoft.com/office/officeart/2005/8/layout/pList1"/>
    <dgm:cxn modelId="{45A4FBA1-5D2F-4D4B-9417-CD5774066FD5}" type="presParOf" srcId="{4BB10849-D9B8-1147-B236-ED0035C17296}" destId="{018F0599-BAE4-5143-AFBA-182C09196C2C}" srcOrd="4" destOrd="0" presId="urn:microsoft.com/office/officeart/2005/8/layout/pList1"/>
    <dgm:cxn modelId="{397BB4AD-5D11-D943-B814-ADED75CDECB7}" type="presParOf" srcId="{018F0599-BAE4-5143-AFBA-182C09196C2C}" destId="{4A4E3C18-0A68-7048-8036-60DC1B7AF634}" srcOrd="0" destOrd="0" presId="urn:microsoft.com/office/officeart/2005/8/layout/pList1"/>
    <dgm:cxn modelId="{90AC4CB8-57EB-0D4B-BB0F-7E43D12093E3}" type="presParOf" srcId="{018F0599-BAE4-5143-AFBA-182C09196C2C}" destId="{9AF6F4D6-E9CC-1E49-AC9C-17309CBA4D1A}" srcOrd="1" destOrd="0" presId="urn:microsoft.com/office/officeart/2005/8/layout/pList1"/>
    <dgm:cxn modelId="{60F31DB2-A856-244A-A12B-40C9174D2E2A}" type="presParOf" srcId="{4BB10849-D9B8-1147-B236-ED0035C17296}" destId="{B511F7B9-668E-DD4E-98F2-0C109140CEC7}" srcOrd="5" destOrd="0" presId="urn:microsoft.com/office/officeart/2005/8/layout/pList1"/>
    <dgm:cxn modelId="{BE34568F-99B6-6F47-BB6D-6AD9D78896B3}" type="presParOf" srcId="{4BB10849-D9B8-1147-B236-ED0035C17296}" destId="{798C6957-5DF4-8E4A-B7CD-043191B189EC}" srcOrd="6" destOrd="0" presId="urn:microsoft.com/office/officeart/2005/8/layout/pList1"/>
    <dgm:cxn modelId="{AE4246D0-EF98-8E4E-88B1-9847F7ABBAF3}" type="presParOf" srcId="{798C6957-5DF4-8E4A-B7CD-043191B189EC}" destId="{26070294-709E-4B4B-9F66-E794B7D2D16A}" srcOrd="0" destOrd="0" presId="urn:microsoft.com/office/officeart/2005/8/layout/pList1"/>
    <dgm:cxn modelId="{B07D487F-7776-2E4A-B16C-5A41ED6EBAFB}" type="presParOf" srcId="{798C6957-5DF4-8E4A-B7CD-043191B189EC}" destId="{226976C5-2231-DC46-9BC9-543D8B6F5088}" srcOrd="1" destOrd="0" presId="urn:microsoft.com/office/officeart/2005/8/layout/pList1"/>
    <dgm:cxn modelId="{BD452750-5E45-A147-A687-8F870384370E}" type="presParOf" srcId="{4BB10849-D9B8-1147-B236-ED0035C17296}" destId="{CFE8BDB0-D14A-364B-BF5F-F85FC18E0F2A}" srcOrd="7" destOrd="0" presId="urn:microsoft.com/office/officeart/2005/8/layout/pList1"/>
    <dgm:cxn modelId="{34FD67A7-4716-C040-94C6-8E7AF88A30D1}" type="presParOf" srcId="{4BB10849-D9B8-1147-B236-ED0035C17296}" destId="{6C1C9C02-DEF3-8C42-B8A8-BCA97A1DF67B}" srcOrd="8" destOrd="0" presId="urn:microsoft.com/office/officeart/2005/8/layout/pList1"/>
    <dgm:cxn modelId="{F5DDCAE0-BD22-484F-9FAB-1F998FD53B89}" type="presParOf" srcId="{6C1C9C02-DEF3-8C42-B8A8-BCA97A1DF67B}" destId="{56EB0BD0-A3AE-1C4F-8700-B65548955D07}" srcOrd="0" destOrd="0" presId="urn:microsoft.com/office/officeart/2005/8/layout/pList1"/>
    <dgm:cxn modelId="{4847BC28-9E66-8C4D-A459-2B8DB4A36095}" type="presParOf" srcId="{6C1C9C02-DEF3-8C42-B8A8-BCA97A1DF67B}" destId="{F6432D3F-F7A7-EF49-B940-E031867E6FCA}" srcOrd="1" destOrd="0" presId="urn:microsoft.com/office/officeart/2005/8/layout/p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C3BEEE-282E-464B-9BB6-ADB5597CA663}"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6F747819-CEF2-B247-8792-20E2C47F2C5D}">
      <dgm:prSet phldrT="[Text]"/>
      <dgm:spPr/>
      <dgm:t>
        <a:bodyPr/>
        <a:lstStyle/>
        <a:p>
          <a:r>
            <a:rPr lang="en-US" dirty="0" smtClean="0"/>
            <a:t>Heading</a:t>
          </a:r>
          <a:endParaRPr lang="en-US" dirty="0"/>
        </a:p>
      </dgm:t>
    </dgm:pt>
    <dgm:pt modelId="{F528C799-9093-524B-B07D-88E3A03AAEC5}" type="parTrans" cxnId="{0E88B74C-C51C-F04A-AEEA-0A3FCD1BC882}">
      <dgm:prSet/>
      <dgm:spPr/>
      <dgm:t>
        <a:bodyPr/>
        <a:lstStyle/>
        <a:p>
          <a:endParaRPr lang="en-US"/>
        </a:p>
      </dgm:t>
    </dgm:pt>
    <dgm:pt modelId="{58542640-A44D-B341-A85F-3D588DDBDF08}" type="sibTrans" cxnId="{0E88B74C-C51C-F04A-AEEA-0A3FCD1BC882}">
      <dgm:prSet/>
      <dgm:spPr/>
      <dgm:t>
        <a:bodyPr/>
        <a:lstStyle/>
        <a:p>
          <a:endParaRPr lang="en-US"/>
        </a:p>
      </dgm:t>
    </dgm:pt>
    <dgm:pt modelId="{4F29FE18-D523-0549-B5F6-52F02DE34897}">
      <dgm:prSet phldrT="[Text]"/>
      <dgm:spPr/>
      <dgm:t>
        <a:bodyPr/>
        <a:lstStyle/>
        <a:p>
          <a:r>
            <a:rPr lang="en-US" dirty="0" smtClean="0"/>
            <a:t>Question</a:t>
          </a:r>
          <a:endParaRPr lang="en-US" dirty="0"/>
        </a:p>
      </dgm:t>
    </dgm:pt>
    <dgm:pt modelId="{27A1E955-EFCF-0D48-8573-E776A05554CA}" type="parTrans" cxnId="{45EC26D0-A1F3-B74D-8889-64F84051C67A}">
      <dgm:prSet/>
      <dgm:spPr/>
      <dgm:t>
        <a:bodyPr/>
        <a:lstStyle/>
        <a:p>
          <a:endParaRPr lang="en-US"/>
        </a:p>
      </dgm:t>
    </dgm:pt>
    <dgm:pt modelId="{9E336770-F495-074A-9734-07AB2C6B98EF}" type="sibTrans" cxnId="{45EC26D0-A1F3-B74D-8889-64F84051C67A}">
      <dgm:prSet/>
      <dgm:spPr/>
      <dgm:t>
        <a:bodyPr/>
        <a:lstStyle/>
        <a:p>
          <a:endParaRPr lang="en-US"/>
        </a:p>
      </dgm:t>
    </dgm:pt>
    <dgm:pt modelId="{DB8DDFCD-88FC-EB4A-9A18-289030B903D4}">
      <dgm:prSet phldrT="[Text]"/>
      <dgm:spPr/>
      <dgm:t>
        <a:bodyPr/>
        <a:lstStyle/>
        <a:p>
          <a:r>
            <a:rPr lang="en-US" dirty="0" smtClean="0"/>
            <a:t>List of evidence</a:t>
          </a:r>
          <a:endParaRPr lang="en-US" dirty="0"/>
        </a:p>
      </dgm:t>
    </dgm:pt>
    <dgm:pt modelId="{118F361F-62B5-CB44-97B9-D1117AEAC600}" type="parTrans" cxnId="{E448539F-BAF8-3049-84F7-2855715A03F0}">
      <dgm:prSet/>
      <dgm:spPr/>
      <dgm:t>
        <a:bodyPr/>
        <a:lstStyle/>
        <a:p>
          <a:endParaRPr lang="en-US"/>
        </a:p>
      </dgm:t>
    </dgm:pt>
    <dgm:pt modelId="{2DE7F6EC-812A-B642-B064-210D668D91A6}" type="sibTrans" cxnId="{E448539F-BAF8-3049-84F7-2855715A03F0}">
      <dgm:prSet/>
      <dgm:spPr/>
      <dgm:t>
        <a:bodyPr/>
        <a:lstStyle/>
        <a:p>
          <a:endParaRPr lang="en-US"/>
        </a:p>
      </dgm:t>
    </dgm:pt>
    <dgm:pt modelId="{E9CB3ED3-A0CC-2E44-980C-B374EC130FDB}">
      <dgm:prSet phldrT="[Text]"/>
      <dgm:spPr/>
      <dgm:t>
        <a:bodyPr/>
        <a:lstStyle/>
        <a:p>
          <a:r>
            <a:rPr lang="en-US" dirty="0" smtClean="0"/>
            <a:t>Tells you what the section is about</a:t>
          </a:r>
          <a:endParaRPr lang="en-US" dirty="0"/>
        </a:p>
      </dgm:t>
    </dgm:pt>
    <dgm:pt modelId="{1D0B1AF8-142B-A14C-8D0E-E14275E5E4DD}" type="parTrans" cxnId="{8205ED8A-A06E-5C49-BF9D-E456D9EF0772}">
      <dgm:prSet/>
      <dgm:spPr/>
      <dgm:t>
        <a:bodyPr/>
        <a:lstStyle/>
        <a:p>
          <a:endParaRPr lang="en-US"/>
        </a:p>
      </dgm:t>
    </dgm:pt>
    <dgm:pt modelId="{212E042E-B800-644E-92B8-2D152CDA8D2D}" type="sibTrans" cxnId="{8205ED8A-A06E-5C49-BF9D-E456D9EF0772}">
      <dgm:prSet/>
      <dgm:spPr/>
      <dgm:t>
        <a:bodyPr/>
        <a:lstStyle/>
        <a:p>
          <a:endParaRPr lang="en-US"/>
        </a:p>
      </dgm:t>
    </dgm:pt>
    <dgm:pt modelId="{1548C9B9-DFA1-F84E-8F7D-2839D14E1082}">
      <dgm:prSet phldrT="[Text]"/>
      <dgm:spPr/>
      <dgm:t>
        <a:bodyPr/>
        <a:lstStyle/>
        <a:p>
          <a:r>
            <a:rPr lang="en-US" dirty="0" smtClean="0"/>
            <a:t>Designed to help you think about the topic</a:t>
          </a:r>
          <a:endParaRPr lang="en-US" dirty="0"/>
        </a:p>
      </dgm:t>
    </dgm:pt>
    <dgm:pt modelId="{24117CE5-3A70-C244-A7D4-51F9D1656800}" type="parTrans" cxnId="{BEC9F7F8-D523-D84D-BB33-7F29A66C4929}">
      <dgm:prSet/>
      <dgm:spPr/>
      <dgm:t>
        <a:bodyPr/>
        <a:lstStyle/>
        <a:p>
          <a:endParaRPr lang="en-US"/>
        </a:p>
      </dgm:t>
    </dgm:pt>
    <dgm:pt modelId="{85AC4274-1D22-674A-8A2F-F7A12125F8BF}" type="sibTrans" cxnId="{BEC9F7F8-D523-D84D-BB33-7F29A66C4929}">
      <dgm:prSet/>
      <dgm:spPr/>
      <dgm:t>
        <a:bodyPr/>
        <a:lstStyle/>
        <a:p>
          <a:endParaRPr lang="en-US"/>
        </a:p>
      </dgm:t>
    </dgm:pt>
    <dgm:pt modelId="{64ECF81E-D0BB-CA40-A3E2-E00F56C289F5}">
      <dgm:prSet phldrT="[Text]"/>
      <dgm:spPr/>
      <dgm:t>
        <a:bodyPr/>
        <a:lstStyle/>
        <a:p>
          <a:r>
            <a:rPr lang="en-US" dirty="0" smtClean="0"/>
            <a:t>Just what it says!</a:t>
          </a:r>
          <a:endParaRPr lang="en-US" dirty="0"/>
        </a:p>
      </dgm:t>
    </dgm:pt>
    <dgm:pt modelId="{AF71291E-CDF2-C343-A421-E68223394C6C}" type="parTrans" cxnId="{E8654438-B0EF-0C44-ACCD-631DF4B3DE67}">
      <dgm:prSet/>
      <dgm:spPr/>
      <dgm:t>
        <a:bodyPr/>
        <a:lstStyle/>
        <a:p>
          <a:endParaRPr lang="en-US"/>
        </a:p>
      </dgm:t>
    </dgm:pt>
    <dgm:pt modelId="{528203E6-0990-3140-A393-3304622B8FA4}" type="sibTrans" cxnId="{E8654438-B0EF-0C44-ACCD-631DF4B3DE67}">
      <dgm:prSet/>
      <dgm:spPr/>
      <dgm:t>
        <a:bodyPr/>
        <a:lstStyle/>
        <a:p>
          <a:endParaRPr lang="en-US"/>
        </a:p>
      </dgm:t>
    </dgm:pt>
    <dgm:pt modelId="{0F785993-8B2D-954C-9F2B-6B23C11FC96E}" type="pres">
      <dgm:prSet presAssocID="{C6C3BEEE-282E-464B-9BB6-ADB5597CA663}" presName="linear" presStyleCnt="0">
        <dgm:presLayoutVars>
          <dgm:dir/>
          <dgm:animLvl val="lvl"/>
          <dgm:resizeHandles val="exact"/>
        </dgm:presLayoutVars>
      </dgm:prSet>
      <dgm:spPr/>
      <dgm:t>
        <a:bodyPr/>
        <a:lstStyle/>
        <a:p>
          <a:endParaRPr lang="en-US"/>
        </a:p>
      </dgm:t>
    </dgm:pt>
    <dgm:pt modelId="{2985CD97-B2CE-A84C-903D-970292622609}" type="pres">
      <dgm:prSet presAssocID="{6F747819-CEF2-B247-8792-20E2C47F2C5D}" presName="parentLin" presStyleCnt="0"/>
      <dgm:spPr/>
    </dgm:pt>
    <dgm:pt modelId="{3E0DB17C-2EFB-4049-BF89-C0190A987AEF}" type="pres">
      <dgm:prSet presAssocID="{6F747819-CEF2-B247-8792-20E2C47F2C5D}" presName="parentLeftMargin" presStyleLbl="node1" presStyleIdx="0" presStyleCnt="3"/>
      <dgm:spPr/>
      <dgm:t>
        <a:bodyPr/>
        <a:lstStyle/>
        <a:p>
          <a:endParaRPr lang="en-US"/>
        </a:p>
      </dgm:t>
    </dgm:pt>
    <dgm:pt modelId="{587838AE-B643-D044-9310-20C1C447CB2E}" type="pres">
      <dgm:prSet presAssocID="{6F747819-CEF2-B247-8792-20E2C47F2C5D}" presName="parentText" presStyleLbl="node1" presStyleIdx="0" presStyleCnt="3">
        <dgm:presLayoutVars>
          <dgm:chMax val="0"/>
          <dgm:bulletEnabled val="1"/>
        </dgm:presLayoutVars>
      </dgm:prSet>
      <dgm:spPr/>
      <dgm:t>
        <a:bodyPr/>
        <a:lstStyle/>
        <a:p>
          <a:endParaRPr lang="en-US"/>
        </a:p>
      </dgm:t>
    </dgm:pt>
    <dgm:pt modelId="{3F261FF3-E2D0-CD49-9171-31E45730DD76}" type="pres">
      <dgm:prSet presAssocID="{6F747819-CEF2-B247-8792-20E2C47F2C5D}" presName="negativeSpace" presStyleCnt="0"/>
      <dgm:spPr/>
    </dgm:pt>
    <dgm:pt modelId="{F1D7C382-E2D1-3646-B720-C4044EA55B41}" type="pres">
      <dgm:prSet presAssocID="{6F747819-CEF2-B247-8792-20E2C47F2C5D}" presName="childText" presStyleLbl="conFgAcc1" presStyleIdx="0" presStyleCnt="3">
        <dgm:presLayoutVars>
          <dgm:bulletEnabled val="1"/>
        </dgm:presLayoutVars>
      </dgm:prSet>
      <dgm:spPr/>
      <dgm:t>
        <a:bodyPr/>
        <a:lstStyle/>
        <a:p>
          <a:endParaRPr lang="en-US"/>
        </a:p>
      </dgm:t>
    </dgm:pt>
    <dgm:pt modelId="{1FD552DA-9785-DC49-87E8-CEE2D7350439}" type="pres">
      <dgm:prSet presAssocID="{58542640-A44D-B341-A85F-3D588DDBDF08}" presName="spaceBetweenRectangles" presStyleCnt="0"/>
      <dgm:spPr/>
    </dgm:pt>
    <dgm:pt modelId="{C5ED90C9-F233-6B40-B090-8247FB5CBC46}" type="pres">
      <dgm:prSet presAssocID="{4F29FE18-D523-0549-B5F6-52F02DE34897}" presName="parentLin" presStyleCnt="0"/>
      <dgm:spPr/>
    </dgm:pt>
    <dgm:pt modelId="{4F0DB49D-F9AF-524F-8B6C-E58954722950}" type="pres">
      <dgm:prSet presAssocID="{4F29FE18-D523-0549-B5F6-52F02DE34897}" presName="parentLeftMargin" presStyleLbl="node1" presStyleIdx="0" presStyleCnt="3"/>
      <dgm:spPr/>
      <dgm:t>
        <a:bodyPr/>
        <a:lstStyle/>
        <a:p>
          <a:endParaRPr lang="en-US"/>
        </a:p>
      </dgm:t>
    </dgm:pt>
    <dgm:pt modelId="{286BC42C-2DAF-6F4E-A899-1C6994A78962}" type="pres">
      <dgm:prSet presAssocID="{4F29FE18-D523-0549-B5F6-52F02DE34897}" presName="parentText" presStyleLbl="node1" presStyleIdx="1" presStyleCnt="3">
        <dgm:presLayoutVars>
          <dgm:chMax val="0"/>
          <dgm:bulletEnabled val="1"/>
        </dgm:presLayoutVars>
      </dgm:prSet>
      <dgm:spPr/>
      <dgm:t>
        <a:bodyPr/>
        <a:lstStyle/>
        <a:p>
          <a:endParaRPr lang="en-US"/>
        </a:p>
      </dgm:t>
    </dgm:pt>
    <dgm:pt modelId="{ACE8B48A-0285-554D-91B0-10CF83A6B93A}" type="pres">
      <dgm:prSet presAssocID="{4F29FE18-D523-0549-B5F6-52F02DE34897}" presName="negativeSpace" presStyleCnt="0"/>
      <dgm:spPr/>
    </dgm:pt>
    <dgm:pt modelId="{A189328B-C625-3C48-AD71-7859897EFE71}" type="pres">
      <dgm:prSet presAssocID="{4F29FE18-D523-0549-B5F6-52F02DE34897}" presName="childText" presStyleLbl="conFgAcc1" presStyleIdx="1" presStyleCnt="3">
        <dgm:presLayoutVars>
          <dgm:bulletEnabled val="1"/>
        </dgm:presLayoutVars>
      </dgm:prSet>
      <dgm:spPr/>
      <dgm:t>
        <a:bodyPr/>
        <a:lstStyle/>
        <a:p>
          <a:endParaRPr lang="en-US"/>
        </a:p>
      </dgm:t>
    </dgm:pt>
    <dgm:pt modelId="{EB7C7473-6B31-F84D-BD35-52827A008D8A}" type="pres">
      <dgm:prSet presAssocID="{9E336770-F495-074A-9734-07AB2C6B98EF}" presName="spaceBetweenRectangles" presStyleCnt="0"/>
      <dgm:spPr/>
    </dgm:pt>
    <dgm:pt modelId="{CA70EBEE-DF7A-AE40-B2EF-11640C3F8BC6}" type="pres">
      <dgm:prSet presAssocID="{DB8DDFCD-88FC-EB4A-9A18-289030B903D4}" presName="parentLin" presStyleCnt="0"/>
      <dgm:spPr/>
    </dgm:pt>
    <dgm:pt modelId="{03BA3535-39AD-CA4B-83A9-2BED9AD41AA8}" type="pres">
      <dgm:prSet presAssocID="{DB8DDFCD-88FC-EB4A-9A18-289030B903D4}" presName="parentLeftMargin" presStyleLbl="node1" presStyleIdx="1" presStyleCnt="3"/>
      <dgm:spPr/>
      <dgm:t>
        <a:bodyPr/>
        <a:lstStyle/>
        <a:p>
          <a:endParaRPr lang="en-US"/>
        </a:p>
      </dgm:t>
    </dgm:pt>
    <dgm:pt modelId="{BEF76C28-C632-2D47-A4C8-8B9C6C8E780E}" type="pres">
      <dgm:prSet presAssocID="{DB8DDFCD-88FC-EB4A-9A18-289030B903D4}" presName="parentText" presStyleLbl="node1" presStyleIdx="2" presStyleCnt="3">
        <dgm:presLayoutVars>
          <dgm:chMax val="0"/>
          <dgm:bulletEnabled val="1"/>
        </dgm:presLayoutVars>
      </dgm:prSet>
      <dgm:spPr/>
      <dgm:t>
        <a:bodyPr/>
        <a:lstStyle/>
        <a:p>
          <a:endParaRPr lang="en-US"/>
        </a:p>
      </dgm:t>
    </dgm:pt>
    <dgm:pt modelId="{AD79C440-41E4-2144-B5D3-B7EEA91BB2EB}" type="pres">
      <dgm:prSet presAssocID="{DB8DDFCD-88FC-EB4A-9A18-289030B903D4}" presName="negativeSpace" presStyleCnt="0"/>
      <dgm:spPr/>
    </dgm:pt>
    <dgm:pt modelId="{15DA4172-4902-7741-BE38-C3AF86E124B8}" type="pres">
      <dgm:prSet presAssocID="{DB8DDFCD-88FC-EB4A-9A18-289030B903D4}" presName="childText" presStyleLbl="conFgAcc1" presStyleIdx="2" presStyleCnt="3">
        <dgm:presLayoutVars>
          <dgm:bulletEnabled val="1"/>
        </dgm:presLayoutVars>
      </dgm:prSet>
      <dgm:spPr/>
      <dgm:t>
        <a:bodyPr/>
        <a:lstStyle/>
        <a:p>
          <a:endParaRPr lang="en-US"/>
        </a:p>
      </dgm:t>
    </dgm:pt>
  </dgm:ptLst>
  <dgm:cxnLst>
    <dgm:cxn modelId="{8205ED8A-A06E-5C49-BF9D-E456D9EF0772}" srcId="{6F747819-CEF2-B247-8792-20E2C47F2C5D}" destId="{E9CB3ED3-A0CC-2E44-980C-B374EC130FDB}" srcOrd="0" destOrd="0" parTransId="{1D0B1AF8-142B-A14C-8D0E-E14275E5E4DD}" sibTransId="{212E042E-B800-644E-92B8-2D152CDA8D2D}"/>
    <dgm:cxn modelId="{CF9D2D3A-A69C-754B-9983-DBCAA382EB97}" type="presOf" srcId="{C6C3BEEE-282E-464B-9BB6-ADB5597CA663}" destId="{0F785993-8B2D-954C-9F2B-6B23C11FC96E}" srcOrd="0" destOrd="0" presId="urn:microsoft.com/office/officeart/2005/8/layout/list1"/>
    <dgm:cxn modelId="{BAACA59E-8545-F840-830C-E1DAADCFCCA9}" type="presOf" srcId="{4F29FE18-D523-0549-B5F6-52F02DE34897}" destId="{4F0DB49D-F9AF-524F-8B6C-E58954722950}" srcOrd="0" destOrd="0" presId="urn:microsoft.com/office/officeart/2005/8/layout/list1"/>
    <dgm:cxn modelId="{2CB288A0-DD37-2048-BF42-3ADCEA34CE48}" type="presOf" srcId="{4F29FE18-D523-0549-B5F6-52F02DE34897}" destId="{286BC42C-2DAF-6F4E-A899-1C6994A78962}" srcOrd="1" destOrd="0" presId="urn:microsoft.com/office/officeart/2005/8/layout/list1"/>
    <dgm:cxn modelId="{CDFE5771-BE9B-A04E-8D86-7AF51DECDF48}" type="presOf" srcId="{64ECF81E-D0BB-CA40-A3E2-E00F56C289F5}" destId="{15DA4172-4902-7741-BE38-C3AF86E124B8}" srcOrd="0" destOrd="0" presId="urn:microsoft.com/office/officeart/2005/8/layout/list1"/>
    <dgm:cxn modelId="{2EFB38EA-7C08-2548-A8AF-A9CC308C1AC7}" type="presOf" srcId="{DB8DDFCD-88FC-EB4A-9A18-289030B903D4}" destId="{BEF76C28-C632-2D47-A4C8-8B9C6C8E780E}" srcOrd="1" destOrd="0" presId="urn:microsoft.com/office/officeart/2005/8/layout/list1"/>
    <dgm:cxn modelId="{ED541DA9-9867-864D-BA0B-EE8FE75EFAA9}" type="presOf" srcId="{1548C9B9-DFA1-F84E-8F7D-2839D14E1082}" destId="{A189328B-C625-3C48-AD71-7859897EFE71}" srcOrd="0" destOrd="0" presId="urn:microsoft.com/office/officeart/2005/8/layout/list1"/>
    <dgm:cxn modelId="{7BC5A8D2-6DB9-484B-B559-2122100F3621}" type="presOf" srcId="{6F747819-CEF2-B247-8792-20E2C47F2C5D}" destId="{587838AE-B643-D044-9310-20C1C447CB2E}" srcOrd="1" destOrd="0" presId="urn:microsoft.com/office/officeart/2005/8/layout/list1"/>
    <dgm:cxn modelId="{2AACF45B-2E2F-8D4A-A3F2-6A49C7BEA8AD}" type="presOf" srcId="{6F747819-CEF2-B247-8792-20E2C47F2C5D}" destId="{3E0DB17C-2EFB-4049-BF89-C0190A987AEF}" srcOrd="0" destOrd="0" presId="urn:microsoft.com/office/officeart/2005/8/layout/list1"/>
    <dgm:cxn modelId="{0E88B74C-C51C-F04A-AEEA-0A3FCD1BC882}" srcId="{C6C3BEEE-282E-464B-9BB6-ADB5597CA663}" destId="{6F747819-CEF2-B247-8792-20E2C47F2C5D}" srcOrd="0" destOrd="0" parTransId="{F528C799-9093-524B-B07D-88E3A03AAEC5}" sibTransId="{58542640-A44D-B341-A85F-3D588DDBDF08}"/>
    <dgm:cxn modelId="{BEC9F7F8-D523-D84D-BB33-7F29A66C4929}" srcId="{4F29FE18-D523-0549-B5F6-52F02DE34897}" destId="{1548C9B9-DFA1-F84E-8F7D-2839D14E1082}" srcOrd="0" destOrd="0" parTransId="{24117CE5-3A70-C244-A7D4-51F9D1656800}" sibTransId="{85AC4274-1D22-674A-8A2F-F7A12125F8BF}"/>
    <dgm:cxn modelId="{E448539F-BAF8-3049-84F7-2855715A03F0}" srcId="{C6C3BEEE-282E-464B-9BB6-ADB5597CA663}" destId="{DB8DDFCD-88FC-EB4A-9A18-289030B903D4}" srcOrd="2" destOrd="0" parTransId="{118F361F-62B5-CB44-97B9-D1117AEAC600}" sibTransId="{2DE7F6EC-812A-B642-B064-210D668D91A6}"/>
    <dgm:cxn modelId="{7DF2A3F5-23E8-D848-B734-5091F7C6F67C}" type="presOf" srcId="{E9CB3ED3-A0CC-2E44-980C-B374EC130FDB}" destId="{F1D7C382-E2D1-3646-B720-C4044EA55B41}" srcOrd="0" destOrd="0" presId="urn:microsoft.com/office/officeart/2005/8/layout/list1"/>
    <dgm:cxn modelId="{E8654438-B0EF-0C44-ACCD-631DF4B3DE67}" srcId="{DB8DDFCD-88FC-EB4A-9A18-289030B903D4}" destId="{64ECF81E-D0BB-CA40-A3E2-E00F56C289F5}" srcOrd="0" destOrd="0" parTransId="{AF71291E-CDF2-C343-A421-E68223394C6C}" sibTransId="{528203E6-0990-3140-A393-3304622B8FA4}"/>
    <dgm:cxn modelId="{45EC26D0-A1F3-B74D-8889-64F84051C67A}" srcId="{C6C3BEEE-282E-464B-9BB6-ADB5597CA663}" destId="{4F29FE18-D523-0549-B5F6-52F02DE34897}" srcOrd="1" destOrd="0" parTransId="{27A1E955-EFCF-0D48-8573-E776A05554CA}" sibTransId="{9E336770-F495-074A-9734-07AB2C6B98EF}"/>
    <dgm:cxn modelId="{E870AF3E-9622-3542-858A-BDA13F993400}" type="presOf" srcId="{DB8DDFCD-88FC-EB4A-9A18-289030B903D4}" destId="{03BA3535-39AD-CA4B-83A9-2BED9AD41AA8}" srcOrd="0" destOrd="0" presId="urn:microsoft.com/office/officeart/2005/8/layout/list1"/>
    <dgm:cxn modelId="{18157FC0-FE9C-EB4D-B09D-D5EA55F18D58}" type="presParOf" srcId="{0F785993-8B2D-954C-9F2B-6B23C11FC96E}" destId="{2985CD97-B2CE-A84C-903D-970292622609}" srcOrd="0" destOrd="0" presId="urn:microsoft.com/office/officeart/2005/8/layout/list1"/>
    <dgm:cxn modelId="{C378ED58-2CB5-6846-8C01-BBAD9FE5F1E3}" type="presParOf" srcId="{2985CD97-B2CE-A84C-903D-970292622609}" destId="{3E0DB17C-2EFB-4049-BF89-C0190A987AEF}" srcOrd="0" destOrd="0" presId="urn:microsoft.com/office/officeart/2005/8/layout/list1"/>
    <dgm:cxn modelId="{B17E09F8-0BF8-E742-B29B-B5E83FC1E3BD}" type="presParOf" srcId="{2985CD97-B2CE-A84C-903D-970292622609}" destId="{587838AE-B643-D044-9310-20C1C447CB2E}" srcOrd="1" destOrd="0" presId="urn:microsoft.com/office/officeart/2005/8/layout/list1"/>
    <dgm:cxn modelId="{9FF9E54E-A43E-3046-977F-F71FD53DF924}" type="presParOf" srcId="{0F785993-8B2D-954C-9F2B-6B23C11FC96E}" destId="{3F261FF3-E2D0-CD49-9171-31E45730DD76}" srcOrd="1" destOrd="0" presId="urn:microsoft.com/office/officeart/2005/8/layout/list1"/>
    <dgm:cxn modelId="{A11CA147-F0BC-5E49-9537-1A85C101CE00}" type="presParOf" srcId="{0F785993-8B2D-954C-9F2B-6B23C11FC96E}" destId="{F1D7C382-E2D1-3646-B720-C4044EA55B41}" srcOrd="2" destOrd="0" presId="urn:microsoft.com/office/officeart/2005/8/layout/list1"/>
    <dgm:cxn modelId="{B2CD7363-A19F-F741-B3A3-A22CB64916FA}" type="presParOf" srcId="{0F785993-8B2D-954C-9F2B-6B23C11FC96E}" destId="{1FD552DA-9785-DC49-87E8-CEE2D7350439}" srcOrd="3" destOrd="0" presId="urn:microsoft.com/office/officeart/2005/8/layout/list1"/>
    <dgm:cxn modelId="{5DFB2F57-EF0E-5949-9546-FADE5C0B0460}" type="presParOf" srcId="{0F785993-8B2D-954C-9F2B-6B23C11FC96E}" destId="{C5ED90C9-F233-6B40-B090-8247FB5CBC46}" srcOrd="4" destOrd="0" presId="urn:microsoft.com/office/officeart/2005/8/layout/list1"/>
    <dgm:cxn modelId="{506E2C4A-1977-BB4E-868F-EDB337C48CF7}" type="presParOf" srcId="{C5ED90C9-F233-6B40-B090-8247FB5CBC46}" destId="{4F0DB49D-F9AF-524F-8B6C-E58954722950}" srcOrd="0" destOrd="0" presId="urn:microsoft.com/office/officeart/2005/8/layout/list1"/>
    <dgm:cxn modelId="{A9CE5236-39E4-C448-B161-E45586FC00E2}" type="presParOf" srcId="{C5ED90C9-F233-6B40-B090-8247FB5CBC46}" destId="{286BC42C-2DAF-6F4E-A899-1C6994A78962}" srcOrd="1" destOrd="0" presId="urn:microsoft.com/office/officeart/2005/8/layout/list1"/>
    <dgm:cxn modelId="{F570C228-1979-224F-8AAF-C1E6696B1A2B}" type="presParOf" srcId="{0F785993-8B2D-954C-9F2B-6B23C11FC96E}" destId="{ACE8B48A-0285-554D-91B0-10CF83A6B93A}" srcOrd="5" destOrd="0" presId="urn:microsoft.com/office/officeart/2005/8/layout/list1"/>
    <dgm:cxn modelId="{E0B040D5-935E-A149-9B89-58BF0908C59E}" type="presParOf" srcId="{0F785993-8B2D-954C-9F2B-6B23C11FC96E}" destId="{A189328B-C625-3C48-AD71-7859897EFE71}" srcOrd="6" destOrd="0" presId="urn:microsoft.com/office/officeart/2005/8/layout/list1"/>
    <dgm:cxn modelId="{7FB3669E-8D85-D54C-AA8F-7A735B9C7B18}" type="presParOf" srcId="{0F785993-8B2D-954C-9F2B-6B23C11FC96E}" destId="{EB7C7473-6B31-F84D-BD35-52827A008D8A}" srcOrd="7" destOrd="0" presId="urn:microsoft.com/office/officeart/2005/8/layout/list1"/>
    <dgm:cxn modelId="{A72B1312-7D76-8C48-9D3D-3916B6D3B270}" type="presParOf" srcId="{0F785993-8B2D-954C-9F2B-6B23C11FC96E}" destId="{CA70EBEE-DF7A-AE40-B2EF-11640C3F8BC6}" srcOrd="8" destOrd="0" presId="urn:microsoft.com/office/officeart/2005/8/layout/list1"/>
    <dgm:cxn modelId="{8B9AA653-6C74-A244-9961-FE080B8FA11A}" type="presParOf" srcId="{CA70EBEE-DF7A-AE40-B2EF-11640C3F8BC6}" destId="{03BA3535-39AD-CA4B-83A9-2BED9AD41AA8}" srcOrd="0" destOrd="0" presId="urn:microsoft.com/office/officeart/2005/8/layout/list1"/>
    <dgm:cxn modelId="{444E2359-A60A-0C48-AA3C-2C2989E6C6E6}" type="presParOf" srcId="{CA70EBEE-DF7A-AE40-B2EF-11640C3F8BC6}" destId="{BEF76C28-C632-2D47-A4C8-8B9C6C8E780E}" srcOrd="1" destOrd="0" presId="urn:microsoft.com/office/officeart/2005/8/layout/list1"/>
    <dgm:cxn modelId="{4F0193D7-AA58-B14D-A587-4E1F04610DA5}" type="presParOf" srcId="{0F785993-8B2D-954C-9F2B-6B23C11FC96E}" destId="{AD79C440-41E4-2144-B5D3-B7EEA91BB2EB}" srcOrd="9" destOrd="0" presId="urn:microsoft.com/office/officeart/2005/8/layout/list1"/>
    <dgm:cxn modelId="{3D49E735-EAFB-7F42-B98A-877F892ED98B}" type="presParOf" srcId="{0F785993-8B2D-954C-9F2B-6B23C11FC96E}" destId="{15DA4172-4902-7741-BE38-C3AF86E124B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BF48C6C-695F-5A43-8E71-0460BB6209A2}">
      <dsp:nvSpPr>
        <dsp:cNvPr id="0" name=""/>
        <dsp:cNvSpPr/>
      </dsp:nvSpPr>
      <dsp:spPr>
        <a:xfrm>
          <a:off x="916483"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1 </a:t>
          </a:r>
          <a:br>
            <a:rPr lang="en-US" sz="1800" kern="1200" dirty="0" smtClean="0"/>
          </a:br>
          <a:r>
            <a:rPr lang="en-US" sz="1800" kern="1200" dirty="0" smtClean="0"/>
            <a:t>1</a:t>
          </a:r>
          <a:r>
            <a:rPr lang="en-US" sz="1800" kern="1200" baseline="30000" dirty="0" smtClean="0"/>
            <a:t>st</a:t>
          </a:r>
          <a:r>
            <a:rPr lang="en-US" sz="1800" kern="1200" dirty="0" smtClean="0"/>
            <a:t> </a:t>
          </a:r>
          <a:r>
            <a:rPr lang="en-US" sz="1800" kern="1200" dirty="0" err="1" smtClean="0"/>
            <a:t>Feb</a:t>
          </a:r>
          <a:r>
            <a:rPr lang="en-US" sz="300" kern="1200" dirty="0" err="1" smtClean="0"/>
            <a:t>b</a:t>
          </a:r>
          <a:r>
            <a:rPr lang="en-US" sz="1800" kern="1200" dirty="0" smtClean="0"/>
            <a:t/>
          </a:r>
          <a:br>
            <a:rPr lang="en-US" sz="1800" kern="1200" dirty="0" smtClean="0"/>
          </a:br>
          <a:r>
            <a:rPr lang="en-US" sz="1800" kern="1200" dirty="0" smtClean="0"/>
            <a:t>Context</a:t>
          </a:r>
          <a:endParaRPr lang="en-US" sz="1800" kern="1200" dirty="0"/>
        </a:p>
      </dsp:txBody>
      <dsp:txXfrm>
        <a:off x="916483" y="1984"/>
        <a:ext cx="2030015" cy="1218009"/>
      </dsp:txXfrm>
    </dsp:sp>
    <dsp:sp modelId="{FE80601B-B02A-9F4F-ABCC-F3BAD7CBF9CB}">
      <dsp:nvSpPr>
        <dsp:cNvPr id="0" name=""/>
        <dsp:cNvSpPr/>
      </dsp:nvSpPr>
      <dsp:spPr>
        <a:xfrm>
          <a:off x="3149500"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glow rad="101600">
            <a:schemeClr val="bg2">
              <a:lumMod val="50000"/>
              <a:alpha val="75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2 </a:t>
          </a:r>
          <a:r>
            <a:rPr lang="en-US" sz="1800" kern="1200" dirty="0" smtClean="0"/>
            <a:t/>
          </a:r>
          <a:br>
            <a:rPr lang="en-US" sz="1800" kern="1200" dirty="0" smtClean="0"/>
          </a:br>
          <a:r>
            <a:rPr lang="en-US" sz="1800" kern="1200" dirty="0" err="1" smtClean="0"/>
            <a:t>2</a:t>
          </a:r>
          <a:r>
            <a:rPr lang="en-US" sz="1800" kern="1200" baseline="30000" dirty="0" err="1" smtClean="0"/>
            <a:t>th</a:t>
          </a:r>
          <a:r>
            <a:rPr lang="en-US" sz="1800" kern="1200" dirty="0" smtClean="0"/>
            <a:t> </a:t>
          </a:r>
          <a:r>
            <a:rPr lang="en-US" sz="1800" kern="1200" dirty="0" smtClean="0"/>
            <a:t>Feb</a:t>
          </a:r>
        </a:p>
        <a:p>
          <a:pPr lvl="0" algn="ctr" defTabSz="800100">
            <a:lnSpc>
              <a:spcPct val="90000"/>
            </a:lnSpc>
            <a:spcBef>
              <a:spcPct val="0"/>
            </a:spcBef>
            <a:spcAft>
              <a:spcPct val="35000"/>
            </a:spcAft>
          </a:pPr>
          <a:r>
            <a:rPr lang="en-US" sz="1800" kern="1200" dirty="0" smtClean="0"/>
            <a:t>motivations</a:t>
          </a:r>
          <a:endParaRPr lang="en-US" sz="1800" kern="1200" dirty="0"/>
        </a:p>
      </dsp:txBody>
      <dsp:txXfrm>
        <a:off x="3149500" y="1984"/>
        <a:ext cx="2030015" cy="1218009"/>
      </dsp:txXfrm>
    </dsp:sp>
    <dsp:sp modelId="{6EB3564A-8DD1-8547-A151-7F8475309EF7}">
      <dsp:nvSpPr>
        <dsp:cNvPr id="0" name=""/>
        <dsp:cNvSpPr/>
      </dsp:nvSpPr>
      <dsp:spPr>
        <a:xfrm>
          <a:off x="916483"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3 </a:t>
          </a:r>
          <a:br>
            <a:rPr lang="en-US" sz="1800" kern="1200" dirty="0" smtClean="0"/>
          </a:br>
          <a:r>
            <a:rPr lang="en-US" sz="1800" kern="1200" dirty="0" smtClean="0"/>
            <a:t>14</a:t>
          </a:r>
          <a:r>
            <a:rPr lang="en-US" sz="1800" kern="1200" baseline="30000" dirty="0" smtClean="0"/>
            <a:t>th</a:t>
          </a:r>
          <a:r>
            <a:rPr lang="en-US" sz="1800" kern="1200" dirty="0" smtClean="0"/>
            <a:t> </a:t>
          </a:r>
          <a:r>
            <a:rPr lang="en-US" sz="1800" kern="1200" dirty="0" smtClean="0"/>
            <a:t>Feb</a:t>
          </a:r>
        </a:p>
        <a:p>
          <a:pPr lvl="0" algn="ctr" defTabSz="800100">
            <a:lnSpc>
              <a:spcPct val="90000"/>
            </a:lnSpc>
            <a:spcBef>
              <a:spcPct val="0"/>
            </a:spcBef>
            <a:spcAft>
              <a:spcPct val="35000"/>
            </a:spcAft>
          </a:pPr>
          <a:r>
            <a:rPr lang="en-US" sz="1800" kern="1200" dirty="0" smtClean="0"/>
            <a:t>progress </a:t>
          </a:r>
          <a:endParaRPr lang="en-US" sz="1800" kern="1200" dirty="0"/>
        </a:p>
      </dsp:txBody>
      <dsp:txXfrm>
        <a:off x="916483" y="1422995"/>
        <a:ext cx="2030015" cy="1218009"/>
      </dsp:txXfrm>
    </dsp:sp>
    <dsp:sp modelId="{D5B111DD-B791-EA46-99EC-6745CA2F2E84}">
      <dsp:nvSpPr>
        <dsp:cNvPr id="0" name=""/>
        <dsp:cNvSpPr/>
      </dsp:nvSpPr>
      <dsp:spPr>
        <a:xfrm>
          <a:off x="3149500"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4</a:t>
          </a:r>
          <a:br>
            <a:rPr lang="en-US" sz="1800" kern="1200" dirty="0" smtClean="0"/>
          </a:br>
          <a:r>
            <a:rPr lang="en-US" sz="1800" kern="1200" dirty="0" smtClean="0"/>
            <a:t> </a:t>
          </a:r>
          <a:r>
            <a:rPr lang="en-US" sz="1800" kern="1200" dirty="0" smtClean="0"/>
            <a:t>21</a:t>
          </a:r>
          <a:r>
            <a:rPr lang="en-US" sz="1800" kern="1200" baseline="30000" dirty="0" smtClean="0"/>
            <a:t>st</a:t>
          </a:r>
          <a:r>
            <a:rPr lang="en-US" sz="1800" kern="1200" dirty="0" smtClean="0"/>
            <a:t> </a:t>
          </a:r>
          <a:r>
            <a:rPr lang="en-US" sz="1800" kern="1200" dirty="0" smtClean="0"/>
            <a:t>Feb</a:t>
          </a:r>
        </a:p>
        <a:p>
          <a:pPr lvl="0" algn="ctr" defTabSz="800100">
            <a:lnSpc>
              <a:spcPct val="90000"/>
            </a:lnSpc>
            <a:spcBef>
              <a:spcPct val="0"/>
            </a:spcBef>
            <a:spcAft>
              <a:spcPct val="35000"/>
            </a:spcAft>
          </a:pPr>
          <a:r>
            <a:rPr lang="en-US" sz="1800" kern="1200" dirty="0" smtClean="0"/>
            <a:t>self knowledge</a:t>
          </a:r>
          <a:endParaRPr lang="en-US" sz="1800" kern="1200" dirty="0"/>
        </a:p>
      </dsp:txBody>
      <dsp:txXfrm>
        <a:off x="3149500" y="1422995"/>
        <a:ext cx="2030015" cy="1218009"/>
      </dsp:txXfrm>
    </dsp:sp>
    <dsp:sp modelId="{6523677D-BA14-7D4E-ACED-82EAD86A7952}">
      <dsp:nvSpPr>
        <dsp:cNvPr id="0" name=""/>
        <dsp:cNvSpPr/>
      </dsp:nvSpPr>
      <dsp:spPr>
        <a:xfrm>
          <a:off x="916483"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5  </a:t>
          </a:r>
          <a:r>
            <a:rPr lang="en-US" sz="1800" kern="1200" dirty="0" smtClean="0"/>
            <a:t/>
          </a:r>
          <a:br>
            <a:rPr lang="en-US" sz="1800" kern="1200" dirty="0" smtClean="0"/>
          </a:br>
          <a:r>
            <a:rPr lang="en-US" sz="1800" kern="1200" dirty="0" smtClean="0"/>
            <a:t>28</a:t>
          </a:r>
          <a:r>
            <a:rPr lang="en-US" sz="1800" kern="1200" baseline="30000" dirty="0" smtClean="0"/>
            <a:t>th</a:t>
          </a:r>
          <a:r>
            <a:rPr lang="en-US" sz="1800" kern="1200" dirty="0" smtClean="0"/>
            <a:t> </a:t>
          </a:r>
          <a:r>
            <a:rPr lang="en-US" sz="1800" kern="1200" dirty="0" smtClean="0"/>
            <a:t>March</a:t>
          </a:r>
        </a:p>
        <a:p>
          <a:pPr lvl="0" algn="ctr" defTabSz="800100">
            <a:lnSpc>
              <a:spcPct val="90000"/>
            </a:lnSpc>
            <a:spcBef>
              <a:spcPct val="0"/>
            </a:spcBef>
            <a:spcAft>
              <a:spcPct val="35000"/>
            </a:spcAft>
          </a:pPr>
          <a:r>
            <a:rPr lang="en-US" sz="1800" kern="1200" dirty="0" smtClean="0"/>
            <a:t>future plans</a:t>
          </a:r>
          <a:endParaRPr lang="en-US" sz="1800" kern="1200" dirty="0"/>
        </a:p>
      </dsp:txBody>
      <dsp:txXfrm>
        <a:off x="916483" y="2844006"/>
        <a:ext cx="2030015" cy="1218009"/>
      </dsp:txXfrm>
    </dsp:sp>
    <dsp:sp modelId="{5DEFDD4B-1B4C-2048-9438-F35E5D9EBE2F}">
      <dsp:nvSpPr>
        <dsp:cNvPr id="0" name=""/>
        <dsp:cNvSpPr/>
      </dsp:nvSpPr>
      <dsp:spPr>
        <a:xfrm>
          <a:off x="3149500"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21</a:t>
          </a:r>
          <a:r>
            <a:rPr lang="en-US" sz="1800" kern="1200" baseline="30000" dirty="0" err="1" smtClean="0"/>
            <a:t>th</a:t>
          </a:r>
          <a:r>
            <a:rPr lang="en-US" sz="1800" kern="1200" dirty="0" smtClean="0"/>
            <a:t> </a:t>
          </a:r>
          <a:r>
            <a:rPr lang="en-US" sz="1800" kern="1200" dirty="0" smtClean="0"/>
            <a:t>March </a:t>
          </a:r>
          <a:r>
            <a:rPr lang="en-US" sz="1800" kern="1200" dirty="0" smtClean="0"/>
            <a:t/>
          </a:r>
          <a:br>
            <a:rPr lang="en-US" sz="1800" kern="1200" dirty="0" smtClean="0"/>
          </a:br>
          <a:r>
            <a:rPr lang="en-US" sz="1800" kern="1200" dirty="0" smtClean="0"/>
            <a:t>Handin</a:t>
          </a:r>
          <a:br>
            <a:rPr lang="en-US" sz="1800" kern="1200" dirty="0" smtClean="0"/>
          </a:br>
          <a:r>
            <a:rPr lang="en-US" sz="1800" kern="1200" dirty="0" smtClean="0"/>
            <a:t> +</a:t>
          </a:r>
          <a:br>
            <a:rPr lang="en-US" sz="1800" kern="1200" dirty="0" smtClean="0"/>
          </a:br>
          <a:r>
            <a:rPr lang="en-US" sz="1800" kern="1200" dirty="0" smtClean="0"/>
            <a:t>Interviews</a:t>
          </a:r>
          <a:endParaRPr lang="en-US" sz="1800" kern="1200" dirty="0"/>
        </a:p>
      </dsp:txBody>
      <dsp:txXfrm>
        <a:off x="3149500" y="2844006"/>
        <a:ext cx="2030015" cy="121800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23DBEB-C4BC-1443-9CFF-38BA6E287ECD}">
      <dsp:nvSpPr>
        <dsp:cNvPr id="0" name=""/>
        <dsp:cNvSpPr/>
      </dsp:nvSpPr>
      <dsp:spPr>
        <a:xfrm>
          <a:off x="120215" y="903"/>
          <a:ext cx="1829817" cy="1260743"/>
        </a:xfrm>
        <a:prstGeom prst="roundRect">
          <a:avLst/>
        </a:prstGeom>
        <a:blipFill rotWithShape="0">
          <a:blip xmlns:r="http://schemas.openxmlformats.org/officeDocument/2006/relationships" r:embed="rId1"/>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A838C233-9997-7247-B426-DB13ADC77086}">
      <dsp:nvSpPr>
        <dsp:cNvPr id="0" name=""/>
        <dsp:cNvSpPr/>
      </dsp:nvSpPr>
      <dsp:spPr>
        <a:xfrm>
          <a:off x="120215"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exams/</a:t>
          </a:r>
          <a:r>
            <a:rPr lang="en-US" sz="1900" kern="1200" dirty="0" err="1" smtClean="0"/>
            <a:t>judgement</a:t>
          </a:r>
          <a:endParaRPr lang="en-US" sz="1900" kern="1200" dirty="0"/>
        </a:p>
      </dsp:txBody>
      <dsp:txXfrm>
        <a:off x="120215" y="1261647"/>
        <a:ext cx="1829817" cy="678862"/>
      </dsp:txXfrm>
    </dsp:sp>
    <dsp:sp modelId="{EB874268-A99F-7E4A-BF6A-97BEE835841D}">
      <dsp:nvSpPr>
        <dsp:cNvPr id="0" name=""/>
        <dsp:cNvSpPr/>
      </dsp:nvSpPr>
      <dsp:spPr>
        <a:xfrm>
          <a:off x="2133091" y="903"/>
          <a:ext cx="1829817" cy="1260743"/>
        </a:xfrm>
        <a:prstGeom prst="roundRect">
          <a:avLst/>
        </a:prstGeom>
        <a:blipFill rotWithShape="0">
          <a:blip xmlns:r="http://schemas.openxmlformats.org/officeDocument/2006/relationships" r:embed="rId2"/>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84CD0BB3-57A8-AD48-B391-441E30AD70C3}">
      <dsp:nvSpPr>
        <dsp:cNvPr id="0" name=""/>
        <dsp:cNvSpPr/>
      </dsp:nvSpPr>
      <dsp:spPr>
        <a:xfrm>
          <a:off x="2133091"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motivations</a:t>
          </a:r>
          <a:endParaRPr lang="en-US" sz="1900" kern="1200" dirty="0"/>
        </a:p>
      </dsp:txBody>
      <dsp:txXfrm>
        <a:off x="2133091" y="1261647"/>
        <a:ext cx="1829817" cy="678862"/>
      </dsp:txXfrm>
    </dsp:sp>
    <dsp:sp modelId="{4A4E3C18-0A68-7048-8036-60DC1B7AF634}">
      <dsp:nvSpPr>
        <dsp:cNvPr id="0" name=""/>
        <dsp:cNvSpPr/>
      </dsp:nvSpPr>
      <dsp:spPr>
        <a:xfrm>
          <a:off x="4145967" y="903"/>
          <a:ext cx="1829817" cy="1260743"/>
        </a:xfrm>
        <a:prstGeom prst="roundRect">
          <a:avLst/>
        </a:prstGeom>
        <a:blipFill rotWithShape="0">
          <a:blip xmlns:r="http://schemas.openxmlformats.org/officeDocument/2006/relationships" r:embed="rId3"/>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9AF6F4D6-E9CC-1E49-AC9C-17309CBA4D1A}">
      <dsp:nvSpPr>
        <dsp:cNvPr id="0" name=""/>
        <dsp:cNvSpPr/>
      </dsp:nvSpPr>
      <dsp:spPr>
        <a:xfrm>
          <a:off x="4145967"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progress</a:t>
          </a:r>
          <a:endParaRPr lang="en-US" sz="1900" kern="1200" dirty="0"/>
        </a:p>
      </dsp:txBody>
      <dsp:txXfrm>
        <a:off x="4145967" y="1261647"/>
        <a:ext cx="1829817" cy="678862"/>
      </dsp:txXfrm>
    </dsp:sp>
    <dsp:sp modelId="{26070294-709E-4B4B-9F66-E794B7D2D16A}">
      <dsp:nvSpPr>
        <dsp:cNvPr id="0" name=""/>
        <dsp:cNvSpPr/>
      </dsp:nvSpPr>
      <dsp:spPr>
        <a:xfrm>
          <a:off x="1126653" y="2123490"/>
          <a:ext cx="1829817" cy="1260743"/>
        </a:xfrm>
        <a:prstGeom prst="roundRect">
          <a:avLst/>
        </a:prstGeom>
        <a:blipFill rotWithShape="0">
          <a:blip xmlns:r="http://schemas.openxmlformats.org/officeDocument/2006/relationships" r:embed="rId4"/>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226976C5-2231-DC46-9BC9-543D8B6F5088}">
      <dsp:nvSpPr>
        <dsp:cNvPr id="0" name=""/>
        <dsp:cNvSpPr/>
      </dsp:nvSpPr>
      <dsp:spPr>
        <a:xfrm>
          <a:off x="1126653"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self knowledge</a:t>
          </a:r>
          <a:endParaRPr lang="en-US" sz="1900" kern="1200" dirty="0"/>
        </a:p>
      </dsp:txBody>
      <dsp:txXfrm>
        <a:off x="1126653" y="3384234"/>
        <a:ext cx="1829817" cy="678862"/>
      </dsp:txXfrm>
    </dsp:sp>
    <dsp:sp modelId="{56EB0BD0-A3AE-1C4F-8700-B65548955D07}">
      <dsp:nvSpPr>
        <dsp:cNvPr id="0" name=""/>
        <dsp:cNvSpPr/>
      </dsp:nvSpPr>
      <dsp:spPr>
        <a:xfrm>
          <a:off x="3139529" y="2123490"/>
          <a:ext cx="1829817" cy="1260743"/>
        </a:xfrm>
        <a:prstGeom prst="roundRect">
          <a:avLst/>
        </a:prstGeom>
        <a:blipFill rotWithShape="0">
          <a:blip xmlns:r="http://schemas.openxmlformats.org/officeDocument/2006/relationships" r:embed="rId5"/>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F6432D3F-F7A7-EF49-B940-E031867E6FCA}">
      <dsp:nvSpPr>
        <dsp:cNvPr id="0" name=""/>
        <dsp:cNvSpPr/>
      </dsp:nvSpPr>
      <dsp:spPr>
        <a:xfrm>
          <a:off x="3139529"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Future plans</a:t>
          </a:r>
          <a:endParaRPr lang="en-US" sz="1900" kern="1200" dirty="0"/>
        </a:p>
      </dsp:txBody>
      <dsp:txXfrm>
        <a:off x="3139529" y="3384234"/>
        <a:ext cx="1829817" cy="67886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D7C382-E2D1-3646-B720-C4044EA55B41}">
      <dsp:nvSpPr>
        <dsp:cNvPr id="0" name=""/>
        <dsp:cNvSpPr/>
      </dsp:nvSpPr>
      <dsp:spPr>
        <a:xfrm>
          <a:off x="0" y="49654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Tells you what the section is about</a:t>
          </a:r>
          <a:endParaRPr lang="en-US" sz="2100" kern="1200" dirty="0"/>
        </a:p>
      </dsp:txBody>
      <dsp:txXfrm>
        <a:off x="0" y="496547"/>
        <a:ext cx="6371458" cy="893025"/>
      </dsp:txXfrm>
    </dsp:sp>
    <dsp:sp modelId="{587838AE-B643-D044-9310-20C1C447CB2E}">
      <dsp:nvSpPr>
        <dsp:cNvPr id="0" name=""/>
        <dsp:cNvSpPr/>
      </dsp:nvSpPr>
      <dsp:spPr>
        <a:xfrm>
          <a:off x="318572" y="18658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Heading</a:t>
          </a:r>
          <a:endParaRPr lang="en-US" sz="2100" kern="1200" dirty="0"/>
        </a:p>
      </dsp:txBody>
      <dsp:txXfrm>
        <a:off x="318572" y="186587"/>
        <a:ext cx="4460021" cy="619920"/>
      </dsp:txXfrm>
    </dsp:sp>
    <dsp:sp modelId="{A189328B-C625-3C48-AD71-7859897EFE71}">
      <dsp:nvSpPr>
        <dsp:cNvPr id="0" name=""/>
        <dsp:cNvSpPr/>
      </dsp:nvSpPr>
      <dsp:spPr>
        <a:xfrm>
          <a:off x="0" y="1812932"/>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Designed to help you think about the topic</a:t>
          </a:r>
          <a:endParaRPr lang="en-US" sz="2100" kern="1200" dirty="0"/>
        </a:p>
      </dsp:txBody>
      <dsp:txXfrm>
        <a:off x="0" y="1812932"/>
        <a:ext cx="6371458" cy="893025"/>
      </dsp:txXfrm>
    </dsp:sp>
    <dsp:sp modelId="{286BC42C-2DAF-6F4E-A899-1C6994A78962}">
      <dsp:nvSpPr>
        <dsp:cNvPr id="0" name=""/>
        <dsp:cNvSpPr/>
      </dsp:nvSpPr>
      <dsp:spPr>
        <a:xfrm>
          <a:off x="318572" y="1502972"/>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Question</a:t>
          </a:r>
          <a:endParaRPr lang="en-US" sz="2100" kern="1200" dirty="0"/>
        </a:p>
      </dsp:txBody>
      <dsp:txXfrm>
        <a:off x="318572" y="1502972"/>
        <a:ext cx="4460021" cy="619920"/>
      </dsp:txXfrm>
    </dsp:sp>
    <dsp:sp modelId="{15DA4172-4902-7741-BE38-C3AF86E124B8}">
      <dsp:nvSpPr>
        <dsp:cNvPr id="0" name=""/>
        <dsp:cNvSpPr/>
      </dsp:nvSpPr>
      <dsp:spPr>
        <a:xfrm>
          <a:off x="0" y="312931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Just what it says!</a:t>
          </a:r>
          <a:endParaRPr lang="en-US" sz="2100" kern="1200" dirty="0"/>
        </a:p>
      </dsp:txBody>
      <dsp:txXfrm>
        <a:off x="0" y="3129317"/>
        <a:ext cx="6371458" cy="893025"/>
      </dsp:txXfrm>
    </dsp:sp>
    <dsp:sp modelId="{BEF76C28-C632-2D47-A4C8-8B9C6C8E780E}">
      <dsp:nvSpPr>
        <dsp:cNvPr id="0" name=""/>
        <dsp:cNvSpPr/>
      </dsp:nvSpPr>
      <dsp:spPr>
        <a:xfrm>
          <a:off x="318572" y="281935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List of evidence</a:t>
          </a:r>
          <a:endParaRPr lang="en-US" sz="2100" kern="1200" dirty="0"/>
        </a:p>
      </dsp:txBody>
      <dsp:txXfrm>
        <a:off x="318572" y="2819357"/>
        <a:ext cx="4460021" cy="6199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D13BBC-83F2-154A-84A1-9EDF2E285223}" type="datetimeFigureOut">
              <a:rPr lang="en-US" smtClean="0"/>
              <a:pPr/>
              <a:t>2/6/11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1E707D-CE86-594F-9AEE-A27A4C74494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F6F36-565F-9249-B929-AEF3AC674F78}" type="datetimeFigureOut">
              <a:rPr lang="en-US" smtClean="0"/>
              <a:pPr/>
              <a:t>2/6/11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FE7293-365D-124B-8A72-4585EACD13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BCA1EF-7DEF-7241-B165-5696BA230FDA}" type="slidenum">
              <a:rPr lang="en-US"/>
              <a:pPr/>
              <a:t>1</a:t>
            </a:fld>
            <a:endParaRPr 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Objective to get to know the each other and establish framework for future sessions</a:t>
            </a:r>
          </a:p>
          <a:p>
            <a:r>
              <a:rPr lang="en-US" dirty="0"/>
              <a:t>Introduce think pair share</a:t>
            </a:r>
          </a:p>
          <a:p>
            <a:r>
              <a:rPr lang="en-US" dirty="0"/>
              <a:t>Establish expectations for portfolio contribution for this part of the course</a:t>
            </a:r>
          </a:p>
          <a:p>
            <a:r>
              <a:rPr lang="en-US" dirty="0"/>
              <a:t>Much of the session will be run via discussion and question and answer</a:t>
            </a:r>
          </a:p>
          <a:p>
            <a:r>
              <a:rPr lang="en-US" dirty="0"/>
              <a:t>The slides will be used according to need, but can form a useful note for review and revision.</a:t>
            </a:r>
          </a:p>
          <a:p>
            <a:r>
              <a:rPr lang="en-US" dirty="0"/>
              <a:t>They can also be used as reference by students who do not attend the session.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6E76C-BA31-5A4D-A0DC-68B5E8F104EB}" type="slidenum">
              <a:rPr lang="en-US"/>
              <a:pPr/>
              <a:t>14</a:t>
            </a:fld>
            <a:endParaRPr lang="en-US"/>
          </a:p>
        </p:txBody>
      </p:sp>
      <p:sp>
        <p:nvSpPr>
          <p:cNvPr id="552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52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A1AB7-A6C8-A84C-BED0-3FF9470F5389}" type="slidenum">
              <a:rPr lang="en-US"/>
              <a:pPr/>
              <a:t>15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solidFill>
                  <a:srgbClr val="000000"/>
                </a:solidFill>
                <a:latin typeface="Verdana" pitchFamily="-107" charset="0"/>
              </a:rPr>
              <a:t>Same as previous slide</a:t>
            </a:r>
          </a:p>
          <a:p>
            <a:r>
              <a:rPr lang="en-US">
                <a:solidFill>
                  <a:srgbClr val="000000"/>
                </a:solidFill>
                <a:latin typeface="Verdana" pitchFamily="-107" charset="0"/>
              </a:rPr>
              <a:t>But also, point out difference in perceptions before and immediately after, its about learning, we are fine tuning our judgement</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9AF4DF-6DC6-CA40-8E09-2BAAF1234F69}" type="slidenum">
              <a:rPr lang="en-US"/>
              <a:pPr/>
              <a:t>16</a:t>
            </a:fld>
            <a:endParaRPr lang="en-US"/>
          </a:p>
        </p:txBody>
      </p:sp>
      <p:sp>
        <p:nvSpPr>
          <p:cNvPr id="5939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93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solidFill>
                  <a:srgbClr val="000000"/>
                </a:solidFill>
                <a:latin typeface="Verdana" pitchFamily="-107" charset="0"/>
              </a:rPr>
              <a:t>Designed to make explicit evaluation</a:t>
            </a:r>
          </a:p>
          <a:p>
            <a:r>
              <a:rPr lang="en-US">
                <a:solidFill>
                  <a:srgbClr val="000000"/>
                </a:solidFill>
                <a:latin typeface="Verdana" pitchFamily="-107" charset="0"/>
              </a:rPr>
              <a:t>Also point out that the bounds relate to class of degrees</a:t>
            </a:r>
          </a:p>
          <a:p>
            <a:r>
              <a:rPr lang="en-US">
                <a:solidFill>
                  <a:srgbClr val="000000"/>
                </a:solidFill>
                <a:latin typeface="Verdana" pitchFamily="-107" charset="0"/>
              </a:rPr>
              <a:t>Most students at soton get 2.1 or above</a:t>
            </a:r>
          </a:p>
          <a:p>
            <a:r>
              <a:rPr lang="en-US">
                <a:solidFill>
                  <a:srgbClr val="000000"/>
                </a:solidFill>
                <a:latin typeface="Verdana" pitchFamily="-107" charset="0"/>
              </a:rPr>
              <a:t>……</a:t>
            </a:r>
          </a:p>
          <a:p>
            <a:r>
              <a:rPr lang="en-US">
                <a:solidFill>
                  <a:srgbClr val="000000"/>
                </a:solidFill>
                <a:latin typeface="Verdana" pitchFamily="-107" charset="0"/>
              </a:rPr>
              <a:t>Email sent before class</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61E00B-9521-0143-93F0-47A238AE373A}" type="slidenum">
              <a:rPr lang="en-US"/>
              <a:pPr/>
              <a:t>21</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dirty="0"/>
              <a:t>This document is available from </a:t>
            </a:r>
            <a:r>
              <a:rPr lang="en-US" dirty="0" smtClean="0"/>
              <a:t>EdShare</a:t>
            </a:r>
          </a:p>
          <a:p>
            <a:r>
              <a:rPr lang="en-US" dirty="0" smtClean="0"/>
              <a:t>Read through to identify feedback relevant to you</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A7E74C-D7F4-924B-9796-0CE06C5DD2C7}" type="slidenum">
              <a:rPr lang="en-US"/>
              <a:pPr/>
              <a:t>23</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43D20-8E65-3841-967E-8ED08B6C8B6A}" type="slidenum">
              <a:rPr lang="en-US"/>
              <a:pPr/>
              <a:t>24</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Portfolio</a:t>
            </a:r>
            <a:r>
              <a:rPr lang="en-US" baseline="0" dirty="0" smtClean="0"/>
              <a:t> template handout on page with five boxes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Intros</a:t>
            </a:r>
          </a:p>
          <a:p>
            <a:r>
              <a:rPr lang="en-US" dirty="0" smtClean="0"/>
              <a:t>Your Objectives</a:t>
            </a:r>
          </a:p>
          <a:p>
            <a:pPr lvl="1"/>
            <a:r>
              <a:rPr lang="en-US" dirty="0" smtClean="0"/>
              <a:t>Thinking </a:t>
            </a:r>
            <a:r>
              <a:rPr lang="en-US" b="1" dirty="0" smtClean="0"/>
              <a:t>about personal objectives</a:t>
            </a:r>
          </a:p>
          <a:p>
            <a:pPr lvl="1"/>
            <a:r>
              <a:rPr lang="en-US" b="1" dirty="0" smtClean="0"/>
              <a:t>Scoping out</a:t>
            </a:r>
            <a:r>
              <a:rPr lang="en-US" dirty="0" smtClean="0"/>
              <a:t> the area</a:t>
            </a:r>
          </a:p>
          <a:p>
            <a:r>
              <a:rPr lang="en-US" dirty="0" smtClean="0"/>
              <a:t>About Feedback</a:t>
            </a:r>
          </a:p>
          <a:p>
            <a:r>
              <a:rPr lang="en-US" dirty="0" smtClean="0"/>
              <a:t>How can we get feedback</a:t>
            </a:r>
          </a:p>
          <a:p>
            <a:r>
              <a:rPr lang="en-US" dirty="0" smtClean="0"/>
              <a:t>Where can we get feedback</a:t>
            </a:r>
          </a:p>
          <a:p>
            <a:r>
              <a:rPr lang="en-US" dirty="0" smtClean="0"/>
              <a:t>What can we do with feedback</a:t>
            </a:r>
          </a:p>
          <a:p>
            <a:r>
              <a:rPr lang="en-US" dirty="0" smtClean="0"/>
              <a:t>Initial understanding</a:t>
            </a:r>
          </a:p>
          <a:p>
            <a:r>
              <a:rPr lang="en-US" dirty="0" smtClean="0"/>
              <a:t>Task</a:t>
            </a:r>
          </a:p>
          <a:p>
            <a:r>
              <a:rPr lang="en-US" dirty="0" smtClean="0"/>
              <a:t>Framing expectations for the portfolio</a:t>
            </a:r>
          </a:p>
          <a:p>
            <a:r>
              <a:rPr lang="en-US" dirty="0" smtClean="0"/>
              <a:t>Tasks will include</a:t>
            </a:r>
          </a:p>
          <a:p>
            <a:r>
              <a:rPr lang="en-US" dirty="0" smtClean="0"/>
              <a:t>Reflecting on examination result</a:t>
            </a:r>
          </a:p>
          <a:p>
            <a:r>
              <a:rPr lang="en-US" dirty="0" smtClean="0"/>
              <a:t>Making an action plan</a:t>
            </a:r>
          </a:p>
          <a:p>
            <a:r>
              <a:rPr lang="en-US" dirty="0" smtClean="0"/>
              <a:t>Developing frameworks for future reflections</a:t>
            </a:r>
          </a:p>
          <a:p>
            <a:r>
              <a:rPr lang="en-US" dirty="0" smtClean="0"/>
              <a:t>Making explicit understandings of learning by creating advice and guidance for future students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establish how the classes will be run</a:t>
            </a:r>
          </a:p>
          <a:p>
            <a:r>
              <a:rPr lang="en-US" dirty="0" err="1" smtClean="0"/>
              <a:t>Eg</a:t>
            </a:r>
            <a:r>
              <a:rPr lang="en-US" dirty="0" smtClean="0"/>
              <a:t> Q&amp;A</a:t>
            </a:r>
          </a:p>
          <a:p>
            <a:r>
              <a:rPr lang="en-US" dirty="0" smtClean="0"/>
              <a:t>Think share pair</a:t>
            </a:r>
          </a:p>
          <a:p>
            <a:r>
              <a:rPr lang="en-US" dirty="0" smtClean="0"/>
              <a:t>zappers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Exam</a:t>
            </a:r>
          </a:p>
          <a:p>
            <a:r>
              <a:rPr lang="en-US" dirty="0" smtClean="0"/>
              <a:t>2) Your</a:t>
            </a:r>
            <a:r>
              <a:rPr lang="en-US" baseline="0" dirty="0" smtClean="0"/>
              <a:t> motivations</a:t>
            </a:r>
          </a:p>
          <a:p>
            <a:r>
              <a:rPr lang="en-US" baseline="0" dirty="0" smtClean="0"/>
              <a:t>3) Your progress</a:t>
            </a:r>
          </a:p>
          <a:p>
            <a:r>
              <a:rPr lang="en-US" baseline="0" dirty="0" smtClean="0"/>
              <a:t>4) Self knowledge</a:t>
            </a:r>
          </a:p>
          <a:p>
            <a:r>
              <a:rPr lang="en-US" baseline="0" dirty="0" smtClean="0"/>
              <a:t>5) Future Objectives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Week by week</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you have to think about</a:t>
            </a:r>
          </a:p>
          <a:p>
            <a:r>
              <a:rPr lang="en-US" dirty="0" smtClean="0"/>
              <a:t>Exam (performance and progression)</a:t>
            </a:r>
          </a:p>
          <a:p>
            <a:r>
              <a:rPr lang="en-US" dirty="0" smtClean="0"/>
              <a:t>Motivations</a:t>
            </a:r>
          </a:p>
          <a:p>
            <a:r>
              <a:rPr lang="en-US" dirty="0" smtClean="0"/>
              <a:t>Progress</a:t>
            </a:r>
          </a:p>
          <a:p>
            <a:r>
              <a:rPr lang="en-US" dirty="0" smtClean="0"/>
              <a:t>Self</a:t>
            </a:r>
            <a:r>
              <a:rPr lang="en-US" baseline="0" dirty="0" smtClean="0"/>
              <a:t> Knowledge</a:t>
            </a:r>
          </a:p>
          <a:p>
            <a:r>
              <a:rPr lang="en-US" baseline="0" dirty="0" smtClean="0"/>
              <a:t>Future Plans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blackboard</a:t>
            </a:r>
            <a:r>
              <a:rPr lang="en-US" baseline="0" dirty="0" smtClean="0"/>
              <a:t> to check details of the module, and background information which is still relevant</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Resources</a:t>
            </a:r>
            <a:r>
              <a:rPr lang="en-US" baseline="0" dirty="0" smtClean="0"/>
              <a:t> are put into a collection in edshare, go and get them if you want copies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752F1-D520-4244-8E87-B6B549E2C7E1}" type="slidenum">
              <a:rPr lang="en-US"/>
              <a:pPr/>
              <a:t>12</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2/6/11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F181BD52-4CB9-BF46-B47D-2DDA26E8E796}" type="datetimeFigureOut">
              <a:rPr lang="en-US" smtClean="0"/>
              <a:pPr/>
              <a:t>2/6/11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GB"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GB"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GB"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181BD52-4CB9-BF46-B47D-2DDA26E8E796}" type="datetimeFigureOut">
              <a:rPr lang="en-US" smtClean="0"/>
              <a:pPr/>
              <a:t>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fld id="{F181BD52-4CB9-BF46-B47D-2DDA26E8E796}" type="datetimeFigureOut">
              <a:rPr lang="en-US" smtClean="0"/>
              <a:pPr/>
              <a:t>2/6/11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F9DAA9-E1B8-1E45-A18B-C28F2F4F4E7D}" type="slidenum">
              <a:rPr lang="en-US" smtClean="0"/>
              <a:pPr/>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F181BD52-4CB9-BF46-B47D-2DDA26E8E796}" type="datetimeFigureOut">
              <a:rPr lang="en-US" smtClean="0"/>
              <a:pPr/>
              <a:t>2/6/11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slideLayout" Target="../slideLayouts/slideLayout1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F181BD52-4CB9-BF46-B47D-2DDA26E8E796}" type="datetimeFigureOut">
              <a:rPr lang="en-US" smtClean="0"/>
              <a:pPr/>
              <a:t>2/6/11</a:t>
            </a:fld>
            <a:endParaRPr lang="en-US" dirty="0"/>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r>
              <a:rPr lang="en-US" dirty="0" err="1" smtClean="0"/>
              <a:t>saw@ecs.soton.ac.uk</a:t>
            </a:r>
            <a:endParaRPr lang="en-US" dirty="0"/>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F7F9DAA9-E1B8-1E45-A18B-C28F2F4F4E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3" r:id="rId17"/>
  </p:sldLayoutIdLst>
  <p:transition spd="slow"/>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hyperlink" Target="http://www.edshare.soton.ac.uk/4723/"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image" Target="../media/image20.png"/><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4" Type="http://schemas.openxmlformats.org/officeDocument/2006/relationships/image" Target="../media/image22.png"/><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21.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4" Type="http://schemas.openxmlformats.org/officeDocument/2006/relationships/image" Target="../media/image22.png"/><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1.png"/><Relationship Id="rId5" Type="http://schemas.openxmlformats.org/officeDocument/2006/relationships/image" Target="../media/image23.png"/></Relationships>
</file>

<file path=ppt/slides/_rels/slide16.xml.rels><?xml version="1.0" encoding="UTF-8" standalone="yes"?>
<Relationships xmlns="http://schemas.openxmlformats.org/package/2006/relationships"><Relationship Id="rId4" Type="http://schemas.openxmlformats.org/officeDocument/2006/relationships/image" Target="../media/image22.png"/><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1.png"/><Relationship Id="rId5"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4" Type="http://schemas.openxmlformats.org/officeDocument/2006/relationships/image" Target="../media/image11.png"/><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0.pd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hyperlink" Target="http://www.edshare.soton.ac.uk/4723/" TargetMode="External"/><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edshare.soton.ac.uk/" TargetMode="External"/><Relationship Id="rId5" Type="http://schemas.openxmlformats.org/officeDocument/2006/relationships/hyperlink" Target="http://www.edshare.soton.ac.uk/4724/"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4" Type="http://schemas.openxmlformats.org/officeDocument/2006/relationships/diagramLayout" Target="../diagrams/layout1.xml"/><Relationship Id="rId5" Type="http://schemas.openxmlformats.org/officeDocument/2006/relationships/diagramQuickStyle" Target="../diagrams/quickStyle1.xml"/><Relationship Id="rId7" Type="http://schemas.microsoft.com/office/2007/relationships/diagramDrawing" Target="../diagrams/drawing1.xml"/><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diagramData" Target="../diagrams/data1.xml"/><Relationship Id="rId6"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4" Type="http://schemas.openxmlformats.org/officeDocument/2006/relationships/diagramLayout" Target="../diagrams/layout2.xml"/><Relationship Id="rId5" Type="http://schemas.openxmlformats.org/officeDocument/2006/relationships/diagramQuickStyle" Target="../diagrams/quickStyle2.xml"/><Relationship Id="rId7" Type="http://schemas.microsoft.com/office/2007/relationships/diagramDrawing" Target="../diagrams/drawing2.xml"/><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diagramData" Target="../diagrams/data2.xml"/><Relationship Id="rId6"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4" Type="http://schemas.openxmlformats.org/officeDocument/2006/relationships/diagramLayout" Target="../diagrams/layout3.xml"/><Relationship Id="rId5" Type="http://schemas.openxmlformats.org/officeDocument/2006/relationships/diagramQuickStyle" Target="../diagrams/quickStyle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diagramData" Target="../diagrams/data3.xml"/><Relationship Id="rId6" Type="http://schemas.openxmlformats.org/officeDocument/2006/relationships/diagramColors" Target="../diagrams/colors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kumimoji="0" lang="en-US" dirty="0"/>
              <a:t>Foundation Year</a:t>
            </a:r>
            <a:br>
              <a:rPr kumimoji="0" lang="en-US" dirty="0"/>
            </a:br>
            <a:r>
              <a:rPr kumimoji="0" lang="en-US" dirty="0"/>
              <a:t>Routes to Success</a:t>
            </a:r>
            <a:br>
              <a:rPr kumimoji="0" lang="en-US" dirty="0"/>
            </a:br>
            <a:r>
              <a:rPr kumimoji="0" lang="en-US" sz="2400" dirty="0"/>
              <a:t>Part III - Sustaining Success</a:t>
            </a:r>
            <a:endParaRPr kumimoji="0" lang="en-US" dirty="0"/>
          </a:p>
        </p:txBody>
      </p:sp>
      <p:sp>
        <p:nvSpPr>
          <p:cNvPr id="2051" name="Rectangle 3"/>
          <p:cNvSpPr>
            <a:spLocks noGrp="1" noChangeArrowheads="1"/>
          </p:cNvSpPr>
          <p:nvPr>
            <p:ph type="subTitle" idx="1"/>
          </p:nvPr>
        </p:nvSpPr>
        <p:spPr/>
        <p:txBody>
          <a:bodyPr/>
          <a:lstStyle/>
          <a:p>
            <a:r>
              <a:rPr kumimoji="0" lang="en-US" dirty="0"/>
              <a:t>Su White</a:t>
            </a:r>
            <a:br>
              <a:rPr kumimoji="0" lang="en-US" dirty="0"/>
            </a:br>
            <a:r>
              <a:rPr kumimoji="0" lang="en-US" dirty="0"/>
              <a:t>Semester </a:t>
            </a:r>
            <a:r>
              <a:rPr kumimoji="0" lang="en-US" dirty="0" smtClean="0"/>
              <a:t>2</a:t>
            </a:r>
          </a:p>
          <a:p>
            <a:r>
              <a:rPr kumimoji="0" lang="en-US" dirty="0" smtClean="0"/>
              <a:t>Week2 – </a:t>
            </a:r>
            <a:r>
              <a:rPr kumimoji="0" lang="en-GB" dirty="0" smtClean="0"/>
              <a:t>Judgement</a:t>
            </a:r>
            <a:r>
              <a:rPr kumimoji="0" lang="en-US" dirty="0" smtClean="0"/>
              <a:t> and Motivations</a:t>
            </a:r>
            <a:endParaRPr kumimoji="0" lang="en-US" dirty="0"/>
          </a:p>
        </p:txBody>
      </p:sp>
      <p:pic>
        <p:nvPicPr>
          <p:cNvPr id="4" name="Picture 3" descr="TeachingRTSPages"/>
          <p:cNvPicPr>
            <a:picLocks noChangeAspect="1" noChangeArrowheads="1"/>
          </p:cNvPicPr>
          <p:nvPr/>
        </p:nvPicPr>
        <p:blipFill>
          <a:blip r:embed="rId3"/>
          <a:srcRect/>
          <a:stretch>
            <a:fillRect/>
          </a:stretch>
        </p:blipFill>
        <p:spPr bwMode="auto">
          <a:xfrm>
            <a:off x="587336" y="1528482"/>
            <a:ext cx="3143250" cy="4191000"/>
          </a:xfrm>
          <a:prstGeom prst="rect">
            <a:avLst/>
          </a:prstGeom>
          <a:noFill/>
        </p:spPr>
      </p:pic>
      <p:sp>
        <p:nvSpPr>
          <p:cNvPr id="5" name="Rectangle 4"/>
          <p:cNvSpPr/>
          <p:nvPr/>
        </p:nvSpPr>
        <p:spPr>
          <a:xfrm>
            <a:off x="2433480" y="5904148"/>
            <a:ext cx="4353400"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r>
              <a:rPr lang="en-US" dirty="0" smtClean="0">
                <a:hlinkClick r:id="rId4"/>
              </a:rPr>
              <a:t>http://www.edshare.soton.ac.uk/4723/</a:t>
            </a:r>
            <a:endParaRPr lang="en-GB"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Blackboard</a:t>
            </a:r>
            <a:endParaRPr lang="en-US" dirty="0"/>
          </a:p>
        </p:txBody>
      </p:sp>
      <p:pic>
        <p:nvPicPr>
          <p:cNvPr id="10" name="Content Placeholder 9" descr="Picture 21.png"/>
          <p:cNvPicPr>
            <a:picLocks noGrp="1" noChangeAspect="1"/>
          </p:cNvPicPr>
          <p:nvPr>
            <p:ph idx="1"/>
          </p:nvPr>
        </p:nvPicPr>
        <p:blipFill>
          <a:blip r:embed="rId3"/>
          <a:srcRect t="-5451" b="-5451"/>
          <a:stretch>
            <a:fillRect/>
          </a:stretch>
        </p:blipFill>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Edshare</a:t>
            </a:r>
            <a:endParaRPr lang="en-US" dirty="0"/>
          </a:p>
        </p:txBody>
      </p:sp>
      <p:pic>
        <p:nvPicPr>
          <p:cNvPr id="4" name="Content Placeholder 3" descr="Picture 20.png"/>
          <p:cNvPicPr>
            <a:picLocks noGrp="1" noChangeAspect="1"/>
          </p:cNvPicPr>
          <p:nvPr>
            <p:ph idx="1"/>
          </p:nvPr>
        </p:nvPicPr>
        <p:blipFill>
          <a:blip r:embed="rId3"/>
          <a:srcRect t="-1582" b="-1582"/>
          <a:stretch>
            <a:fillRect/>
          </a:stretch>
        </p:blipFill>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t>This week…</a:t>
            </a:r>
          </a:p>
        </p:txBody>
      </p:sp>
      <p:pic>
        <p:nvPicPr>
          <p:cNvPr id="4" name="Picture 3" descr="Picture 23.png"/>
          <p:cNvPicPr>
            <a:picLocks noChangeAspect="1"/>
          </p:cNvPicPr>
          <p:nvPr/>
        </p:nvPicPr>
        <p:blipFill>
          <a:blip r:embed="rId3"/>
          <a:stretch>
            <a:fillRect/>
          </a:stretch>
        </p:blipFill>
        <p:spPr>
          <a:xfrm>
            <a:off x="563495" y="1425388"/>
            <a:ext cx="6260317" cy="4330159"/>
          </a:xfrm>
          <a:prstGeom prst="rect">
            <a:avLst/>
          </a:prstGeom>
        </p:spPr>
      </p:pic>
      <p:pic>
        <p:nvPicPr>
          <p:cNvPr id="5" name="Picture 4" descr="Picture 26.png"/>
          <p:cNvPicPr>
            <a:picLocks noChangeAspect="1"/>
          </p:cNvPicPr>
          <p:nvPr/>
        </p:nvPicPr>
        <p:blipFill>
          <a:blip r:embed="rId4"/>
          <a:stretch>
            <a:fillRect/>
          </a:stretch>
        </p:blipFill>
        <p:spPr>
          <a:xfrm>
            <a:off x="3317169" y="3766874"/>
            <a:ext cx="6526984" cy="4380952"/>
          </a:xfrm>
          <a:prstGeom prst="rect">
            <a:avLst/>
          </a:prstGeom>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through the portfolio sections</a:t>
            </a:r>
            <a:endParaRPr lang="en-US" dirty="0"/>
          </a:p>
        </p:txBody>
      </p:sp>
      <p:sp>
        <p:nvSpPr>
          <p:cNvPr id="3" name="Text Placeholder 2"/>
          <p:cNvSpPr>
            <a:spLocks noGrp="1"/>
          </p:cNvSpPr>
          <p:nvPr>
            <p:ph type="body" idx="1"/>
          </p:nvPr>
        </p:nvSpPr>
        <p:spPr/>
        <p:txBody>
          <a:bodyPr/>
          <a:lstStyle/>
          <a:p>
            <a:r>
              <a:rPr lang="en-US" dirty="0" err="1" smtClean="0"/>
              <a:t>Judgement</a:t>
            </a:r>
            <a:r>
              <a:rPr lang="en-US" dirty="0" smtClean="0"/>
              <a:t> and exams</a:t>
            </a:r>
          </a:p>
          <a:p>
            <a:endParaRPr lang="en-US"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GB" dirty="0"/>
              <a:t>Maths A: How do we do it?</a:t>
            </a:r>
          </a:p>
        </p:txBody>
      </p:sp>
      <p:grpSp>
        <p:nvGrpSpPr>
          <p:cNvPr id="2" name="Group 3"/>
          <p:cNvGrpSpPr>
            <a:grpSpLocks/>
          </p:cNvGrpSpPr>
          <p:nvPr/>
        </p:nvGrpSpPr>
        <p:grpSpPr bwMode="auto">
          <a:xfrm>
            <a:off x="2438400" y="1447800"/>
            <a:ext cx="4219575" cy="5410200"/>
            <a:chOff x="0" y="912"/>
            <a:chExt cx="2658" cy="3408"/>
          </a:xfrm>
        </p:grpSpPr>
        <p:pic>
          <p:nvPicPr>
            <p:cNvPr id="54276" name="Picture 4"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4277" name="Picture 5"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4278" name="Picture 6"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kumimoji="0" lang="en-US" dirty="0" smtClean="0"/>
              <a:t>Building on last  week – </a:t>
            </a:r>
            <a:br>
              <a:rPr kumimoji="0" lang="en-US" dirty="0" smtClean="0"/>
            </a:br>
            <a:r>
              <a:rPr kumimoji="0" lang="en-US" dirty="0" smtClean="0"/>
              <a:t>thinking </a:t>
            </a:r>
            <a:r>
              <a:rPr kumimoji="0" lang="en-US" dirty="0"/>
              <a:t>about your exam :-)</a:t>
            </a:r>
          </a:p>
        </p:txBody>
      </p:sp>
      <p:sp>
        <p:nvSpPr>
          <p:cNvPr id="1028" name="Rectangle 4"/>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chemeClr val="tx2"/>
                </a:solidFill>
                <a:latin typeface="Verdana" pitchFamily="-107" charset="0"/>
              </a:rPr>
              <a:t>1</a:t>
            </a:r>
            <a:r>
              <a:rPr lang="en-US" sz="2000" dirty="0">
                <a:solidFill>
                  <a:srgbClr val="FFFFFF"/>
                </a:solidFill>
                <a:latin typeface="Verdana" pitchFamily="-107" charset="0"/>
              </a:rPr>
              <a:t>) What mark do you/did you expect to get for the exam?</a:t>
            </a:r>
          </a:p>
          <a:p>
            <a:pPr marL="457200" indent="-457200">
              <a:lnSpc>
                <a:spcPct val="90000"/>
              </a:lnSpc>
              <a:buFont typeface="Arial" pitchFamily="-107" charset="0"/>
              <a:buAutoNum type="alphaLcPeriod"/>
            </a:pPr>
            <a:r>
              <a:rPr lang="en-US" sz="2000" dirty="0">
                <a:solidFill>
                  <a:srgbClr val="FFFFFF"/>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60-69% (good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50-59%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40-49%  (bare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30-39%  (near miss)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29% or less (unfortunately low)</a:t>
            </a:r>
            <a:endParaRPr lang="en-US" sz="2400" dirty="0">
              <a:solidFill>
                <a:srgbClr val="FFFFFF"/>
              </a:solidFill>
            </a:endParaRPr>
          </a:p>
        </p:txBody>
      </p:sp>
      <p:grpSp>
        <p:nvGrpSpPr>
          <p:cNvPr id="2" name="Group 5"/>
          <p:cNvGrpSpPr>
            <a:grpSpLocks/>
          </p:cNvGrpSpPr>
          <p:nvPr/>
        </p:nvGrpSpPr>
        <p:grpSpPr bwMode="auto">
          <a:xfrm>
            <a:off x="1447800" y="2199640"/>
            <a:ext cx="2238375" cy="3497263"/>
            <a:chOff x="0" y="912"/>
            <a:chExt cx="2658" cy="3408"/>
          </a:xfrm>
        </p:grpSpPr>
        <p:pic>
          <p:nvPicPr>
            <p:cNvPr id="1030" name="Picture 6"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1031" name="Picture 7"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1032" name="Picture 8"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1033" name="Text Box 9"/>
          <p:cNvSpPr txBox="1">
            <a:spLocks noChangeArrowheads="1"/>
          </p:cNvSpPr>
          <p:nvPr/>
        </p:nvSpPr>
        <p:spPr bwMode="auto">
          <a:xfrm>
            <a:off x="1752600" y="1905000"/>
            <a:ext cx="44958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dirty="0"/>
              <a:t>Before you took the exam..</a:t>
            </a:r>
          </a:p>
        </p:txBody>
      </p:sp>
      <p:sp>
        <p:nvSpPr>
          <p:cNvPr id="9" name="Explosion 1 8"/>
          <p:cNvSpPr/>
          <p:nvPr/>
        </p:nvSpPr>
        <p:spPr>
          <a:xfrm rot="761897">
            <a:off x="6307866" y="214750"/>
            <a:ext cx="3393250" cy="2027903"/>
          </a:xfrm>
          <a:prstGeom prst="irregularSeal1">
            <a:avLst/>
          </a:prstGeom>
          <a:ln/>
        </p:spPr>
        <p:style>
          <a:lnRef idx="1">
            <a:schemeClr val="accent1"/>
          </a:lnRef>
          <a:fillRef idx="3">
            <a:schemeClr val="accent1"/>
          </a:fillRef>
          <a:effectRef idx="2">
            <a:schemeClr val="accent1"/>
          </a:effectRef>
          <a:fontRef idx="minor">
            <a:schemeClr val="lt1"/>
          </a:fontRef>
        </p:style>
        <p:txBody>
          <a:bodyPr/>
          <a:lstStyle/>
          <a:p>
            <a:pPr algn="ctr"/>
            <a:r>
              <a:rPr lang="en-GB" dirty="0" smtClean="0"/>
              <a:t>Note the grade boundaries</a:t>
            </a:r>
            <a:endParaRPr lang="en-GB"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kumimoji="0" lang="en-US" dirty="0"/>
              <a:t>Thinking about your exam :-)</a:t>
            </a:r>
          </a:p>
        </p:txBody>
      </p:sp>
      <p:sp>
        <p:nvSpPr>
          <p:cNvPr id="58371" name="Rectangle 3"/>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rgbClr val="FFFFFF"/>
                </a:solidFill>
                <a:latin typeface="Verdana" pitchFamily="-107" charset="0"/>
              </a:rPr>
              <a:t>1) What mark do you/did you expect to get for the exam?</a:t>
            </a:r>
          </a:p>
          <a:p>
            <a:pPr marL="457200" indent="-457200">
              <a:lnSpc>
                <a:spcPct val="90000"/>
              </a:lnSpc>
              <a:buFont typeface="Arial" pitchFamily="-107" charset="0"/>
              <a:buAutoNum type="alphaLcPeriod"/>
            </a:pPr>
            <a:r>
              <a:rPr lang="en-US" sz="2000" dirty="0">
                <a:solidFill>
                  <a:srgbClr val="FFFFFF"/>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60-69% (good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50-59%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40-49%  (bare pass)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30-39%  (near miss)</a:t>
            </a:r>
          </a:p>
          <a:p>
            <a:pPr marL="457200" indent="-457200">
              <a:lnSpc>
                <a:spcPct val="90000"/>
              </a:lnSpc>
              <a:buFont typeface="Arial" pitchFamily="-107" charset="0"/>
              <a:buAutoNum type="alphaLcPeriod"/>
            </a:pPr>
            <a:r>
              <a:rPr lang="en-US" sz="2000" dirty="0">
                <a:solidFill>
                  <a:srgbClr val="FFFFFF"/>
                </a:solidFill>
                <a:latin typeface="Verdana" pitchFamily="-107" charset="0"/>
              </a:rPr>
              <a:t>29% or less (unfortunately low)</a:t>
            </a:r>
            <a:endParaRPr lang="en-US" sz="2400" dirty="0">
              <a:solidFill>
                <a:srgbClr val="FFFFFF"/>
              </a:solidFill>
              <a:latin typeface="Verdana" pitchFamily="-107" charset="0"/>
            </a:endParaRPr>
          </a:p>
        </p:txBody>
      </p:sp>
      <p:grpSp>
        <p:nvGrpSpPr>
          <p:cNvPr id="2" name="Group 4"/>
          <p:cNvGrpSpPr>
            <a:grpSpLocks/>
          </p:cNvGrpSpPr>
          <p:nvPr/>
        </p:nvGrpSpPr>
        <p:grpSpPr bwMode="auto">
          <a:xfrm>
            <a:off x="1447800" y="2514600"/>
            <a:ext cx="2238375" cy="3497263"/>
            <a:chOff x="0" y="912"/>
            <a:chExt cx="2658" cy="3408"/>
          </a:xfrm>
        </p:grpSpPr>
        <p:pic>
          <p:nvPicPr>
            <p:cNvPr id="58373" name="Picture 5"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8374" name="Picture 6"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8375" name="Picture 7"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58376" name="Text Box 8"/>
          <p:cNvSpPr txBox="1">
            <a:spLocks noChangeArrowheads="1"/>
          </p:cNvSpPr>
          <p:nvPr/>
        </p:nvSpPr>
        <p:spPr bwMode="auto">
          <a:xfrm>
            <a:off x="1752600" y="1905000"/>
            <a:ext cx="63246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dirty="0"/>
              <a:t>Immediately after you took the exam..</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Motivation/s: think</a:t>
            </a:r>
            <a:endParaRPr lang="en-GB" dirty="0"/>
          </a:p>
        </p:txBody>
      </p:sp>
      <p:sp>
        <p:nvSpPr>
          <p:cNvPr id="3" name="Content Placeholder 2"/>
          <p:cNvSpPr>
            <a:spLocks noGrp="1"/>
          </p:cNvSpPr>
          <p:nvPr>
            <p:ph sz="half" idx="1"/>
          </p:nvPr>
        </p:nvSpPr>
        <p:spPr/>
        <p:txBody>
          <a:bodyPr/>
          <a:lstStyle/>
          <a:p>
            <a:pPr>
              <a:buNone/>
            </a:pPr>
            <a:r>
              <a:rPr lang="en-GB" dirty="0" smtClean="0"/>
              <a:t>Think about the words</a:t>
            </a:r>
          </a:p>
          <a:p>
            <a:pPr>
              <a:buNone/>
            </a:pPr>
            <a:r>
              <a:rPr lang="en-GB" dirty="0" smtClean="0"/>
              <a:t>Motivated:</a:t>
            </a:r>
          </a:p>
          <a:p>
            <a:pPr lvl="1"/>
            <a:r>
              <a:rPr lang="en-GB" dirty="0" smtClean="0"/>
              <a:t>To </a:t>
            </a:r>
            <a:r>
              <a:rPr lang="en-GB" dirty="0" smtClean="0"/>
              <a:t>be motivated</a:t>
            </a:r>
          </a:p>
          <a:p>
            <a:pPr>
              <a:buNone/>
            </a:pPr>
            <a:r>
              <a:rPr lang="en-GB" dirty="0" smtClean="0"/>
              <a:t>Motivations:</a:t>
            </a:r>
          </a:p>
          <a:p>
            <a:pPr lvl="1"/>
            <a:r>
              <a:rPr lang="en-GB" dirty="0" smtClean="0"/>
              <a:t>To have motivations</a:t>
            </a:r>
          </a:p>
          <a:p>
            <a:endParaRPr lang="en-GB" dirty="0" smtClean="0"/>
          </a:p>
          <a:p>
            <a:r>
              <a:rPr lang="en-GB" dirty="0" smtClean="0"/>
              <a:t>Lesson?</a:t>
            </a:r>
            <a:r>
              <a:rPr lang="en-GB" dirty="0" smtClean="0"/>
              <a:t> </a:t>
            </a:r>
            <a:br>
              <a:rPr lang="en-GB" dirty="0" smtClean="0"/>
            </a:br>
            <a:r>
              <a:rPr lang="en-GB" dirty="0" smtClean="0"/>
              <a:t/>
            </a:r>
            <a:br>
              <a:rPr lang="en-GB" dirty="0" smtClean="0"/>
            </a:br>
            <a:r>
              <a:rPr lang="en-GB" dirty="0" smtClean="0"/>
              <a:t>Read and think carefully</a:t>
            </a:r>
          </a:p>
        </p:txBody>
      </p:sp>
      <p:sp>
        <p:nvSpPr>
          <p:cNvPr id="4" name="Content Placeholder 3"/>
          <p:cNvSpPr>
            <a:spLocks noGrp="1"/>
          </p:cNvSpPr>
          <p:nvPr>
            <p:ph sz="half" idx="2"/>
          </p:nvPr>
        </p:nvSpPr>
        <p:spPr/>
        <p:txBody>
          <a:bodyPr/>
          <a:lstStyle/>
          <a:p>
            <a:pPr>
              <a:buNone/>
            </a:pPr>
            <a:r>
              <a:rPr lang="en-GB" dirty="0" smtClean="0"/>
              <a:t>The questions</a:t>
            </a:r>
          </a:p>
          <a:p>
            <a:r>
              <a:rPr lang="en-GB" dirty="0" smtClean="0"/>
              <a:t>What are your motivations?</a:t>
            </a:r>
          </a:p>
          <a:p>
            <a:r>
              <a:rPr lang="en-GB" dirty="0" smtClean="0"/>
              <a:t>What are your objectives?</a:t>
            </a:r>
          </a:p>
          <a:p>
            <a:r>
              <a:rPr lang="en-GB" dirty="0" smtClean="0"/>
              <a:t>How does your motivation affect your objectives?</a:t>
            </a:r>
          </a:p>
          <a:p>
            <a:r>
              <a:rPr lang="en-GB" dirty="0" smtClean="0"/>
              <a:t>Are there other aspects of  university life which affect your motivation</a:t>
            </a:r>
          </a:p>
          <a:p>
            <a:endParaRPr lang="en-GB" dirty="0" smtClean="0"/>
          </a:p>
          <a:p>
            <a:endParaRPr lang="en-GB"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Think….</a:t>
            </a:r>
            <a:endParaRPr lang="en-GB" dirty="0"/>
          </a:p>
        </p:txBody>
      </p:sp>
      <p:pic>
        <p:nvPicPr>
          <p:cNvPr id="5" name="Content Placeholder 4" descr="Picture 32.png"/>
          <p:cNvPicPr>
            <a:picLocks noGrp="1" noChangeAspect="1"/>
          </p:cNvPicPr>
          <p:nvPr>
            <p:ph sz="half" idx="1"/>
          </p:nvPr>
        </p:nvPicPr>
        <p:blipFill>
          <a:blip r:embed="rId2"/>
          <a:srcRect l="-6876" r="-6876"/>
          <a:stretch>
            <a:fillRect/>
          </a:stretch>
        </p:blipFill>
        <p:spPr/>
      </p:pic>
      <p:sp>
        <p:nvSpPr>
          <p:cNvPr id="7" name="Content Placeholder 6"/>
          <p:cNvSpPr>
            <a:spLocks noGrp="1"/>
          </p:cNvSpPr>
          <p:nvPr>
            <p:ph sz="half" idx="13"/>
          </p:nvPr>
        </p:nvSpPr>
        <p:spPr>
          <a:xfrm>
            <a:off x="779462" y="3991816"/>
            <a:ext cx="8019098" cy="2057400"/>
          </a:xfrm>
        </p:spPr>
        <p:txBody>
          <a:bodyPr>
            <a:normAutofit/>
          </a:bodyPr>
          <a:lstStyle/>
          <a:p>
            <a:r>
              <a:rPr lang="en-GB" sz="1800" dirty="0" smtClean="0"/>
              <a:t>What are your motivations?</a:t>
            </a:r>
          </a:p>
          <a:p>
            <a:r>
              <a:rPr lang="en-GB" sz="1800" dirty="0" smtClean="0"/>
              <a:t>What are your objectives?</a:t>
            </a:r>
          </a:p>
          <a:p>
            <a:r>
              <a:rPr lang="en-GB" sz="1800" dirty="0" smtClean="0"/>
              <a:t>How does your motivation affect your objectives?</a:t>
            </a:r>
          </a:p>
          <a:p>
            <a:r>
              <a:rPr lang="en-GB" sz="1800" dirty="0" smtClean="0"/>
              <a:t>Are there other aspects of  university life which affect your motivation?</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Pair, </a:t>
            </a:r>
            <a:r>
              <a:rPr lang="en-GB" dirty="0" smtClean="0"/>
              <a:t>share…</a:t>
            </a:r>
            <a:endParaRPr lang="en-GB" dirty="0"/>
          </a:p>
        </p:txBody>
      </p:sp>
      <p:sp>
        <p:nvSpPr>
          <p:cNvPr id="4" name="Content Placeholder 3"/>
          <p:cNvSpPr>
            <a:spLocks noGrp="1"/>
          </p:cNvSpPr>
          <p:nvPr>
            <p:ph sz="half" idx="1"/>
          </p:nvPr>
        </p:nvSpPr>
        <p:spPr>
          <a:xfrm>
            <a:off x="779462" y="3698240"/>
            <a:ext cx="3657600" cy="2350135"/>
          </a:xfrm>
        </p:spPr>
        <p:txBody>
          <a:bodyPr>
            <a:normAutofit/>
          </a:bodyPr>
          <a:lstStyle/>
          <a:p>
            <a:r>
              <a:rPr lang="en-GB" sz="1800" dirty="0" smtClean="0"/>
              <a:t>Discuss your responses with your near neighbours</a:t>
            </a:r>
          </a:p>
          <a:p>
            <a:r>
              <a:rPr lang="en-GB" sz="1800" dirty="0" smtClean="0"/>
              <a:t>Ideally in pairs – you may have to move….</a:t>
            </a:r>
          </a:p>
          <a:p>
            <a:r>
              <a:rPr lang="en-GB" sz="1800" dirty="0" smtClean="0"/>
              <a:t>Then in fours (share)</a:t>
            </a:r>
            <a:endParaRPr lang="en-GB" sz="1800" dirty="0"/>
          </a:p>
        </p:txBody>
      </p:sp>
      <p:sp>
        <p:nvSpPr>
          <p:cNvPr id="5" name="Content Placeholder 4"/>
          <p:cNvSpPr>
            <a:spLocks noGrp="1"/>
          </p:cNvSpPr>
          <p:nvPr>
            <p:ph sz="half" idx="2"/>
          </p:nvPr>
        </p:nvSpPr>
        <p:spPr>
          <a:xfrm>
            <a:off x="4688541" y="3698240"/>
            <a:ext cx="3657600" cy="2766695"/>
          </a:xfrm>
        </p:spPr>
        <p:txBody>
          <a:bodyPr>
            <a:normAutofit/>
          </a:bodyPr>
          <a:lstStyle/>
          <a:p>
            <a:r>
              <a:rPr lang="en-GB" sz="1800" dirty="0" smtClean="0"/>
              <a:t>And share again…</a:t>
            </a:r>
          </a:p>
          <a:p>
            <a:r>
              <a:rPr lang="en-GB" sz="1800" dirty="0" smtClean="0"/>
              <a:t>Feedback to the class</a:t>
            </a:r>
          </a:p>
          <a:p>
            <a:pPr lvl="1"/>
            <a:r>
              <a:rPr lang="en-GB" sz="1600" dirty="0" smtClean="0"/>
              <a:t>Shout out a motivation</a:t>
            </a:r>
          </a:p>
          <a:p>
            <a:pPr lvl="1"/>
            <a:r>
              <a:rPr lang="en-GB" sz="1600" dirty="0" smtClean="0"/>
              <a:t>Conduct a straw poll to see if this is a common motivation</a:t>
            </a:r>
            <a:endParaRPr lang="en-GB" sz="1600" dirty="0"/>
          </a:p>
        </p:txBody>
      </p:sp>
      <p:sp>
        <p:nvSpPr>
          <p:cNvPr id="6" name="Content Placeholder 6"/>
          <p:cNvSpPr txBox="1">
            <a:spLocks/>
          </p:cNvSpPr>
          <p:nvPr/>
        </p:nvSpPr>
        <p:spPr>
          <a:xfrm>
            <a:off x="1117600" y="1425388"/>
            <a:ext cx="7386320" cy="1856292"/>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ormAutofit/>
          </a:bodyPr>
          <a:lstStyle/>
          <a:p>
            <a:pPr marL="282575" marR="0" lvl="0" indent="-282575" algn="l" defTabSz="914400" rtl="0" eaLnBrk="1" fontAlgn="auto" latinLnBrk="0" hangingPunct="1">
              <a:lnSpc>
                <a:spcPct val="100000"/>
              </a:lnSpc>
              <a:spcBef>
                <a:spcPts val="2000"/>
              </a:spcBef>
              <a:spcAft>
                <a:spcPts val="0"/>
              </a:spcAft>
              <a:buClrTx/>
              <a:buSzTx/>
              <a:buFont typeface="Wingdings 2" pitchFamily="18" charset="2"/>
              <a:buChar char=""/>
              <a:tabLst/>
              <a:defRPr/>
            </a:pPr>
            <a:r>
              <a:rPr kumimoji="0" lang="en-GB" sz="1600" b="0" i="0" u="none" strike="noStrike" kern="1200" cap="none" spc="0" normalizeH="0" baseline="0" noProof="0" dirty="0" smtClean="0">
                <a:ln>
                  <a:noFill/>
                </a:ln>
                <a:solidFill>
                  <a:schemeClr val="bg1"/>
                </a:solidFill>
                <a:effectLst/>
                <a:uLnTx/>
                <a:uFillTx/>
                <a:latin typeface="+mn-lt"/>
                <a:ea typeface="+mn-ea"/>
                <a:cs typeface="+mn-cs"/>
              </a:rPr>
              <a:t>What are your motivations?</a:t>
            </a:r>
          </a:p>
          <a:p>
            <a:pPr marL="282575" marR="0" lvl="0" indent="-282575" algn="l" defTabSz="914400" rtl="0" eaLnBrk="1" fontAlgn="auto" latinLnBrk="0" hangingPunct="1">
              <a:lnSpc>
                <a:spcPct val="100000"/>
              </a:lnSpc>
              <a:spcBef>
                <a:spcPts val="2000"/>
              </a:spcBef>
              <a:spcAft>
                <a:spcPts val="0"/>
              </a:spcAft>
              <a:buClrTx/>
              <a:buSzTx/>
              <a:buFont typeface="Wingdings 2" pitchFamily="18" charset="2"/>
              <a:buChar char=""/>
              <a:tabLst/>
              <a:defRPr/>
            </a:pPr>
            <a:r>
              <a:rPr kumimoji="0" lang="en-GB" sz="1600" b="0" i="0" u="none" strike="noStrike" kern="1200" cap="none" spc="0" normalizeH="0" baseline="0" noProof="0" dirty="0" smtClean="0">
                <a:ln>
                  <a:noFill/>
                </a:ln>
                <a:solidFill>
                  <a:schemeClr val="bg1"/>
                </a:solidFill>
                <a:effectLst/>
                <a:uLnTx/>
                <a:uFillTx/>
                <a:latin typeface="+mn-lt"/>
                <a:ea typeface="+mn-ea"/>
                <a:cs typeface="+mn-cs"/>
              </a:rPr>
              <a:t>What are your objectives?</a:t>
            </a:r>
          </a:p>
          <a:p>
            <a:pPr marL="282575" marR="0" lvl="0" indent="-282575" algn="l" defTabSz="914400" rtl="0" eaLnBrk="1" fontAlgn="auto" latinLnBrk="0" hangingPunct="1">
              <a:lnSpc>
                <a:spcPct val="100000"/>
              </a:lnSpc>
              <a:spcBef>
                <a:spcPts val="2000"/>
              </a:spcBef>
              <a:spcAft>
                <a:spcPts val="0"/>
              </a:spcAft>
              <a:buClrTx/>
              <a:buSzTx/>
              <a:buFont typeface="Wingdings 2" pitchFamily="18" charset="2"/>
              <a:buChar char=""/>
              <a:tabLst/>
              <a:defRPr/>
            </a:pPr>
            <a:r>
              <a:rPr kumimoji="0" lang="en-GB" sz="1600" b="0" i="0" u="none" strike="noStrike" kern="1200" cap="none" spc="0" normalizeH="0" baseline="0" noProof="0" dirty="0" smtClean="0">
                <a:ln>
                  <a:noFill/>
                </a:ln>
                <a:solidFill>
                  <a:schemeClr val="bg1"/>
                </a:solidFill>
                <a:effectLst/>
                <a:uLnTx/>
                <a:uFillTx/>
                <a:latin typeface="+mn-lt"/>
                <a:ea typeface="+mn-ea"/>
                <a:cs typeface="+mn-cs"/>
              </a:rPr>
              <a:t>How does your motivation affect your objectives?</a:t>
            </a:r>
          </a:p>
          <a:p>
            <a:pPr marL="282575" marR="0" lvl="0" indent="-282575" algn="l" defTabSz="914400" rtl="0" eaLnBrk="1" fontAlgn="auto" latinLnBrk="0" hangingPunct="1">
              <a:lnSpc>
                <a:spcPct val="100000"/>
              </a:lnSpc>
              <a:spcBef>
                <a:spcPts val="2000"/>
              </a:spcBef>
              <a:spcAft>
                <a:spcPts val="0"/>
              </a:spcAft>
              <a:buClrTx/>
              <a:buSzTx/>
              <a:buFont typeface="Wingdings 2" pitchFamily="18" charset="2"/>
              <a:buChar char=""/>
              <a:tabLst/>
              <a:defRPr/>
            </a:pPr>
            <a:r>
              <a:rPr kumimoji="0" lang="en-GB" sz="1600" b="0" i="0" u="none" strike="noStrike" kern="1200" cap="none" spc="0" normalizeH="0" baseline="0" noProof="0" dirty="0" smtClean="0">
                <a:ln>
                  <a:noFill/>
                </a:ln>
                <a:solidFill>
                  <a:schemeClr val="bg1"/>
                </a:solidFill>
                <a:effectLst/>
                <a:uLnTx/>
                <a:uFillTx/>
                <a:latin typeface="+mn-lt"/>
                <a:ea typeface="+mn-ea"/>
                <a:cs typeface="+mn-cs"/>
              </a:rPr>
              <a:t>Are there other aspects of  university life which affect your motivation?</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 today</a:t>
            </a:r>
            <a:endParaRPr lang="en-US" dirty="0"/>
          </a:p>
        </p:txBody>
      </p:sp>
      <p:pic>
        <p:nvPicPr>
          <p:cNvPr id="3" name="Picture 2"/>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0" y="1160463"/>
            <a:ext cx="9372600" cy="5697537"/>
          </a:xfrm>
          <a:prstGeom prst="rect">
            <a:avLst/>
          </a:prstGeom>
          <a:noFill/>
        </p:spPr>
      </p:pic>
      <p:sp>
        <p:nvSpPr>
          <p:cNvPr id="8" name="TextBox 7"/>
          <p:cNvSpPr txBox="1"/>
          <p:nvPr/>
        </p:nvSpPr>
        <p:spPr>
          <a:xfrm>
            <a:off x="3661724" y="1761802"/>
            <a:ext cx="1256774" cy="646331"/>
          </a:xfrm>
          <a:prstGeom prst="rect">
            <a:avLst/>
          </a:prstGeom>
          <a:noFill/>
        </p:spPr>
        <p:txBody>
          <a:bodyPr wrap="none" rtlCol="0">
            <a:spAutoFit/>
          </a:bodyPr>
          <a:lstStyle/>
          <a:p>
            <a:r>
              <a:rPr lang="en-US" dirty="0" smtClean="0"/>
              <a:t>R</a:t>
            </a:r>
            <a:r>
              <a:rPr lang="en-US" dirty="0" smtClean="0"/>
              <a:t>eminders</a:t>
            </a:r>
          </a:p>
          <a:p>
            <a:r>
              <a:rPr lang="en-US" dirty="0" smtClean="0"/>
              <a:t>a</a:t>
            </a:r>
            <a:r>
              <a:rPr lang="en-US" dirty="0" smtClean="0"/>
              <a:t>nd Focus</a:t>
            </a:r>
            <a:endParaRPr lang="en-US" dirty="0"/>
          </a:p>
        </p:txBody>
      </p:sp>
      <p:sp>
        <p:nvSpPr>
          <p:cNvPr id="5" name="TextBox 4"/>
          <p:cNvSpPr txBox="1"/>
          <p:nvPr/>
        </p:nvSpPr>
        <p:spPr>
          <a:xfrm>
            <a:off x="2882304" y="2976880"/>
            <a:ext cx="1558840" cy="646331"/>
          </a:xfrm>
          <a:prstGeom prst="rect">
            <a:avLst/>
          </a:prstGeom>
          <a:noFill/>
        </p:spPr>
        <p:txBody>
          <a:bodyPr wrap="none" rtlCol="0">
            <a:spAutoFit/>
          </a:bodyPr>
          <a:lstStyle/>
          <a:p>
            <a:pPr algn="ctr"/>
            <a:r>
              <a:rPr lang="en-US" dirty="0" smtClean="0"/>
              <a:t>Degree</a:t>
            </a:r>
            <a:br>
              <a:rPr lang="en-US" dirty="0" smtClean="0"/>
            </a:br>
            <a:r>
              <a:rPr lang="en-US" dirty="0" smtClean="0"/>
              <a:t>Classification</a:t>
            </a:r>
            <a:endParaRPr lang="en-US" dirty="0"/>
          </a:p>
        </p:txBody>
      </p:sp>
      <p:sp>
        <p:nvSpPr>
          <p:cNvPr id="6" name="TextBox 5"/>
          <p:cNvSpPr txBox="1"/>
          <p:nvPr/>
        </p:nvSpPr>
        <p:spPr>
          <a:xfrm>
            <a:off x="5562511" y="2462145"/>
            <a:ext cx="1364752" cy="923330"/>
          </a:xfrm>
          <a:prstGeom prst="rect">
            <a:avLst/>
          </a:prstGeom>
          <a:noFill/>
        </p:spPr>
        <p:txBody>
          <a:bodyPr wrap="none" rtlCol="0">
            <a:spAutoFit/>
          </a:bodyPr>
          <a:lstStyle/>
          <a:p>
            <a:pPr algn="ctr"/>
            <a:r>
              <a:rPr lang="en-US" dirty="0" smtClean="0"/>
              <a:t>Motivations</a:t>
            </a:r>
            <a:br>
              <a:rPr lang="en-US" dirty="0" smtClean="0"/>
            </a:br>
            <a:r>
              <a:rPr lang="en-US" dirty="0" smtClean="0"/>
              <a:t>and</a:t>
            </a:r>
            <a:br>
              <a:rPr lang="en-US" dirty="0" smtClean="0"/>
            </a:br>
            <a:r>
              <a:rPr lang="en-US" dirty="0" smtClean="0"/>
              <a:t>Targets</a:t>
            </a:r>
            <a:endParaRPr lang="en-US" dirty="0"/>
          </a:p>
        </p:txBody>
      </p:sp>
      <p:sp>
        <p:nvSpPr>
          <p:cNvPr id="7" name="TextBox 6"/>
          <p:cNvSpPr txBox="1"/>
          <p:nvPr/>
        </p:nvSpPr>
        <p:spPr>
          <a:xfrm>
            <a:off x="5498038" y="1544870"/>
            <a:ext cx="1209323" cy="369332"/>
          </a:xfrm>
          <a:prstGeom prst="rect">
            <a:avLst/>
          </a:prstGeom>
          <a:noFill/>
        </p:spPr>
        <p:txBody>
          <a:bodyPr wrap="none" rtlCol="0">
            <a:spAutoFit/>
          </a:bodyPr>
          <a:lstStyle/>
          <a:p>
            <a:r>
              <a:rPr lang="en-US" dirty="0" smtClean="0"/>
              <a:t>Follow Up</a:t>
            </a:r>
            <a:endParaRPr lang="en-US"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Targets</a:t>
            </a:r>
            <a:endParaRPr lang="en-GB" dirty="0"/>
          </a:p>
        </p:txBody>
      </p:sp>
      <p:sp>
        <p:nvSpPr>
          <p:cNvPr id="3" name="Text Placeholder 2"/>
          <p:cNvSpPr>
            <a:spLocks noGrp="1"/>
          </p:cNvSpPr>
          <p:nvPr>
            <p:ph type="body" idx="1"/>
          </p:nvPr>
        </p:nvSpPr>
        <p:spPr/>
        <p:txBody>
          <a:bodyPr/>
          <a:lstStyle/>
          <a:p>
            <a:r>
              <a:rPr lang="en-GB" dirty="0" smtClean="0"/>
              <a:t>A bit more calibration….from previous years</a:t>
            </a:r>
            <a:endParaRPr lang="en-GB"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saw@ecs.soton.ac.uk</a:t>
            </a:r>
            <a:endParaRPr lang="en-US" sz="1400"/>
          </a:p>
        </p:txBody>
      </p:sp>
      <p:sp>
        <p:nvSpPr>
          <p:cNvPr id="84994" name="Rectangle 2"/>
          <p:cNvSpPr>
            <a:spLocks noGrp="1" noChangeArrowheads="1"/>
          </p:cNvSpPr>
          <p:nvPr>
            <p:ph type="title"/>
          </p:nvPr>
        </p:nvSpPr>
        <p:spPr/>
        <p:txBody>
          <a:bodyPr/>
          <a:lstStyle/>
          <a:p>
            <a:r>
              <a:rPr lang="en-US" dirty="0"/>
              <a:t>Feedback from previous years…</a:t>
            </a:r>
          </a:p>
        </p:txBody>
      </p:sp>
      <p:pic>
        <p:nvPicPr>
          <p:cNvPr id="84996" name="Picture 4" descr="0809RTSFeedbackScreenshot"/>
          <p:cNvPicPr>
            <a:picLocks noGrp="1" noChangeAspect="1" noChangeArrowheads="1"/>
          </p:cNvPicPr>
          <p:nvPr>
            <p:ph idx="1"/>
          </p:nvPr>
        </p:nvPicPr>
        <p:blipFill>
          <a:blip r:embed="rId3"/>
          <a:srcRect/>
          <a:stretch>
            <a:fillRect/>
          </a:stretch>
        </p:blipFill>
        <p:spPr>
          <a:xfrm>
            <a:off x="571500" y="1774825"/>
            <a:ext cx="8001000" cy="5083175"/>
          </a:xfrm>
        </p:spPr>
      </p:pic>
      <p:sp>
        <p:nvSpPr>
          <p:cNvPr id="84997" name="AutoShape 5"/>
          <p:cNvSpPr>
            <a:spLocks noChangeArrowheads="1"/>
          </p:cNvSpPr>
          <p:nvPr/>
        </p:nvSpPr>
        <p:spPr bwMode="auto">
          <a:xfrm>
            <a:off x="7315200" y="1066800"/>
            <a:ext cx="2362200" cy="1981200"/>
          </a:xfrm>
          <a:prstGeom prst="star5">
            <a:avLst/>
          </a:prstGeom>
          <a:solidFill>
            <a:schemeClr val="accent1"/>
          </a:solidFill>
          <a:ln w="9525">
            <a:solidFill>
              <a:schemeClr val="tx1"/>
            </a:solidFill>
            <a:miter lim="800000"/>
            <a:headEnd/>
            <a:tailEnd/>
          </a:ln>
        </p:spPr>
        <p:txBody>
          <a:bodyPr wrap="none" anchor="ctr">
            <a:prstTxWarp prst="textNoShape">
              <a:avLst/>
            </a:prstTxWarp>
          </a:bodyPr>
          <a:lstStyle/>
          <a:p>
            <a:pPr algn="ctr"/>
            <a:r>
              <a:rPr lang="en-US" sz="1400"/>
              <a:t>Available </a:t>
            </a:r>
            <a:br>
              <a:rPr lang="en-US" sz="1400"/>
            </a:br>
            <a:r>
              <a:rPr lang="en-US" sz="1400"/>
              <a:t>on </a:t>
            </a:r>
            <a:br>
              <a:rPr lang="en-US" sz="1400"/>
            </a:br>
            <a:r>
              <a:rPr lang="en-US" sz="1400"/>
              <a:t>EdShare</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Targets/follow up activities</a:t>
            </a:r>
            <a:endParaRPr lang="en-US" dirty="0"/>
          </a:p>
        </p:txBody>
      </p:sp>
      <p:pic>
        <p:nvPicPr>
          <p:cNvPr id="8" name="Content Placeholder 7" descr="graduation_comm.jpg"/>
          <p:cNvPicPr>
            <a:picLocks noGrp="1" noChangeAspect="1"/>
          </p:cNvPicPr>
          <p:nvPr>
            <p:ph idx="1"/>
          </p:nvPr>
        </p:nvPicPr>
        <p:blipFill>
          <a:blip r:embed="rId2"/>
          <a:srcRect t="-4321" b="-4321"/>
          <a:stretch>
            <a:fillRect/>
          </a:stretch>
        </p:blipFill>
        <p:spPr>
          <a:xfrm>
            <a:off x="2499360" y="2428218"/>
            <a:ext cx="4960937" cy="2753382"/>
          </a:xfrm>
        </p:spPr>
      </p:pic>
      <p:sp>
        <p:nvSpPr>
          <p:cNvPr id="6" name="Rectangle 5"/>
          <p:cNvSpPr/>
          <p:nvPr/>
        </p:nvSpPr>
        <p:spPr>
          <a:xfrm>
            <a:off x="4104640" y="5181600"/>
            <a:ext cx="4795520" cy="1077218"/>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en-US" sz="1400" dirty="0" smtClean="0"/>
              <a:t>Decide how and when you are going to do the work</a:t>
            </a:r>
          </a:p>
          <a:p>
            <a:r>
              <a:rPr lang="en-US" sz="1400" dirty="0" smtClean="0"/>
              <a:t>Make</a:t>
            </a:r>
            <a:r>
              <a:rPr lang="en-US" sz="1400" dirty="0" smtClean="0"/>
              <a:t> good progress </a:t>
            </a:r>
            <a:r>
              <a:rPr lang="en-US" sz="1400" dirty="0" smtClean="0"/>
              <a:t>on your portfolio before next week</a:t>
            </a:r>
          </a:p>
          <a:p>
            <a:pPr lvl="1"/>
            <a:r>
              <a:rPr lang="en-US" sz="1200" dirty="0" smtClean="0"/>
              <a:t>Its OK to work with others in the class</a:t>
            </a:r>
          </a:p>
          <a:p>
            <a:pPr lvl="1"/>
            <a:r>
              <a:rPr lang="en-US" sz="1200" dirty="0" smtClean="0"/>
              <a:t>You may find it enjoyable</a:t>
            </a:r>
          </a:p>
          <a:p>
            <a:pPr lvl="1"/>
            <a:r>
              <a:rPr lang="en-US" sz="1200" dirty="0" smtClean="0"/>
              <a:t>You may find it helpful</a:t>
            </a:r>
            <a:endParaRPr lang="en-US" sz="1200" dirty="0"/>
          </a:p>
        </p:txBody>
      </p:sp>
      <p:sp>
        <p:nvSpPr>
          <p:cNvPr id="7" name="Rectangle 6"/>
          <p:cNvSpPr/>
          <p:nvPr/>
        </p:nvSpPr>
        <p:spPr>
          <a:xfrm>
            <a:off x="711200" y="1560860"/>
            <a:ext cx="4572000" cy="1015663"/>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r>
              <a:rPr lang="en-US" sz="1600" dirty="0" smtClean="0"/>
              <a:t>Decide what sort of mark/degree you want to get</a:t>
            </a:r>
          </a:p>
          <a:p>
            <a:pPr lvl="1"/>
            <a:r>
              <a:rPr lang="en-US" sz="1400" dirty="0" smtClean="0"/>
              <a:t>For the foundation year</a:t>
            </a:r>
          </a:p>
          <a:p>
            <a:pPr lvl="1"/>
            <a:r>
              <a:rPr lang="en-US" sz="1400" dirty="0" smtClean="0"/>
              <a:t>For your degree</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dirty="0"/>
              <a:t>Thank You :-)</a:t>
            </a:r>
          </a:p>
        </p:txBody>
      </p:sp>
      <p:graphicFrame>
        <p:nvGraphicFramePr>
          <p:cNvPr id="74756" name="Object 4"/>
          <p:cNvGraphicFramePr>
            <a:graphicFrameLocks/>
          </p:cNvGraphicFramePr>
          <p:nvPr>
            <p:ph type="body" idx="1"/>
          </p:nvPr>
        </p:nvGraphicFramePr>
        <p:xfrm>
          <a:off x="4795838" y="1752600"/>
          <a:ext cx="4348162" cy="4114800"/>
        </p:xfrm>
        <a:graphic>
          <a:graphicData uri="http://schemas.openxmlformats.org/presentationml/2006/ole">
            <p:oleObj spid="_x0000_s289794" name="Clip" r:id="rId4" imgW="3666653" imgH="3470495" progId="">
              <p:embed/>
            </p:oleObj>
          </a:graphicData>
        </a:graphic>
      </p:graphicFrame>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dirty="0"/>
              <a:t>Follow Up Activities..</a:t>
            </a:r>
          </a:p>
        </p:txBody>
      </p:sp>
      <p:sp>
        <p:nvSpPr>
          <p:cNvPr id="94211" name="Rectangle 3"/>
          <p:cNvSpPr>
            <a:spLocks noGrp="1" noChangeArrowheads="1"/>
          </p:cNvSpPr>
          <p:nvPr>
            <p:ph type="body" idx="1"/>
          </p:nvPr>
        </p:nvSpPr>
        <p:spPr/>
        <p:txBody>
          <a:bodyPr/>
          <a:lstStyle/>
          <a:p>
            <a:r>
              <a:rPr lang="en-US" dirty="0"/>
              <a:t>Think about evidence…</a:t>
            </a:r>
          </a:p>
          <a:p>
            <a:pPr lvl="1"/>
            <a:r>
              <a:rPr lang="en-US" dirty="0"/>
              <a:t>Where will you get evidence?</a:t>
            </a:r>
          </a:p>
          <a:p>
            <a:pPr lvl="1"/>
            <a:r>
              <a:rPr lang="en-US" dirty="0"/>
              <a:t>What sort of evidence can you use?</a:t>
            </a:r>
            <a:endParaRPr lang="en-US" dirty="0" smtClean="0"/>
          </a:p>
          <a:p>
            <a:r>
              <a:rPr lang="en-US" dirty="0" smtClean="0"/>
              <a:t>Read through the upcoming portfolio questions</a:t>
            </a:r>
          </a:p>
          <a:p>
            <a:r>
              <a:rPr lang="en-US" dirty="0" smtClean="0"/>
              <a:t>Think about the most thorough ways of explaining evidence</a:t>
            </a:r>
            <a:endParaRPr lang="en-US" dirty="0" smtClean="0"/>
          </a:p>
          <a:p>
            <a:r>
              <a:rPr lang="en-US" dirty="0"/>
              <a:t>Take a look at </a:t>
            </a:r>
            <a:r>
              <a:rPr lang="en-US" dirty="0" smtClean="0"/>
              <a:t>EdShare</a:t>
            </a:r>
          </a:p>
          <a:p>
            <a:pPr lvl="1"/>
            <a:r>
              <a:rPr lang="en-US" dirty="0" smtClean="0"/>
              <a:t>could </a:t>
            </a:r>
            <a:r>
              <a:rPr lang="en-US" dirty="0"/>
              <a:t>you use it to </a:t>
            </a:r>
            <a:r>
              <a:rPr lang="en-US" dirty="0" smtClean="0"/>
              <a:t>assemble/collect </a:t>
            </a:r>
            <a:r>
              <a:rPr lang="en-US" dirty="0"/>
              <a:t>evidence?</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resources</a:t>
            </a:r>
            <a:endParaRPr lang="en-US" dirty="0"/>
          </a:p>
        </p:txBody>
      </p:sp>
      <p:sp>
        <p:nvSpPr>
          <p:cNvPr id="3" name="Content Placeholder 2"/>
          <p:cNvSpPr>
            <a:spLocks noGrp="1"/>
          </p:cNvSpPr>
          <p:nvPr>
            <p:ph idx="1"/>
          </p:nvPr>
        </p:nvSpPr>
        <p:spPr/>
        <p:txBody>
          <a:bodyPr>
            <a:normAutofit lnSpcReduction="10000"/>
          </a:bodyPr>
          <a:lstStyle/>
          <a:p>
            <a:r>
              <a:rPr lang="en-US" dirty="0" smtClean="0"/>
              <a:t>These slides</a:t>
            </a:r>
          </a:p>
          <a:p>
            <a:r>
              <a:rPr lang="en-US" dirty="0" smtClean="0"/>
              <a:t>The portfolio template</a:t>
            </a:r>
          </a:p>
          <a:p>
            <a:r>
              <a:rPr lang="en-US" dirty="0" smtClean="0"/>
              <a:t>Portfolio Summary</a:t>
            </a:r>
          </a:p>
          <a:p>
            <a:r>
              <a:rPr lang="en-US" dirty="0" smtClean="0"/>
              <a:t>Feedback from previous years</a:t>
            </a:r>
            <a:endParaRPr lang="en-US" dirty="0" smtClean="0"/>
          </a:p>
          <a:p>
            <a:r>
              <a:rPr lang="en-US" dirty="0" smtClean="0"/>
              <a:t>Edshare </a:t>
            </a:r>
            <a:r>
              <a:rPr lang="en-US" dirty="0" smtClean="0">
                <a:hlinkClick r:id="rId3"/>
              </a:rPr>
              <a:t>http://www.edshare.soton.ac.uk/</a:t>
            </a:r>
            <a:endParaRPr lang="en-US" dirty="0" smtClean="0"/>
          </a:p>
          <a:p>
            <a:r>
              <a:rPr lang="en-US" dirty="0" smtClean="0"/>
              <a:t>These slides </a:t>
            </a:r>
            <a:r>
              <a:rPr lang="en-US" dirty="0" smtClean="0">
                <a:hlinkClick r:id="rId4"/>
              </a:rPr>
              <a:t>http://www.edshare.soton.ac.uk/4723/</a:t>
            </a:r>
            <a:endParaRPr lang="en-US" dirty="0" smtClean="0"/>
          </a:p>
          <a:p>
            <a:r>
              <a:rPr lang="en-US" dirty="0" smtClean="0"/>
              <a:t>Collection (all of the above)</a:t>
            </a:r>
            <a:br>
              <a:rPr lang="en-US" dirty="0" smtClean="0"/>
            </a:br>
            <a:r>
              <a:rPr lang="en-US" dirty="0" smtClean="0"/>
              <a:t> </a:t>
            </a:r>
            <a:r>
              <a:rPr lang="en-US" dirty="0" smtClean="0">
                <a:hlinkClick r:id="rId5"/>
              </a:rPr>
              <a:t>http://www.edshare.soton.ac.uk/4724/</a:t>
            </a:r>
            <a:endParaRPr lang="en-US" dirty="0" smtClean="0"/>
          </a:p>
          <a:p>
            <a:endParaRPr lang="en-US"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a:t>
            </a:r>
            <a:endParaRPr lang="en-US" dirty="0"/>
          </a:p>
        </p:txBody>
      </p:sp>
      <p:sp>
        <p:nvSpPr>
          <p:cNvPr id="3" name="Text Placeholder 2"/>
          <p:cNvSpPr>
            <a:spLocks noGrp="1"/>
          </p:cNvSpPr>
          <p:nvPr>
            <p:ph type="body" idx="1"/>
          </p:nvPr>
        </p:nvSpPr>
        <p:spPr/>
        <p:txBody>
          <a:bodyPr/>
          <a:lstStyle/>
          <a:p>
            <a:r>
              <a:rPr lang="en-US" dirty="0" smtClean="0"/>
              <a:t>Quickly to help you focus</a:t>
            </a:r>
            <a:endParaRPr lang="en-US"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Why We are here</a:t>
            </a:r>
            <a:endParaRPr lang="en-US" dirty="0"/>
          </a:p>
        </p:txBody>
      </p:sp>
      <p:sp>
        <p:nvSpPr>
          <p:cNvPr id="3" name="Rectangle 2"/>
          <p:cNvSpPr>
            <a:spLocks noGrp="1" noChangeArrowheads="1"/>
          </p:cNvSpPr>
          <p:nvPr/>
        </p:nvSpPr>
        <p:spPr bwMode="auto">
          <a:xfrm>
            <a:off x="779463" y="1849969"/>
            <a:ext cx="3810000" cy="4114800"/>
          </a:xfrm>
          <a:prstGeom prst="rect">
            <a:avLst/>
          </a:prstGeom>
          <a:noFill/>
          <a:ln w="9525">
            <a:noFill/>
            <a:miter lim="800000"/>
            <a:headEnd/>
            <a:tailEnd/>
          </a:ln>
          <a:effectLst>
            <a:outerShdw blurRad="50800" dist="25399" dir="27000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107" charset="2"/>
              <a:buChar char="§"/>
              <a:defRPr kumimoji="1" sz="2800">
                <a:solidFill>
                  <a:schemeClr val="tx1"/>
                </a:solidFill>
                <a:latin typeface="+mn-lt"/>
                <a:ea typeface="+mn-ea"/>
                <a:cs typeface="+mn-cs"/>
              </a:defRPr>
            </a:lvl1pPr>
            <a:lvl2pPr marL="742950" indent="-285750" algn="l" rtl="0" fontAlgn="base">
              <a:spcBef>
                <a:spcPct val="20000"/>
              </a:spcBef>
              <a:spcAft>
                <a:spcPct val="0"/>
              </a:spcAft>
              <a:buFont typeface="Wingdings" pitchFamily="-107" charset="2"/>
              <a:buChar char=""/>
              <a:defRPr kumimoji="1" sz="2400">
                <a:solidFill>
                  <a:schemeClr val="tx1"/>
                </a:solidFill>
                <a:latin typeface="+mn-lt"/>
                <a:ea typeface="+mn-ea"/>
              </a:defRPr>
            </a:lvl2pPr>
            <a:lvl3pPr marL="1143000" indent="-228600" algn="l" rtl="0" fontAlgn="base">
              <a:spcBef>
                <a:spcPct val="20000"/>
              </a:spcBef>
              <a:spcAft>
                <a:spcPct val="0"/>
              </a:spcAft>
              <a:buFont typeface="Wingdings" pitchFamily="-107" charset="2"/>
              <a:buChar char="§"/>
              <a:defRPr kumimoji="1" sz="2000">
                <a:solidFill>
                  <a:schemeClr val="tx1"/>
                </a:solidFill>
                <a:latin typeface="+mn-lt"/>
                <a:ea typeface="+mn-ea"/>
              </a:defRPr>
            </a:lvl3pPr>
            <a:lvl4pPr marL="1600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4pPr>
            <a:lvl5pPr marL="2057400" indent="-228600" algn="l" rtl="0" fontAlgn="base">
              <a:spcBef>
                <a:spcPct val="20000"/>
              </a:spcBef>
              <a:spcAft>
                <a:spcPct val="0"/>
              </a:spcAft>
              <a:buFont typeface="Wingdings" pitchFamily="-107" charset="2"/>
              <a:buChar char=""/>
              <a:defRPr kumimoji="1" sz="1800">
                <a:solidFill>
                  <a:schemeClr val="tx1"/>
                </a:solidFill>
                <a:latin typeface="+mn-lt"/>
                <a:ea typeface="+mn-ea"/>
              </a:defRPr>
            </a:lvl5pPr>
            <a:lvl6pPr marL="2514600" indent="-228600" algn="l" rtl="0" fontAlgn="base">
              <a:spcBef>
                <a:spcPct val="20000"/>
              </a:spcBef>
              <a:spcAft>
                <a:spcPct val="0"/>
              </a:spcAft>
              <a:buFont typeface="Wingdings" pitchFamily="-107" charset="2"/>
              <a:buChar char=""/>
              <a:defRPr kumimoji="1" sz="1800">
                <a:solidFill>
                  <a:schemeClr val="tx1"/>
                </a:solidFill>
                <a:latin typeface="+mn-lt"/>
                <a:ea typeface="+mn-ea"/>
              </a:defRPr>
            </a:lvl6pPr>
            <a:lvl7pPr marL="2971800" indent="-228600" algn="l" rtl="0" fontAlgn="base">
              <a:spcBef>
                <a:spcPct val="20000"/>
              </a:spcBef>
              <a:spcAft>
                <a:spcPct val="0"/>
              </a:spcAft>
              <a:buFont typeface="Wingdings" pitchFamily="-107" charset="2"/>
              <a:buChar char=""/>
              <a:defRPr kumimoji="1" sz="1800">
                <a:solidFill>
                  <a:schemeClr val="tx1"/>
                </a:solidFill>
                <a:latin typeface="+mn-lt"/>
                <a:ea typeface="+mn-ea"/>
              </a:defRPr>
            </a:lvl7pPr>
            <a:lvl8pPr marL="3429000" indent="-228600" algn="l" rtl="0" fontAlgn="base">
              <a:spcBef>
                <a:spcPct val="20000"/>
              </a:spcBef>
              <a:spcAft>
                <a:spcPct val="0"/>
              </a:spcAft>
              <a:buFont typeface="Wingdings" pitchFamily="-107" charset="2"/>
              <a:buChar char=""/>
              <a:defRPr kumimoji="1" sz="1800">
                <a:solidFill>
                  <a:schemeClr val="tx1"/>
                </a:solidFill>
                <a:latin typeface="+mn-lt"/>
                <a:ea typeface="+mn-ea"/>
              </a:defRPr>
            </a:lvl8pPr>
            <a:lvl9pPr marL="3886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9pPr>
          </a:lstStyle>
          <a:p>
            <a:pPr>
              <a:buFont typeface="Wingdings" pitchFamily="-107" charset="2"/>
              <a:buNone/>
            </a:pPr>
            <a:r>
              <a:rPr lang="en-US" sz="2400" dirty="0"/>
              <a:t>Routes</a:t>
            </a:r>
            <a:r>
              <a:rPr lang="en-US" sz="2400" dirty="0" smtClean="0"/>
              <a:t> </a:t>
            </a:r>
            <a:r>
              <a:rPr lang="en-GB" sz="2400" dirty="0" smtClean="0"/>
              <a:t>to</a:t>
            </a:r>
            <a:r>
              <a:rPr lang="en-US" sz="2400" dirty="0" smtClean="0"/>
              <a:t> </a:t>
            </a:r>
            <a:r>
              <a:rPr lang="en-US" sz="2400" dirty="0"/>
              <a:t>success!</a:t>
            </a:r>
          </a:p>
          <a:p>
            <a:r>
              <a:rPr lang="en-US" sz="2400" dirty="0"/>
              <a:t>It’s a module</a:t>
            </a:r>
          </a:p>
          <a:p>
            <a:r>
              <a:rPr lang="en-US" sz="2400" dirty="0"/>
              <a:t>You have coursework</a:t>
            </a:r>
          </a:p>
          <a:p>
            <a:r>
              <a:rPr lang="en-US" sz="2400" dirty="0"/>
              <a:t>This is the lecture series</a:t>
            </a:r>
          </a:p>
          <a:p>
            <a:r>
              <a:rPr lang="en-US" sz="2400" dirty="0"/>
              <a:t>I want to make it useful</a:t>
            </a:r>
          </a:p>
        </p:txBody>
      </p:sp>
      <p:sp>
        <p:nvSpPr>
          <p:cNvPr id="4" name="AutoShape 5"/>
          <p:cNvSpPr>
            <a:spLocks noChangeArrowheads="1"/>
          </p:cNvSpPr>
          <p:nvPr/>
        </p:nvSpPr>
        <p:spPr bwMode="auto">
          <a:xfrm>
            <a:off x="4914677" y="1849969"/>
            <a:ext cx="3810000" cy="2971800"/>
          </a:xfrm>
          <a:prstGeom prst="cloudCallout">
            <a:avLst>
              <a:gd name="adj1" fmla="val -43750"/>
              <a:gd name="adj2" fmla="val 70000"/>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lgn="ctr"/>
            <a:r>
              <a:rPr lang="en-US" dirty="0"/>
              <a:t>Each week we will</a:t>
            </a:r>
            <a:br>
              <a:rPr lang="en-US" dirty="0"/>
            </a:br>
            <a:r>
              <a:rPr lang="en-US" dirty="0"/>
              <a:t>rehearse part of</a:t>
            </a:r>
            <a:br>
              <a:rPr lang="en-US" dirty="0"/>
            </a:br>
            <a:r>
              <a:rPr lang="en-US" dirty="0"/>
              <a:t>the portfolio</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The big picture</a:t>
            </a:r>
            <a:endParaRPr lang="en-US" dirty="0"/>
          </a:p>
        </p:txBody>
      </p:sp>
      <p:graphicFrame>
        <p:nvGraphicFramePr>
          <p:cNvPr id="3" name="Diagram 2"/>
          <p:cNvGraphicFramePr/>
          <p:nvPr/>
        </p:nvGraphicFramePr>
        <p:xfrm>
          <a:off x="1802513" y="1911638"/>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
        <p:nvSpPr>
          <p:cNvPr id="4" name="Rectangle 3"/>
          <p:cNvSpPr/>
          <p:nvPr/>
        </p:nvSpPr>
        <p:spPr>
          <a:xfrm>
            <a:off x="4095558" y="1911638"/>
            <a:ext cx="965980" cy="1200329"/>
          </a:xfrm>
          <a:prstGeom prst="rect">
            <a:avLst/>
          </a:prstGeom>
        </p:spPr>
        <p:txBody>
          <a:bodyPr wrap="none">
            <a:spAutoFit/>
          </a:bodyPr>
          <a:lstStyle/>
          <a:p>
            <a:r>
              <a:rPr lang="en-US" sz="7200" dirty="0" smtClean="0">
                <a:latin typeface="Zapf Dingbats"/>
                <a:ea typeface="Zapf Dingbats"/>
                <a:cs typeface="Zapf Dingbats"/>
              </a:rPr>
              <a:t>✔</a:t>
            </a:r>
            <a:endParaRPr lang="en-US" sz="7200"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Reminder: Work on your Portfolio</a:t>
            </a:r>
            <a:endParaRPr lang="en-US" dirty="0"/>
          </a:p>
        </p:txBody>
      </p:sp>
      <p:pic>
        <p:nvPicPr>
          <p:cNvPr id="4" name="Picture 3" descr="TeachingRTSPages"/>
          <p:cNvPicPr>
            <a:picLocks noChangeAspect="1" noChangeArrowheads="1"/>
          </p:cNvPicPr>
          <p:nvPr/>
        </p:nvPicPr>
        <p:blipFill>
          <a:blip r:embed="rId3"/>
          <a:srcRect/>
          <a:stretch>
            <a:fillRect/>
          </a:stretch>
        </p:blipFill>
        <p:spPr bwMode="auto">
          <a:xfrm>
            <a:off x="2880037" y="1782393"/>
            <a:ext cx="3143250" cy="4191000"/>
          </a:xfrm>
          <a:prstGeom prst="rect">
            <a:avLst/>
          </a:prstGeom>
          <a:noFill/>
        </p:spPr>
      </p:pic>
      <p:sp>
        <p:nvSpPr>
          <p:cNvPr id="6" name="Cloud Callout 5"/>
          <p:cNvSpPr/>
          <p:nvPr/>
        </p:nvSpPr>
        <p:spPr>
          <a:xfrm>
            <a:off x="5444343" y="1425389"/>
            <a:ext cx="3479523" cy="2322358"/>
          </a:xfrm>
          <a:prstGeom prst="cloudCallout">
            <a:avLst>
              <a:gd name="adj1" fmla="val -48048"/>
              <a:gd name="adj2" fmla="val 103616"/>
            </a:avLst>
          </a:prstGeom>
          <a:ln/>
        </p:spPr>
        <p:style>
          <a:lnRef idx="1">
            <a:schemeClr val="accent1"/>
          </a:lnRef>
          <a:fillRef idx="3">
            <a:schemeClr val="accent1"/>
          </a:fillRef>
          <a:effectRef idx="2">
            <a:schemeClr val="accent1"/>
          </a:effectRef>
          <a:fontRef idx="minor">
            <a:schemeClr val="lt1"/>
          </a:fontRef>
        </p:style>
        <p:txBody>
          <a:bodyPr/>
          <a:lstStyle/>
          <a:p>
            <a:r>
              <a:rPr lang="en-US" dirty="0" smtClean="0"/>
              <a:t>A  smart student will use these classes to work on their portfolio….</a:t>
            </a:r>
            <a:endParaRPr lang="en-US"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Reminder: </a:t>
            </a:r>
            <a:br>
              <a:rPr lang="en-US" dirty="0" smtClean="0"/>
            </a:br>
            <a:r>
              <a:rPr lang="en-US" dirty="0" smtClean="0"/>
              <a:t>what you have to think about</a:t>
            </a:r>
            <a:endParaRPr lang="en-US" dirty="0"/>
          </a:p>
        </p:txBody>
      </p:sp>
      <p:graphicFrame>
        <p:nvGraphicFramePr>
          <p:cNvPr id="3" name="Diagram 2"/>
          <p:cNvGraphicFramePr/>
          <p:nvPr/>
        </p:nvGraphicFramePr>
        <p:xfrm>
          <a:off x="1665959" y="2346148"/>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a:t>
            </a:r>
            <a:endParaRPr lang="en-US" dirty="0"/>
          </a:p>
        </p:txBody>
      </p:sp>
      <p:sp>
        <p:nvSpPr>
          <p:cNvPr id="3" name="Content Placeholder 2"/>
          <p:cNvSpPr>
            <a:spLocks noGrp="1"/>
          </p:cNvSpPr>
          <p:nvPr>
            <p:ph idx="1"/>
          </p:nvPr>
        </p:nvSpPr>
        <p:spPr/>
        <p:txBody>
          <a:bodyPr/>
          <a:lstStyle/>
          <a:p>
            <a:pPr>
              <a:buNone/>
            </a:pPr>
            <a:r>
              <a:rPr lang="en-US" dirty="0" smtClean="0"/>
              <a:t>What we will do</a:t>
            </a:r>
          </a:p>
          <a:p>
            <a:pPr>
              <a:buNone/>
            </a:pPr>
            <a:r>
              <a:rPr lang="en-US" dirty="0" smtClean="0"/>
              <a:t>Weeks 1-5</a:t>
            </a:r>
          </a:p>
          <a:p>
            <a:r>
              <a:rPr lang="en-US" dirty="0" smtClean="0"/>
              <a:t>Each week</a:t>
            </a:r>
          </a:p>
          <a:p>
            <a:pPr lvl="1"/>
            <a:r>
              <a:rPr lang="en-US" dirty="0" smtClean="0"/>
              <a:t>will rehearse thinking </a:t>
            </a:r>
          </a:p>
          <a:p>
            <a:pPr lvl="1"/>
            <a:r>
              <a:rPr lang="en-US" dirty="0" smtClean="0"/>
              <a:t>provide ideas for each section</a:t>
            </a:r>
          </a:p>
          <a:p>
            <a:r>
              <a:rPr lang="en-US" dirty="0" smtClean="0"/>
              <a:t>Week 6</a:t>
            </a:r>
          </a:p>
          <a:p>
            <a:pPr lvl="1"/>
            <a:r>
              <a:rPr lang="en-US" dirty="0" smtClean="0"/>
              <a:t>Handin your portfolio</a:t>
            </a:r>
            <a:r>
              <a:rPr lang="en-US" dirty="0" smtClean="0"/>
              <a:t> 21</a:t>
            </a:r>
            <a:r>
              <a:rPr lang="en-US" baseline="30000" dirty="0" smtClean="0"/>
              <a:t>st</a:t>
            </a:r>
            <a:r>
              <a:rPr lang="en-US" dirty="0" smtClean="0"/>
              <a:t> March</a:t>
            </a:r>
            <a:endParaRPr lang="en-US" dirty="0" smtClean="0"/>
          </a:p>
          <a:p>
            <a:pPr lvl="1"/>
            <a:r>
              <a:rPr lang="en-US" dirty="0" smtClean="0"/>
              <a:t>Individual recorded interview</a:t>
            </a:r>
            <a:r>
              <a:rPr lang="en-US" dirty="0" smtClean="0"/>
              <a:t/>
            </a:r>
            <a:br>
              <a:rPr lang="en-US" dirty="0" smtClean="0"/>
            </a:br>
            <a:r>
              <a:rPr lang="en-US" dirty="0" smtClean="0"/>
              <a:t>23</a:t>
            </a:r>
            <a:r>
              <a:rPr lang="en-US" baseline="30000" dirty="0" smtClean="0"/>
              <a:t>rd</a:t>
            </a:r>
            <a:r>
              <a:rPr lang="en-US" dirty="0" smtClean="0"/>
              <a:t>  March – 1</a:t>
            </a:r>
            <a:r>
              <a:rPr lang="en-US" baseline="30000" dirty="0" smtClean="0"/>
              <a:t>st</a:t>
            </a:r>
            <a:r>
              <a:rPr lang="en-US" dirty="0" smtClean="0"/>
              <a:t> April</a:t>
            </a:r>
            <a:endParaRPr lang="en-US" dirty="0"/>
          </a:p>
        </p:txBody>
      </p:sp>
      <p:sp>
        <p:nvSpPr>
          <p:cNvPr id="4" name="Explosion 1 3"/>
          <p:cNvSpPr/>
          <p:nvPr/>
        </p:nvSpPr>
        <p:spPr>
          <a:xfrm>
            <a:off x="4738909" y="2892530"/>
            <a:ext cx="4080251" cy="3539175"/>
          </a:xfrm>
          <a:prstGeom prst="irregularSeal1">
            <a:avLst/>
          </a:prstGeom>
          <a:gradFill flip="none" rotWithShape="1">
            <a:gsLst>
              <a:gs pos="0">
                <a:schemeClr val="accent1">
                  <a:shade val="51000"/>
                  <a:satMod val="130000"/>
                </a:schemeClr>
              </a:gs>
              <a:gs pos="99000">
                <a:schemeClr val="accent1">
                  <a:shade val="93000"/>
                  <a:satMod val="130000"/>
                </a:schemeClr>
              </a:gs>
              <a:gs pos="100000">
                <a:schemeClr val="accent1">
                  <a:shade val="94000"/>
                  <a:satMod val="135000"/>
                </a:schemeClr>
              </a:gs>
              <a:gs pos="1000">
                <a:schemeClr val="accent5">
                  <a:lumMod val="60000"/>
                  <a:lumOff val="40000"/>
                </a:schemeClr>
              </a:gs>
            </a:gsLst>
            <a:path path="shape">
              <a:fillToRect l="50000" t="50000" r="50000" b="50000"/>
            </a:path>
            <a:tileRect/>
          </a:gradFill>
          <a:ln/>
          <a:effectLst>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a:lstStyle/>
          <a:p>
            <a:r>
              <a:rPr lang="en-US" dirty="0" smtClean="0"/>
              <a:t>Remember:</a:t>
            </a:r>
            <a:br>
              <a:rPr lang="en-US" dirty="0" smtClean="0"/>
            </a:br>
            <a:r>
              <a:rPr lang="en-US" dirty="0" smtClean="0"/>
              <a:t>	no handin</a:t>
            </a:r>
            <a:br>
              <a:rPr lang="en-US" dirty="0" smtClean="0"/>
            </a:br>
            <a:r>
              <a:rPr lang="en-US" dirty="0" smtClean="0"/>
              <a:t>	no interview</a:t>
            </a:r>
            <a:br>
              <a:rPr lang="en-US" dirty="0" smtClean="0"/>
            </a:br>
            <a:r>
              <a:rPr lang="en-US" dirty="0" smtClean="0"/>
              <a:t>	no </a:t>
            </a:r>
            <a:r>
              <a:rPr lang="en-US" dirty="0" smtClean="0"/>
              <a:t>mark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TeachingRTSPages"/>
          <p:cNvPicPr>
            <a:picLocks noChangeAspect="1" noChangeArrowheads="1"/>
          </p:cNvPicPr>
          <p:nvPr/>
        </p:nvPicPr>
        <p:blipFill>
          <a:blip r:embed="rId2"/>
          <a:srcRect/>
          <a:stretch>
            <a:fillRect/>
          </a:stretch>
        </p:blipFill>
        <p:spPr bwMode="auto">
          <a:xfrm rot="709289">
            <a:off x="6103883" y="-266700"/>
            <a:ext cx="3143250" cy="4191000"/>
          </a:xfrm>
          <a:prstGeom prst="rect">
            <a:avLst/>
          </a:prstGeom>
          <a:noFill/>
        </p:spPr>
      </p:pic>
      <p:sp>
        <p:nvSpPr>
          <p:cNvPr id="2" name="Title 1"/>
          <p:cNvSpPr>
            <a:spLocks noGrp="1"/>
          </p:cNvSpPr>
          <p:nvPr>
            <p:ph type="title"/>
          </p:nvPr>
        </p:nvSpPr>
        <p:spPr/>
        <p:txBody>
          <a:bodyPr/>
          <a:lstStyle/>
          <a:p>
            <a:r>
              <a:rPr lang="en-US" dirty="0" smtClean="0"/>
              <a:t>Intros: each section</a:t>
            </a:r>
            <a:endParaRPr lang="en-US" dirty="0"/>
          </a:p>
        </p:txBody>
      </p:sp>
      <p:graphicFrame>
        <p:nvGraphicFramePr>
          <p:cNvPr id="4" name="Content Placeholder 3"/>
          <p:cNvGraphicFramePr>
            <a:graphicFrameLocks noGrp="1"/>
          </p:cNvGraphicFramePr>
          <p:nvPr>
            <p:ph idx="1"/>
          </p:nvPr>
        </p:nvGraphicFramePr>
        <p:xfrm>
          <a:off x="779463" y="1828800"/>
          <a:ext cx="6371459" cy="420893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4740</TotalTime>
  <Words>2041</Words>
  <Application>Microsoft Macintosh PowerPoint</Application>
  <PresentationFormat>On-screen Show (4:3)</PresentationFormat>
  <Paragraphs>266</Paragraphs>
  <Slides>25</Slides>
  <Notes>16</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Revolution</vt:lpstr>
      <vt:lpstr>Clip</vt:lpstr>
      <vt:lpstr>Foundation Year Routes to Success Part III - Sustaining Success</vt:lpstr>
      <vt:lpstr>The Plan today</vt:lpstr>
      <vt:lpstr>Reminders</vt:lpstr>
      <vt:lpstr>Reminder: Why We are here</vt:lpstr>
      <vt:lpstr>Reminder: The big picture</vt:lpstr>
      <vt:lpstr>Reminder: Work on your Portfolio</vt:lpstr>
      <vt:lpstr>Reminder:  what you have to think about</vt:lpstr>
      <vt:lpstr>Reminder:</vt:lpstr>
      <vt:lpstr>Intros: each section</vt:lpstr>
      <vt:lpstr>Where to find stuff: Blackboard</vt:lpstr>
      <vt:lpstr>Where to find stuff: Edshare</vt:lpstr>
      <vt:lpstr>This week…</vt:lpstr>
      <vt:lpstr>Working through the portfolio sections</vt:lpstr>
      <vt:lpstr>Maths A: How do we do it?</vt:lpstr>
      <vt:lpstr>Building on last  week –  thinking about your exam :-)</vt:lpstr>
      <vt:lpstr>Thinking about your exam :-)</vt:lpstr>
      <vt:lpstr>Motivation/s: think</vt:lpstr>
      <vt:lpstr>Think….</vt:lpstr>
      <vt:lpstr>Pair, share…</vt:lpstr>
      <vt:lpstr>Targets</vt:lpstr>
      <vt:lpstr>Feedback from previous years…</vt:lpstr>
      <vt:lpstr>Targets/follow up activities</vt:lpstr>
      <vt:lpstr>Thank You :-)</vt:lpstr>
      <vt:lpstr>Follow Up Activities..</vt:lpstr>
      <vt:lpstr>Week 2 resources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 White</dc:creator>
  <cp:lastModifiedBy>Su White</cp:lastModifiedBy>
  <cp:revision>37</cp:revision>
  <cp:lastPrinted>2010-02-08T12:23:12Z</cp:lastPrinted>
  <dcterms:created xsi:type="dcterms:W3CDTF">2011-02-06T19:00:11Z</dcterms:created>
  <dcterms:modified xsi:type="dcterms:W3CDTF">2011-02-06T19:58:07Z</dcterms:modified>
</cp:coreProperties>
</file>