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78563-C203-734F-AD24-10829E86E68C}" type="datetimeFigureOut">
              <a:rPr lang="en-US" smtClean="0"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D5A14-075C-1547-87C7-DB818B5127E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Class Activity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Prepare for a presentation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Familiarise yourself with a typical marking scheme</a:t>
            </a:r>
          </a:p>
          <a:p>
            <a:r>
              <a:rPr lang="en-GB" dirty="0" smtClean="0"/>
              <a:t>Understand the different aspects which are assessed when you make a presentation</a:t>
            </a:r>
          </a:p>
          <a:p>
            <a:r>
              <a:rPr lang="en-GB" dirty="0" smtClean="0"/>
              <a:t>Identify the necessary tasks which are associated with preparing a presentation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First 5 minutes (now) briefing</a:t>
            </a:r>
          </a:p>
          <a:p>
            <a:r>
              <a:rPr lang="en-GB" dirty="0" smtClean="0"/>
              <a:t>Next ten minutes (next) preparation/discussion</a:t>
            </a:r>
          </a:p>
          <a:p>
            <a:r>
              <a:rPr lang="en-GB" dirty="0" smtClean="0"/>
              <a:t>Then 5x4 minutes</a:t>
            </a:r>
          </a:p>
          <a:p>
            <a:r>
              <a:rPr lang="en-GB" dirty="0" smtClean="0"/>
              <a:t>Final 5 minutes – general feedback discussion</a:t>
            </a:r>
          </a:p>
          <a:p>
            <a:pPr>
              <a:buNone/>
            </a:pPr>
            <a:r>
              <a:rPr lang="en-GB" b="1" dirty="0" smtClean="0"/>
              <a:t>Note</a:t>
            </a:r>
            <a:r>
              <a:rPr lang="en-GB" dirty="0" smtClean="0"/>
              <a:t> – this is a very quick event I will use the bell to keep you to time</a:t>
            </a:r>
          </a:p>
          <a:p>
            <a:pPr algn="ctr">
              <a:buNone/>
            </a:pPr>
            <a:r>
              <a:rPr lang="en-GB" dirty="0" smtClean="0"/>
              <a:t>Of course you could do it better with more time </a:t>
            </a:r>
            <a:r>
              <a:rPr lang="en-US" dirty="0" err="1" smtClean="0">
                <a:sym typeface="Wingdings"/>
              </a:rPr>
              <a:t></a:t>
            </a:r>
            <a:r>
              <a:rPr lang="en-GB" dirty="0" smtClean="0"/>
              <a:t> but please do your best!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and Pitch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 your groups use 10 minutes to plan a short </a:t>
            </a:r>
            <a:br>
              <a:rPr lang="en-GB" dirty="0" smtClean="0"/>
            </a:br>
            <a:r>
              <a:rPr lang="en-GB" dirty="0" smtClean="0"/>
              <a:t>(4 minutes timed) joint presentation to the rest of the class</a:t>
            </a:r>
          </a:p>
          <a:p>
            <a:r>
              <a:rPr lang="en-GB" dirty="0" smtClean="0"/>
              <a:t>The pitch one of two:</a:t>
            </a:r>
          </a:p>
          <a:p>
            <a:pPr lvl="1"/>
            <a:r>
              <a:rPr lang="en-GB" dirty="0" smtClean="0"/>
              <a:t>Imagine you are presenting to a group of school or college students one or two years younger than yourself.</a:t>
            </a:r>
            <a:r>
              <a:rPr lang="en-GB" dirty="0" smtClean="0"/>
              <a:t> The presentation is designed to explain things like:</a:t>
            </a:r>
            <a:endParaRPr lang="en-GB" dirty="0" smtClean="0"/>
          </a:p>
          <a:p>
            <a:pPr lvl="3">
              <a:spcAft>
                <a:spcPts val="1200"/>
              </a:spcAft>
            </a:pPr>
            <a:r>
              <a:rPr lang="en-GB" dirty="0" smtClean="0"/>
              <a:t>What they can expect from the application procedure</a:t>
            </a:r>
          </a:p>
          <a:p>
            <a:pPr lvl="3">
              <a:spcAft>
                <a:spcPts val="1200"/>
              </a:spcAft>
            </a:pPr>
            <a:r>
              <a:rPr lang="en-GB" dirty="0" smtClean="0"/>
              <a:t>What will happen when they first arrive at university</a:t>
            </a:r>
          </a:p>
          <a:p>
            <a:pPr lvl="3">
              <a:spcAft>
                <a:spcPts val="1200"/>
              </a:spcAft>
            </a:pPr>
            <a:r>
              <a:rPr lang="en-GB" dirty="0"/>
              <a:t>W</a:t>
            </a:r>
            <a:r>
              <a:rPr lang="en-GB" dirty="0" smtClean="0"/>
              <a:t>hat its like being a student at Southampton in ECS generally</a:t>
            </a:r>
          </a:p>
          <a:p>
            <a:pPr lvl="3">
              <a:spcAft>
                <a:spcPts val="1200"/>
              </a:spcAft>
            </a:pPr>
            <a:r>
              <a:rPr lang="en-GB" dirty="0" smtClean="0"/>
              <a:t>What sort of teaching and individual study they can expect</a:t>
            </a:r>
          </a:p>
          <a:p>
            <a:pPr lvl="1"/>
            <a:r>
              <a:rPr lang="en-GB" dirty="0" smtClean="0"/>
              <a:t>At the end (final 1 minutes) </a:t>
            </a:r>
            <a:br>
              <a:rPr lang="en-GB" dirty="0" smtClean="0"/>
            </a:br>
            <a:r>
              <a:rPr lang="en-GB" dirty="0" smtClean="0"/>
              <a:t>tell us what you would need to do to actually prepare a well researched and illustrated version of this presentation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163"/>
            <a:ext cx="8229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/>
            <a:r>
              <a:rPr lang="en-GB" dirty="0" smtClean="0"/>
              <a:t>Remember the objective is to get you some practice at presenting</a:t>
            </a:r>
            <a:endParaRPr lang="en-GB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and Pitch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In your groups use 10 minutes to plan a short </a:t>
            </a:r>
            <a:br>
              <a:rPr lang="en-GB" dirty="0" smtClean="0"/>
            </a:br>
            <a:r>
              <a:rPr lang="en-GB" dirty="0" smtClean="0"/>
              <a:t>(4 minutes timed) joint presentation to the rest of the class</a:t>
            </a:r>
          </a:p>
          <a:p>
            <a:r>
              <a:rPr lang="en-GB" dirty="0" smtClean="0"/>
              <a:t>The pitch two of two:</a:t>
            </a:r>
          </a:p>
          <a:p>
            <a:pPr lvl="1"/>
            <a:r>
              <a:rPr lang="en-GB" dirty="0" smtClean="0"/>
              <a:t>Make a presentation which advises students how to make and excellent presentation and how to avoid making dreadful presentations</a:t>
            </a:r>
            <a:r>
              <a:rPr lang="en-GB" dirty="0" smtClean="0"/>
              <a:t>:</a:t>
            </a:r>
            <a:endParaRPr lang="en-GB" dirty="0" smtClean="0"/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What are the aspects of a good presentation</a:t>
            </a:r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What are things which can go wrong in a presentation</a:t>
            </a:r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What are the challenges of a group presentation?</a:t>
            </a:r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How would you make sure you scored top points against the marking scheme?</a:t>
            </a:r>
          </a:p>
          <a:p>
            <a:pPr lvl="1"/>
            <a:r>
              <a:rPr lang="en-GB" dirty="0" smtClean="0"/>
              <a:t>At the end (final 1 minutes) </a:t>
            </a:r>
            <a:br>
              <a:rPr lang="en-GB" dirty="0" smtClean="0"/>
            </a:br>
            <a:r>
              <a:rPr lang="en-GB" dirty="0" smtClean="0"/>
              <a:t>tell us what you would need to do to actually prepare a well researched and illustrated version of this presentation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163"/>
            <a:ext cx="8229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/>
            <a:r>
              <a:rPr lang="en-GB" dirty="0" smtClean="0"/>
              <a:t>Remember the objective is to get you some practice at presenting</a:t>
            </a: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choose….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en-GB" dirty="0" smtClean="0"/>
              <a:t>Prospective Students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they can expect from the application procedure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will happen when they first arrive at university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its like being a student at Southampton in ECS generally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sort of teaching and individual study they can expect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en-GB" dirty="0" smtClean="0"/>
              <a:t>Presentation Guide	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are the aspects of a good presentation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are things which can go wrong in a presentation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are the challenges of a group presentation?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How would you make sure you scored top points against the marking scheme?</a:t>
            </a:r>
          </a:p>
          <a:p>
            <a:pPr lvl="1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60895" y="5611504"/>
            <a:ext cx="80259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tell us what you would need to do to actually prepare a well researched and illustrated version of this presentation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" y="6495495"/>
            <a:ext cx="8229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/>
            <a:r>
              <a:rPr lang="en-GB" dirty="0" smtClean="0"/>
              <a:t>Remember the objective is to get you some practice at presenting</a:t>
            </a:r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498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Class Activity</vt:lpstr>
      <vt:lpstr>objectives</vt:lpstr>
      <vt:lpstr>timings</vt:lpstr>
      <vt:lpstr>Method and Pitch (1)</vt:lpstr>
      <vt:lpstr>Method and Pitch (2)</vt:lpstr>
      <vt:lpstr>You choose….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Activity</dc:title>
  <dc:creator>Su White</dc:creator>
  <cp:lastModifiedBy>Su White</cp:lastModifiedBy>
  <cp:revision>2</cp:revision>
  <dcterms:created xsi:type="dcterms:W3CDTF">2010-11-22T12:17:57Z</dcterms:created>
  <dcterms:modified xsi:type="dcterms:W3CDTF">2010-11-22T15:55:49Z</dcterms:modified>
</cp:coreProperties>
</file>