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76"/>
  </p:notesMasterIdLst>
  <p:sldIdLst>
    <p:sldId id="259" r:id="rId9"/>
    <p:sldId id="260" r:id="rId10"/>
    <p:sldId id="433" r:id="rId11"/>
    <p:sldId id="435" r:id="rId12"/>
    <p:sldId id="436" r:id="rId13"/>
    <p:sldId id="437" r:id="rId14"/>
    <p:sldId id="438" r:id="rId15"/>
    <p:sldId id="439" r:id="rId16"/>
    <p:sldId id="440" r:id="rId17"/>
    <p:sldId id="447" r:id="rId18"/>
    <p:sldId id="441" r:id="rId19"/>
    <p:sldId id="446" r:id="rId20"/>
    <p:sldId id="448" r:id="rId21"/>
    <p:sldId id="449" r:id="rId22"/>
    <p:sldId id="450" r:id="rId23"/>
    <p:sldId id="451" r:id="rId24"/>
    <p:sldId id="445" r:id="rId25"/>
    <p:sldId id="443" r:id="rId26"/>
    <p:sldId id="460" r:id="rId27"/>
    <p:sldId id="370" r:id="rId28"/>
    <p:sldId id="371" r:id="rId29"/>
    <p:sldId id="372" r:id="rId30"/>
    <p:sldId id="373" r:id="rId31"/>
    <p:sldId id="428" r:id="rId32"/>
    <p:sldId id="382" r:id="rId33"/>
    <p:sldId id="384" r:id="rId34"/>
    <p:sldId id="386" r:id="rId35"/>
    <p:sldId id="387" r:id="rId36"/>
    <p:sldId id="388" r:id="rId37"/>
    <p:sldId id="461" r:id="rId38"/>
    <p:sldId id="389" r:id="rId39"/>
    <p:sldId id="390" r:id="rId40"/>
    <p:sldId id="391" r:id="rId41"/>
    <p:sldId id="462" r:id="rId42"/>
    <p:sldId id="393" r:id="rId43"/>
    <p:sldId id="431" r:id="rId44"/>
    <p:sldId id="397" r:id="rId45"/>
    <p:sldId id="398" r:id="rId46"/>
    <p:sldId id="463" r:id="rId47"/>
    <p:sldId id="464" r:id="rId48"/>
    <p:sldId id="401" r:id="rId49"/>
    <p:sldId id="402" r:id="rId50"/>
    <p:sldId id="404" r:id="rId51"/>
    <p:sldId id="405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53" r:id="rId65"/>
    <p:sldId id="454" r:id="rId66"/>
    <p:sldId id="457" r:id="rId67"/>
    <p:sldId id="422" r:id="rId68"/>
    <p:sldId id="423" r:id="rId69"/>
    <p:sldId id="424" r:id="rId70"/>
    <p:sldId id="456" r:id="rId71"/>
    <p:sldId id="458" r:id="rId72"/>
    <p:sldId id="426" r:id="rId73"/>
    <p:sldId id="459" r:id="rId74"/>
    <p:sldId id="42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6DE169-A945-304F-92F4-4D25286FC870}" v="20" dt="2023-03-06T07:04:31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09"/>
    <p:restoredTop sz="94709"/>
  </p:normalViewPr>
  <p:slideViewPr>
    <p:cSldViewPr snapToGrid="0" snapToObjects="1" showGuides="1">
      <p:cViewPr>
        <p:scale>
          <a:sx n="83" d="100"/>
          <a:sy n="83" d="100"/>
        </p:scale>
        <p:origin x="616" y="10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microsoft.com/office/2015/10/relationships/revisionInfo" Target="revisionInfo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906DE169-A945-304F-92F4-4D25286FC870}"/>
    <pc:docChg chg="undo custSel delSld modSld">
      <pc:chgData name="Nicholas Gibbins" userId="6a0e944c-4d97-467d-bb7a-7c3315791fe4" providerId="ADAL" clId="{906DE169-A945-304F-92F4-4D25286FC870}" dt="2023-03-06T07:04:47.656" v="177" actId="5793"/>
      <pc:docMkLst>
        <pc:docMk/>
      </pc:docMkLst>
      <pc:sldChg chg="modSp mod">
        <pc:chgData name="Nicholas Gibbins" userId="6a0e944c-4d97-467d-bb7a-7c3315791fe4" providerId="ADAL" clId="{906DE169-A945-304F-92F4-4D25286FC870}" dt="2023-03-06T06:55:48.851" v="36" actId="20577"/>
        <pc:sldMkLst>
          <pc:docMk/>
          <pc:sldMk cId="459669501" sldId="371"/>
        </pc:sldMkLst>
        <pc:spChg chg="mod">
          <ac:chgData name="Nicholas Gibbins" userId="6a0e944c-4d97-467d-bb7a-7c3315791fe4" providerId="ADAL" clId="{906DE169-A945-304F-92F4-4D25286FC870}" dt="2023-03-06T06:55:48.851" v="36" actId="20577"/>
          <ac:spMkLst>
            <pc:docMk/>
            <pc:sldMk cId="459669501" sldId="371"/>
            <ac:spMk id="3" creationId="{F6E81100-B9F8-D62B-2989-B6DFAB75530C}"/>
          </ac:spMkLst>
        </pc:spChg>
      </pc:sldChg>
      <pc:sldChg chg="modSp mod">
        <pc:chgData name="Nicholas Gibbins" userId="6a0e944c-4d97-467d-bb7a-7c3315791fe4" providerId="ADAL" clId="{906DE169-A945-304F-92F4-4D25286FC870}" dt="2023-03-06T06:56:09.965" v="37" actId="5793"/>
        <pc:sldMkLst>
          <pc:docMk/>
          <pc:sldMk cId="4131266104" sldId="373"/>
        </pc:sldMkLst>
        <pc:spChg chg="mod">
          <ac:chgData name="Nicholas Gibbins" userId="6a0e944c-4d97-467d-bb7a-7c3315791fe4" providerId="ADAL" clId="{906DE169-A945-304F-92F4-4D25286FC870}" dt="2023-03-06T06:56:09.965" v="37" actId="5793"/>
          <ac:spMkLst>
            <pc:docMk/>
            <pc:sldMk cId="4131266104" sldId="373"/>
            <ac:spMk id="2" creationId="{A006441C-EE5A-A80B-6ABE-4CD96B6302A8}"/>
          </ac:spMkLst>
        </pc:spChg>
      </pc:sldChg>
      <pc:sldChg chg="modAnim">
        <pc:chgData name="Nicholas Gibbins" userId="6a0e944c-4d97-467d-bb7a-7c3315791fe4" providerId="ADAL" clId="{906DE169-A945-304F-92F4-4D25286FC870}" dt="2023-03-06T06:57:07.972" v="45"/>
        <pc:sldMkLst>
          <pc:docMk/>
          <pc:sldMk cId="2672875007" sldId="382"/>
        </pc:sldMkLst>
      </pc:sldChg>
      <pc:sldChg chg="delSp modSp mod modAnim">
        <pc:chgData name="Nicholas Gibbins" userId="6a0e944c-4d97-467d-bb7a-7c3315791fe4" providerId="ADAL" clId="{906DE169-A945-304F-92F4-4D25286FC870}" dt="2023-03-06T06:57:23.746" v="55" actId="478"/>
        <pc:sldMkLst>
          <pc:docMk/>
          <pc:sldMk cId="638500550" sldId="384"/>
        </pc:sldMkLst>
        <pc:spChg chg="mod">
          <ac:chgData name="Nicholas Gibbins" userId="6a0e944c-4d97-467d-bb7a-7c3315791fe4" providerId="ADAL" clId="{906DE169-A945-304F-92F4-4D25286FC870}" dt="2023-03-06T06:57:20.992" v="54" actId="20577"/>
          <ac:spMkLst>
            <pc:docMk/>
            <pc:sldMk cId="638500550" sldId="384"/>
            <ac:spMk id="2" creationId="{63846CBA-AC60-A0EA-5CC1-68F0C0AFFC8C}"/>
          </ac:spMkLst>
        </pc:spChg>
        <pc:spChg chg="del">
          <ac:chgData name="Nicholas Gibbins" userId="6a0e944c-4d97-467d-bb7a-7c3315791fe4" providerId="ADAL" clId="{906DE169-A945-304F-92F4-4D25286FC870}" dt="2023-03-06T06:57:23.746" v="55" actId="478"/>
          <ac:spMkLst>
            <pc:docMk/>
            <pc:sldMk cId="638500550" sldId="384"/>
            <ac:spMk id="5" creationId="{5DDD0CD2-6A51-B743-A803-6AED6BF0532A}"/>
          </ac:spMkLst>
        </pc:spChg>
      </pc:sldChg>
      <pc:sldChg chg="addSp delSp modSp mod modClrScheme chgLayout">
        <pc:chgData name="Nicholas Gibbins" userId="6a0e944c-4d97-467d-bb7a-7c3315791fe4" providerId="ADAL" clId="{906DE169-A945-304F-92F4-4D25286FC870}" dt="2023-03-06T06:56:41.581" v="44" actId="20577"/>
        <pc:sldMkLst>
          <pc:docMk/>
          <pc:sldMk cId="207911546" sldId="386"/>
        </pc:sldMkLst>
        <pc:spChg chg="add mod ord">
          <ac:chgData name="Nicholas Gibbins" userId="6a0e944c-4d97-467d-bb7a-7c3315791fe4" providerId="ADAL" clId="{906DE169-A945-304F-92F4-4D25286FC870}" dt="2023-03-06T06:56:41.581" v="44" actId="20577"/>
          <ac:spMkLst>
            <pc:docMk/>
            <pc:sldMk cId="207911546" sldId="386"/>
            <ac:spMk id="2" creationId="{9251CAFF-BF41-04AF-90D6-DC2472EF54AF}"/>
          </ac:spMkLst>
        </pc:spChg>
        <pc:spChg chg="del mod">
          <ac:chgData name="Nicholas Gibbins" userId="6a0e944c-4d97-467d-bb7a-7c3315791fe4" providerId="ADAL" clId="{906DE169-A945-304F-92F4-4D25286FC870}" dt="2023-03-06T06:56:36.294" v="41" actId="478"/>
          <ac:spMkLst>
            <pc:docMk/>
            <pc:sldMk cId="207911546" sldId="386"/>
            <ac:spMk id="25601" creationId="{00000000-0000-0000-0000-000000000000}"/>
          </ac:spMkLst>
        </pc:spChg>
      </pc:sldChg>
      <pc:sldChg chg="addSp delSp modSp mod">
        <pc:chgData name="Nicholas Gibbins" userId="6a0e944c-4d97-467d-bb7a-7c3315791fe4" providerId="ADAL" clId="{906DE169-A945-304F-92F4-4D25286FC870}" dt="2023-03-06T06:57:54.571" v="59" actId="5793"/>
        <pc:sldMkLst>
          <pc:docMk/>
          <pc:sldMk cId="1538847931" sldId="388"/>
        </pc:sldMkLst>
        <pc:spChg chg="add del mod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2" creationId="{92D4ACCC-A665-0D3D-5086-D11EC578229F}"/>
          </ac:spMkLst>
        </pc:spChg>
        <pc:spChg chg="add del mod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3" creationId="{7FFB740A-D63F-D27F-36F4-50EF5E2F0F98}"/>
          </ac:spMkLst>
        </pc:spChg>
        <pc:spChg chg="mod">
          <ac:chgData name="Nicholas Gibbins" userId="6a0e944c-4d97-467d-bb7a-7c3315791fe4" providerId="ADAL" clId="{906DE169-A945-304F-92F4-4D25286FC870}" dt="2023-03-06T06:57:54.571" v="59" actId="5793"/>
          <ac:spMkLst>
            <pc:docMk/>
            <pc:sldMk cId="1538847931" sldId="388"/>
            <ac:spMk id="4" creationId="{3E0182E4-72BF-4665-27CA-1FBDAF074BE5}"/>
          </ac:spMkLst>
        </pc:spChg>
        <pc:spChg chg="del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5" creationId="{3E68D46A-D2F6-45C3-C823-0BCF788B03F4}"/>
          </ac:spMkLst>
        </pc:spChg>
        <pc:spChg chg="add mod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6" creationId="{B26D5A7E-C205-07A8-B1F7-278232A09A2B}"/>
          </ac:spMkLst>
        </pc:spChg>
        <pc:spChg chg="add mod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7" creationId="{24947D64-A06F-4742-A6B7-ADA89CA792F0}"/>
          </ac:spMkLst>
        </pc:spChg>
        <pc:spChg chg="mod">
          <ac:chgData name="Nicholas Gibbins" userId="6a0e944c-4d97-467d-bb7a-7c3315791fe4" providerId="ADAL" clId="{906DE169-A945-304F-92F4-4D25286FC870}" dt="2023-03-06T06:57:49.861" v="56"/>
          <ac:spMkLst>
            <pc:docMk/>
            <pc:sldMk cId="1538847931" sldId="388"/>
            <ac:spMk id="27649" creationId="{00000000-0000-0000-0000-000000000000}"/>
          </ac:spMkLst>
        </pc:spChg>
      </pc:sldChg>
      <pc:sldChg chg="modSp mod">
        <pc:chgData name="Nicholas Gibbins" userId="6a0e944c-4d97-467d-bb7a-7c3315791fe4" providerId="ADAL" clId="{906DE169-A945-304F-92F4-4D25286FC870}" dt="2023-03-06T06:58:18.753" v="67" actId="20577"/>
        <pc:sldMkLst>
          <pc:docMk/>
          <pc:sldMk cId="3130976910" sldId="389"/>
        </pc:sldMkLst>
        <pc:spChg chg="mod">
          <ac:chgData name="Nicholas Gibbins" userId="6a0e944c-4d97-467d-bb7a-7c3315791fe4" providerId="ADAL" clId="{906DE169-A945-304F-92F4-4D25286FC870}" dt="2023-03-06T06:58:18.753" v="67" actId="20577"/>
          <ac:spMkLst>
            <pc:docMk/>
            <pc:sldMk cId="3130976910" sldId="389"/>
            <ac:spMk id="3" creationId="{7650515D-012F-1FF2-6B3B-3733B4277082}"/>
          </ac:spMkLst>
        </pc:spChg>
      </pc:sldChg>
      <pc:sldChg chg="modSp mod">
        <pc:chgData name="Nicholas Gibbins" userId="6a0e944c-4d97-467d-bb7a-7c3315791fe4" providerId="ADAL" clId="{906DE169-A945-304F-92F4-4D25286FC870}" dt="2023-03-06T06:58:26.681" v="68" actId="5793"/>
        <pc:sldMkLst>
          <pc:docMk/>
          <pc:sldMk cId="984933461" sldId="390"/>
        </pc:sldMkLst>
        <pc:spChg chg="mod">
          <ac:chgData name="Nicholas Gibbins" userId="6a0e944c-4d97-467d-bb7a-7c3315791fe4" providerId="ADAL" clId="{906DE169-A945-304F-92F4-4D25286FC870}" dt="2023-03-06T06:58:26.681" v="68" actId="5793"/>
          <ac:spMkLst>
            <pc:docMk/>
            <pc:sldMk cId="984933461" sldId="390"/>
            <ac:spMk id="2" creationId="{2A3C9B6D-271A-25C9-3156-DD742CB994E7}"/>
          </ac:spMkLst>
        </pc:spChg>
      </pc:sldChg>
      <pc:sldChg chg="modSp mod">
        <pc:chgData name="Nicholas Gibbins" userId="6a0e944c-4d97-467d-bb7a-7c3315791fe4" providerId="ADAL" clId="{906DE169-A945-304F-92F4-4D25286FC870}" dt="2023-03-06T06:58:30.455" v="69" actId="5793"/>
        <pc:sldMkLst>
          <pc:docMk/>
          <pc:sldMk cId="3148402536" sldId="391"/>
        </pc:sldMkLst>
        <pc:spChg chg="mod">
          <ac:chgData name="Nicholas Gibbins" userId="6a0e944c-4d97-467d-bb7a-7c3315791fe4" providerId="ADAL" clId="{906DE169-A945-304F-92F4-4D25286FC870}" dt="2023-03-06T06:58:30.455" v="69" actId="5793"/>
          <ac:spMkLst>
            <pc:docMk/>
            <pc:sldMk cId="3148402536" sldId="391"/>
            <ac:spMk id="3" creationId="{FC7C65E9-147C-0533-74B8-6BCD060D7159}"/>
          </ac:spMkLst>
        </pc:spChg>
      </pc:sldChg>
      <pc:sldChg chg="modSp mod">
        <pc:chgData name="Nicholas Gibbins" userId="6a0e944c-4d97-467d-bb7a-7c3315791fe4" providerId="ADAL" clId="{906DE169-A945-304F-92F4-4D25286FC870}" dt="2023-03-06T06:58:53.764" v="73" actId="5793"/>
        <pc:sldMkLst>
          <pc:docMk/>
          <pc:sldMk cId="4185232058" sldId="393"/>
        </pc:sldMkLst>
        <pc:spChg chg="mod">
          <ac:chgData name="Nicholas Gibbins" userId="6a0e944c-4d97-467d-bb7a-7c3315791fe4" providerId="ADAL" clId="{906DE169-A945-304F-92F4-4D25286FC870}" dt="2023-03-06T06:58:53.764" v="73" actId="5793"/>
          <ac:spMkLst>
            <pc:docMk/>
            <pc:sldMk cId="4185232058" sldId="393"/>
            <ac:spMk id="2" creationId="{BEED5A16-E30D-11EC-9A06-5809ABA62B0F}"/>
          </ac:spMkLst>
        </pc:spChg>
      </pc:sldChg>
      <pc:sldChg chg="addSp delSp modSp mod modClrScheme chgLayout">
        <pc:chgData name="Nicholas Gibbins" userId="6a0e944c-4d97-467d-bb7a-7c3315791fe4" providerId="ADAL" clId="{906DE169-A945-304F-92F4-4D25286FC870}" dt="2023-03-06T06:59:29.820" v="83" actId="20577"/>
        <pc:sldMkLst>
          <pc:docMk/>
          <pc:sldMk cId="3769107072" sldId="397"/>
        </pc:sldMkLst>
        <pc:spChg chg="add mod ord">
          <ac:chgData name="Nicholas Gibbins" userId="6a0e944c-4d97-467d-bb7a-7c3315791fe4" providerId="ADAL" clId="{906DE169-A945-304F-92F4-4D25286FC870}" dt="2023-03-06T06:59:29.820" v="83" actId="20577"/>
          <ac:spMkLst>
            <pc:docMk/>
            <pc:sldMk cId="3769107072" sldId="397"/>
            <ac:spMk id="2" creationId="{D0E93D52-5641-F877-F303-37D83D71E91E}"/>
          </ac:spMkLst>
        </pc:spChg>
        <pc:spChg chg="del">
          <ac:chgData name="Nicholas Gibbins" userId="6a0e944c-4d97-467d-bb7a-7c3315791fe4" providerId="ADAL" clId="{906DE169-A945-304F-92F4-4D25286FC870}" dt="2023-03-06T06:59:18.709" v="76" actId="478"/>
          <ac:spMkLst>
            <pc:docMk/>
            <pc:sldMk cId="3769107072" sldId="397"/>
            <ac:spMk id="36865" creationId="{00000000-0000-0000-0000-000000000000}"/>
          </ac:spMkLst>
        </pc:spChg>
      </pc:sldChg>
      <pc:sldChg chg="modSp mod">
        <pc:chgData name="Nicholas Gibbins" userId="6a0e944c-4d97-467d-bb7a-7c3315791fe4" providerId="ADAL" clId="{906DE169-A945-304F-92F4-4D25286FC870}" dt="2023-03-06T07:00:19.993" v="88" actId="5793"/>
        <pc:sldMkLst>
          <pc:docMk/>
          <pc:sldMk cId="728181420" sldId="402"/>
        </pc:sldMkLst>
        <pc:spChg chg="mod">
          <ac:chgData name="Nicholas Gibbins" userId="6a0e944c-4d97-467d-bb7a-7c3315791fe4" providerId="ADAL" clId="{906DE169-A945-304F-92F4-4D25286FC870}" dt="2023-03-06T07:00:19.993" v="88" actId="5793"/>
          <ac:spMkLst>
            <pc:docMk/>
            <pc:sldMk cId="728181420" sldId="402"/>
            <ac:spMk id="2" creationId="{79F39F4D-59D6-A891-2C0A-2E600C7BD3D0}"/>
          </ac:spMkLst>
        </pc:spChg>
      </pc:sldChg>
      <pc:sldChg chg="addSp delSp modSp mod">
        <pc:chgData name="Nicholas Gibbins" userId="6a0e944c-4d97-467d-bb7a-7c3315791fe4" providerId="ADAL" clId="{906DE169-A945-304F-92F4-4D25286FC870}" dt="2023-03-06T07:01:30.691" v="126" actId="139"/>
        <pc:sldMkLst>
          <pc:docMk/>
          <pc:sldMk cId="3796660259" sldId="404"/>
        </pc:sldMkLst>
        <pc:spChg chg="mod">
          <ac:chgData name="Nicholas Gibbins" userId="6a0e944c-4d97-467d-bb7a-7c3315791fe4" providerId="ADAL" clId="{906DE169-A945-304F-92F4-4D25286FC870}" dt="2023-03-06T07:01:30.691" v="126" actId="139"/>
          <ac:spMkLst>
            <pc:docMk/>
            <pc:sldMk cId="3796660259" sldId="404"/>
            <ac:spMk id="2" creationId="{58318A1B-8699-5C82-F9A2-80F34A6929B6}"/>
          </ac:spMkLst>
        </pc:spChg>
        <pc:spChg chg="add del mod">
          <ac:chgData name="Nicholas Gibbins" userId="6a0e944c-4d97-467d-bb7a-7c3315791fe4" providerId="ADAL" clId="{906DE169-A945-304F-92F4-4D25286FC870}" dt="2023-03-06T07:00:42.910" v="91"/>
          <ac:spMkLst>
            <pc:docMk/>
            <pc:sldMk cId="3796660259" sldId="404"/>
            <ac:spMk id="3" creationId="{AC506B59-71EE-E062-FF28-68062323C8FA}"/>
          </ac:spMkLst>
        </pc:spChg>
        <pc:spChg chg="add del mod">
          <ac:chgData name="Nicholas Gibbins" userId="6a0e944c-4d97-467d-bb7a-7c3315791fe4" providerId="ADAL" clId="{906DE169-A945-304F-92F4-4D25286FC870}" dt="2023-03-06T07:00:42.910" v="91"/>
          <ac:spMkLst>
            <pc:docMk/>
            <pc:sldMk cId="3796660259" sldId="404"/>
            <ac:spMk id="4" creationId="{ED785C17-2C2D-D293-DEA4-0246961013F0}"/>
          </ac:spMkLst>
        </pc:spChg>
        <pc:spChg chg="del">
          <ac:chgData name="Nicholas Gibbins" userId="6a0e944c-4d97-467d-bb7a-7c3315791fe4" providerId="ADAL" clId="{906DE169-A945-304F-92F4-4D25286FC870}" dt="2023-03-06T07:00:42.910" v="91"/>
          <ac:spMkLst>
            <pc:docMk/>
            <pc:sldMk cId="3796660259" sldId="404"/>
            <ac:spMk id="5" creationId="{442F2191-23DC-4073-D39A-BF6458E7AA92}"/>
          </ac:spMkLst>
        </pc:spChg>
        <pc:spChg chg="add mod">
          <ac:chgData name="Nicholas Gibbins" userId="6a0e944c-4d97-467d-bb7a-7c3315791fe4" providerId="ADAL" clId="{906DE169-A945-304F-92F4-4D25286FC870}" dt="2023-03-06T07:00:42.910" v="91"/>
          <ac:spMkLst>
            <pc:docMk/>
            <pc:sldMk cId="3796660259" sldId="404"/>
            <ac:spMk id="6" creationId="{B9A64A45-FFFC-5919-FAB6-3020B165E386}"/>
          </ac:spMkLst>
        </pc:spChg>
        <pc:spChg chg="mod">
          <ac:chgData name="Nicholas Gibbins" userId="6a0e944c-4d97-467d-bb7a-7c3315791fe4" providerId="ADAL" clId="{906DE169-A945-304F-92F4-4D25286FC870}" dt="2023-03-06T07:00:42.910" v="91"/>
          <ac:spMkLst>
            <pc:docMk/>
            <pc:sldMk cId="3796660259" sldId="404"/>
            <ac:spMk id="44033" creationId="{00000000-0000-0000-0000-000000000000}"/>
          </ac:spMkLst>
        </pc:spChg>
      </pc:sldChg>
      <pc:sldChg chg="modSp mod">
        <pc:chgData name="Nicholas Gibbins" userId="6a0e944c-4d97-467d-bb7a-7c3315791fe4" providerId="ADAL" clId="{906DE169-A945-304F-92F4-4D25286FC870}" dt="2023-03-06T07:01:24.300" v="125" actId="139"/>
        <pc:sldMkLst>
          <pc:docMk/>
          <pc:sldMk cId="620451345" sldId="405"/>
        </pc:sldMkLst>
        <pc:spChg chg="mod">
          <ac:chgData name="Nicholas Gibbins" userId="6a0e944c-4d97-467d-bb7a-7c3315791fe4" providerId="ADAL" clId="{906DE169-A945-304F-92F4-4D25286FC870}" dt="2023-03-06T07:01:24.300" v="125" actId="139"/>
          <ac:spMkLst>
            <pc:docMk/>
            <pc:sldMk cId="620451345" sldId="405"/>
            <ac:spMk id="2" creationId="{7B455D9E-6EE0-ED75-C31C-9C07C78BE6B4}"/>
          </ac:spMkLst>
        </pc:spChg>
      </pc:sldChg>
      <pc:sldChg chg="modSp mod">
        <pc:chgData name="Nicholas Gibbins" userId="6a0e944c-4d97-467d-bb7a-7c3315791fe4" providerId="ADAL" clId="{906DE169-A945-304F-92F4-4D25286FC870}" dt="2023-03-06T07:02:03.800" v="131" actId="20577"/>
        <pc:sldMkLst>
          <pc:docMk/>
          <pc:sldMk cId="1591276665" sldId="416"/>
        </pc:sldMkLst>
        <pc:spChg chg="mod">
          <ac:chgData name="Nicholas Gibbins" userId="6a0e944c-4d97-467d-bb7a-7c3315791fe4" providerId="ADAL" clId="{906DE169-A945-304F-92F4-4D25286FC870}" dt="2023-03-06T07:02:03.800" v="131" actId="20577"/>
          <ac:spMkLst>
            <pc:docMk/>
            <pc:sldMk cId="1591276665" sldId="416"/>
            <ac:spMk id="2" creationId="{F5A36548-3AC3-1703-5B70-EB78359CAB2A}"/>
          </ac:spMkLst>
        </pc:spChg>
      </pc:sldChg>
      <pc:sldChg chg="modSp mod">
        <pc:chgData name="Nicholas Gibbins" userId="6a0e944c-4d97-467d-bb7a-7c3315791fe4" providerId="ADAL" clId="{906DE169-A945-304F-92F4-4D25286FC870}" dt="2023-03-06T07:02:14.375" v="138" actId="20577"/>
        <pc:sldMkLst>
          <pc:docMk/>
          <pc:sldMk cId="144506431" sldId="417"/>
        </pc:sldMkLst>
        <pc:spChg chg="mod">
          <ac:chgData name="Nicholas Gibbins" userId="6a0e944c-4d97-467d-bb7a-7c3315791fe4" providerId="ADAL" clId="{906DE169-A945-304F-92F4-4D25286FC870}" dt="2023-03-06T07:02:14.375" v="138" actId="20577"/>
          <ac:spMkLst>
            <pc:docMk/>
            <pc:sldMk cId="144506431" sldId="417"/>
            <ac:spMk id="2" creationId="{82699AEF-19EB-6D03-FEF2-3C03BB0C721B}"/>
          </ac:spMkLst>
        </pc:spChg>
      </pc:sldChg>
      <pc:sldChg chg="modSp mod">
        <pc:chgData name="Nicholas Gibbins" userId="6a0e944c-4d97-467d-bb7a-7c3315791fe4" providerId="ADAL" clId="{906DE169-A945-304F-92F4-4D25286FC870}" dt="2023-03-06T07:02:18.310" v="139" actId="5793"/>
        <pc:sldMkLst>
          <pc:docMk/>
          <pc:sldMk cId="577593806" sldId="418"/>
        </pc:sldMkLst>
        <pc:spChg chg="mod">
          <ac:chgData name="Nicholas Gibbins" userId="6a0e944c-4d97-467d-bb7a-7c3315791fe4" providerId="ADAL" clId="{906DE169-A945-304F-92F4-4D25286FC870}" dt="2023-03-06T07:02:18.310" v="139" actId="5793"/>
          <ac:spMkLst>
            <pc:docMk/>
            <pc:sldMk cId="577593806" sldId="418"/>
            <ac:spMk id="2" creationId="{12CEBB2E-C4D7-68E7-7D43-243221539977}"/>
          </ac:spMkLst>
        </pc:spChg>
      </pc:sldChg>
      <pc:sldChg chg="addSp delSp modSp mod">
        <pc:chgData name="Nicholas Gibbins" userId="6a0e944c-4d97-467d-bb7a-7c3315791fe4" providerId="ADAL" clId="{906DE169-A945-304F-92F4-4D25286FC870}" dt="2023-03-06T07:04:41.298" v="173" actId="5793"/>
        <pc:sldMkLst>
          <pc:docMk/>
          <pc:sldMk cId="3154429848" sldId="423"/>
        </pc:sldMkLst>
        <pc:spChg chg="mod">
          <ac:chgData name="Nicholas Gibbins" userId="6a0e944c-4d97-467d-bb7a-7c3315791fe4" providerId="ADAL" clId="{906DE169-A945-304F-92F4-4D25286FC870}" dt="2023-03-06T07:04:41.298" v="173" actId="5793"/>
          <ac:spMkLst>
            <pc:docMk/>
            <pc:sldMk cId="3154429848" sldId="423"/>
            <ac:spMk id="2" creationId="{F904ABFD-2F97-5C81-23B0-D4EC49163B52}"/>
          </ac:spMkLst>
        </pc:spChg>
        <pc:spChg chg="add del mod">
          <ac:chgData name="Nicholas Gibbins" userId="6a0e944c-4d97-467d-bb7a-7c3315791fe4" providerId="ADAL" clId="{906DE169-A945-304F-92F4-4D25286FC870}" dt="2023-03-06T07:04:31.545" v="168"/>
          <ac:spMkLst>
            <pc:docMk/>
            <pc:sldMk cId="3154429848" sldId="423"/>
            <ac:spMk id="3" creationId="{8D5BEDBB-AABE-B4C6-2279-FF22627670E9}"/>
          </ac:spMkLst>
        </pc:spChg>
        <pc:spChg chg="add del mod">
          <ac:chgData name="Nicholas Gibbins" userId="6a0e944c-4d97-467d-bb7a-7c3315791fe4" providerId="ADAL" clId="{906DE169-A945-304F-92F4-4D25286FC870}" dt="2023-03-06T07:04:31.545" v="168"/>
          <ac:spMkLst>
            <pc:docMk/>
            <pc:sldMk cId="3154429848" sldId="423"/>
            <ac:spMk id="4" creationId="{E9A8E512-0C12-BC47-CAE4-7229AB06D321}"/>
          </ac:spMkLst>
        </pc:spChg>
        <pc:spChg chg="del">
          <ac:chgData name="Nicholas Gibbins" userId="6a0e944c-4d97-467d-bb7a-7c3315791fe4" providerId="ADAL" clId="{906DE169-A945-304F-92F4-4D25286FC870}" dt="2023-03-06T07:04:31.545" v="168"/>
          <ac:spMkLst>
            <pc:docMk/>
            <pc:sldMk cId="3154429848" sldId="423"/>
            <ac:spMk id="5" creationId="{19DF4D86-2471-36CB-0D98-2A637BC99D02}"/>
          </ac:spMkLst>
        </pc:spChg>
        <pc:spChg chg="add mod">
          <ac:chgData name="Nicholas Gibbins" userId="6a0e944c-4d97-467d-bb7a-7c3315791fe4" providerId="ADAL" clId="{906DE169-A945-304F-92F4-4D25286FC870}" dt="2023-03-06T07:04:31.545" v="168"/>
          <ac:spMkLst>
            <pc:docMk/>
            <pc:sldMk cId="3154429848" sldId="423"/>
            <ac:spMk id="6" creationId="{67ED85A9-AF5F-726D-11A9-60A337C1945B}"/>
          </ac:spMkLst>
        </pc:spChg>
        <pc:spChg chg="mod">
          <ac:chgData name="Nicholas Gibbins" userId="6a0e944c-4d97-467d-bb7a-7c3315791fe4" providerId="ADAL" clId="{906DE169-A945-304F-92F4-4D25286FC870}" dt="2023-03-06T07:04:31.545" v="168"/>
          <ac:spMkLst>
            <pc:docMk/>
            <pc:sldMk cId="3154429848" sldId="423"/>
            <ac:spMk id="63489" creationId="{00000000-0000-0000-0000-000000000000}"/>
          </ac:spMkLst>
        </pc:spChg>
      </pc:sldChg>
      <pc:sldChg chg="modSp mod">
        <pc:chgData name="Nicholas Gibbins" userId="6a0e944c-4d97-467d-bb7a-7c3315791fe4" providerId="ADAL" clId="{906DE169-A945-304F-92F4-4D25286FC870}" dt="2023-03-06T07:04:47.656" v="177" actId="5793"/>
        <pc:sldMkLst>
          <pc:docMk/>
          <pc:sldMk cId="3218045391" sldId="424"/>
        </pc:sldMkLst>
        <pc:spChg chg="mod">
          <ac:chgData name="Nicholas Gibbins" userId="6a0e944c-4d97-467d-bb7a-7c3315791fe4" providerId="ADAL" clId="{906DE169-A945-304F-92F4-4D25286FC870}" dt="2023-03-06T07:04:47.656" v="177" actId="5793"/>
          <ac:spMkLst>
            <pc:docMk/>
            <pc:sldMk cId="3218045391" sldId="424"/>
            <ac:spMk id="2" creationId="{261757C8-78C0-E1A2-8367-B750BDCA7E8A}"/>
          </ac:spMkLst>
        </pc:spChg>
      </pc:sldChg>
      <pc:sldChg chg="modSp mod">
        <pc:chgData name="Nicholas Gibbins" userId="6a0e944c-4d97-467d-bb7a-7c3315791fe4" providerId="ADAL" clId="{906DE169-A945-304F-92F4-4D25286FC870}" dt="2023-03-06T06:55:13.109" v="28" actId="5793"/>
        <pc:sldMkLst>
          <pc:docMk/>
          <pc:sldMk cId="2599393302" sldId="443"/>
        </pc:sldMkLst>
        <pc:spChg chg="mod">
          <ac:chgData name="Nicholas Gibbins" userId="6a0e944c-4d97-467d-bb7a-7c3315791fe4" providerId="ADAL" clId="{906DE169-A945-304F-92F4-4D25286FC870}" dt="2023-03-06T06:55:13.109" v="28" actId="5793"/>
          <ac:spMkLst>
            <pc:docMk/>
            <pc:sldMk cId="2599393302" sldId="443"/>
            <ac:spMk id="5" creationId="{707744BB-ADF7-4440-B419-80619579D1FA}"/>
          </ac:spMkLst>
        </pc:spChg>
      </pc:sldChg>
      <pc:sldChg chg="del">
        <pc:chgData name="Nicholas Gibbins" userId="6a0e944c-4d97-467d-bb7a-7c3315791fe4" providerId="ADAL" clId="{906DE169-A945-304F-92F4-4D25286FC870}" dt="2023-03-06T06:54:25.674" v="0" actId="2696"/>
        <pc:sldMkLst>
          <pc:docMk/>
          <pc:sldMk cId="1137320543" sldId="444"/>
        </pc:sldMkLst>
      </pc:sldChg>
      <pc:sldChg chg="addSp modSp mod modClrScheme chgLayout">
        <pc:chgData name="Nicholas Gibbins" userId="6a0e944c-4d97-467d-bb7a-7c3315791fe4" providerId="ADAL" clId="{906DE169-A945-304F-92F4-4D25286FC870}" dt="2023-03-06T07:03:31.871" v="153" actId="1076"/>
        <pc:sldMkLst>
          <pc:docMk/>
          <pc:sldMk cId="1266672435" sldId="453"/>
        </pc:sldMkLst>
        <pc:spChg chg="mod ord">
          <ac:chgData name="Nicholas Gibbins" userId="6a0e944c-4d97-467d-bb7a-7c3315791fe4" providerId="ADAL" clId="{906DE169-A945-304F-92F4-4D25286FC870}" dt="2023-03-06T07:02:33.001" v="140" actId="700"/>
          <ac:spMkLst>
            <pc:docMk/>
            <pc:sldMk cId="1266672435" sldId="453"/>
            <ac:spMk id="2" creationId="{B790CEB6-3D22-7746-A5E3-6A68E6CC3403}"/>
          </ac:spMkLst>
        </pc:spChg>
        <pc:spChg chg="mod ord">
          <ac:chgData name="Nicholas Gibbins" userId="6a0e944c-4d97-467d-bb7a-7c3315791fe4" providerId="ADAL" clId="{906DE169-A945-304F-92F4-4D25286FC870}" dt="2023-03-06T07:02:36.271" v="141" actId="21"/>
          <ac:spMkLst>
            <pc:docMk/>
            <pc:sldMk cId="1266672435" sldId="453"/>
            <ac:spMk id="3" creationId="{0A3AEEAE-DCA9-354F-8079-287D56ACF2C5}"/>
          </ac:spMkLst>
        </pc:spChg>
        <pc:spChg chg="mod ord">
          <ac:chgData name="Nicholas Gibbins" userId="6a0e944c-4d97-467d-bb7a-7c3315791fe4" providerId="ADAL" clId="{906DE169-A945-304F-92F4-4D25286FC870}" dt="2023-03-06T07:02:33.001" v="140" actId="700"/>
          <ac:spMkLst>
            <pc:docMk/>
            <pc:sldMk cId="1266672435" sldId="453"/>
            <ac:spMk id="4" creationId="{AE619981-7A13-B946-B9AA-879E826F7C30}"/>
          </ac:spMkLst>
        </pc:spChg>
        <pc:spChg chg="add mod ord">
          <ac:chgData name="Nicholas Gibbins" userId="6a0e944c-4d97-467d-bb7a-7c3315791fe4" providerId="ADAL" clId="{906DE169-A945-304F-92F4-4D25286FC870}" dt="2023-03-06T07:02:39.741" v="144" actId="5793"/>
          <ac:spMkLst>
            <pc:docMk/>
            <pc:sldMk cId="1266672435" sldId="453"/>
            <ac:spMk id="6" creationId="{F7F62699-B3B7-22B1-855D-03269F0586A0}"/>
          </ac:spMkLst>
        </pc:spChg>
        <pc:spChg chg="add mod ord">
          <ac:chgData name="Nicholas Gibbins" userId="6a0e944c-4d97-467d-bb7a-7c3315791fe4" providerId="ADAL" clId="{906DE169-A945-304F-92F4-4D25286FC870}" dt="2023-03-06T07:02:33.001" v="140" actId="700"/>
          <ac:spMkLst>
            <pc:docMk/>
            <pc:sldMk cId="1266672435" sldId="453"/>
            <ac:spMk id="7" creationId="{6D3313D6-0CFF-47B5-7C64-461E967C44D8}"/>
          </ac:spMkLst>
        </pc:spChg>
        <pc:picChg chg="mod">
          <ac:chgData name="Nicholas Gibbins" userId="6a0e944c-4d97-467d-bb7a-7c3315791fe4" providerId="ADAL" clId="{906DE169-A945-304F-92F4-4D25286FC870}" dt="2023-03-06T07:03:31.871" v="153" actId="1076"/>
          <ac:picMkLst>
            <pc:docMk/>
            <pc:sldMk cId="1266672435" sldId="453"/>
            <ac:picMk id="5" creationId="{6C3955EC-51A7-7D47-A90C-B4ACF5E93B7F}"/>
          </ac:picMkLst>
        </pc:picChg>
      </pc:sldChg>
      <pc:sldChg chg="addSp modSp mod modClrScheme chgLayout">
        <pc:chgData name="Nicholas Gibbins" userId="6a0e944c-4d97-467d-bb7a-7c3315791fe4" providerId="ADAL" clId="{906DE169-A945-304F-92F4-4D25286FC870}" dt="2023-03-06T07:03:47.954" v="157" actId="1076"/>
        <pc:sldMkLst>
          <pc:docMk/>
          <pc:sldMk cId="837703123" sldId="454"/>
        </pc:sldMkLst>
        <pc:spChg chg="mod ord">
          <ac:chgData name="Nicholas Gibbins" userId="6a0e944c-4d97-467d-bb7a-7c3315791fe4" providerId="ADAL" clId="{906DE169-A945-304F-92F4-4D25286FC870}" dt="2023-03-06T07:02:45.166" v="145" actId="700"/>
          <ac:spMkLst>
            <pc:docMk/>
            <pc:sldMk cId="837703123" sldId="454"/>
            <ac:spMk id="2" creationId="{B790CEB6-3D22-7746-A5E3-6A68E6CC3403}"/>
          </ac:spMkLst>
        </pc:spChg>
        <pc:spChg chg="mod ord">
          <ac:chgData name="Nicholas Gibbins" userId="6a0e944c-4d97-467d-bb7a-7c3315791fe4" providerId="ADAL" clId="{906DE169-A945-304F-92F4-4D25286FC870}" dt="2023-03-06T07:02:48.375" v="146" actId="21"/>
          <ac:spMkLst>
            <pc:docMk/>
            <pc:sldMk cId="837703123" sldId="454"/>
            <ac:spMk id="3" creationId="{0A3AEEAE-DCA9-354F-8079-287D56ACF2C5}"/>
          </ac:spMkLst>
        </pc:spChg>
        <pc:spChg chg="mod ord">
          <ac:chgData name="Nicholas Gibbins" userId="6a0e944c-4d97-467d-bb7a-7c3315791fe4" providerId="ADAL" clId="{906DE169-A945-304F-92F4-4D25286FC870}" dt="2023-03-06T07:02:45.166" v="145" actId="700"/>
          <ac:spMkLst>
            <pc:docMk/>
            <pc:sldMk cId="837703123" sldId="454"/>
            <ac:spMk id="4" creationId="{AE619981-7A13-B946-B9AA-879E826F7C30}"/>
          </ac:spMkLst>
        </pc:spChg>
        <pc:spChg chg="add mod ord">
          <ac:chgData name="Nicholas Gibbins" userId="6a0e944c-4d97-467d-bb7a-7c3315791fe4" providerId="ADAL" clId="{906DE169-A945-304F-92F4-4D25286FC870}" dt="2023-03-06T07:02:51.158" v="148" actId="5793"/>
          <ac:spMkLst>
            <pc:docMk/>
            <pc:sldMk cId="837703123" sldId="454"/>
            <ac:spMk id="5" creationId="{912D750F-BD8E-A7F8-828A-1B2613ABB51E}"/>
          </ac:spMkLst>
        </pc:spChg>
        <pc:spChg chg="add mod ord">
          <ac:chgData name="Nicholas Gibbins" userId="6a0e944c-4d97-467d-bb7a-7c3315791fe4" providerId="ADAL" clId="{906DE169-A945-304F-92F4-4D25286FC870}" dt="2023-03-06T07:02:45.166" v="145" actId="700"/>
          <ac:spMkLst>
            <pc:docMk/>
            <pc:sldMk cId="837703123" sldId="454"/>
            <ac:spMk id="7" creationId="{93AE0D9D-3DF8-A3FF-BC13-6E6946973990}"/>
          </ac:spMkLst>
        </pc:spChg>
        <pc:picChg chg="mod">
          <ac:chgData name="Nicholas Gibbins" userId="6a0e944c-4d97-467d-bb7a-7c3315791fe4" providerId="ADAL" clId="{906DE169-A945-304F-92F4-4D25286FC870}" dt="2023-03-06T07:03:47.954" v="157" actId="1076"/>
          <ac:picMkLst>
            <pc:docMk/>
            <pc:sldMk cId="837703123" sldId="454"/>
            <ac:picMk id="6" creationId="{2BC0C60E-049B-A547-986B-EBDC42AACCA1}"/>
          </ac:picMkLst>
        </pc:picChg>
      </pc:sldChg>
      <pc:sldChg chg="modSp mod">
        <pc:chgData name="Nicholas Gibbins" userId="6a0e944c-4d97-467d-bb7a-7c3315791fe4" providerId="ADAL" clId="{906DE169-A945-304F-92F4-4D25286FC870}" dt="2023-03-06T07:04:25.353" v="167" actId="20577"/>
        <pc:sldMkLst>
          <pc:docMk/>
          <pc:sldMk cId="1771174570" sldId="457"/>
        </pc:sldMkLst>
        <pc:spChg chg="mod">
          <ac:chgData name="Nicholas Gibbins" userId="6a0e944c-4d97-467d-bb7a-7c3315791fe4" providerId="ADAL" clId="{906DE169-A945-304F-92F4-4D25286FC870}" dt="2023-03-06T07:04:25.353" v="167" actId="20577"/>
          <ac:spMkLst>
            <pc:docMk/>
            <pc:sldMk cId="1771174570" sldId="457"/>
            <ac:spMk id="3" creationId="{ADDF3757-E169-2844-B23E-4EFC836FC1AE}"/>
          </ac:spMkLst>
        </pc:spChg>
      </pc:sldChg>
      <pc:sldChg chg="addSp delSp modSp mod">
        <pc:chgData name="Nicholas Gibbins" userId="6a0e944c-4d97-467d-bb7a-7c3315791fe4" providerId="ADAL" clId="{906DE169-A945-304F-92F4-4D25286FC870}" dt="2023-03-06T06:58:07.235" v="63" actId="5793"/>
        <pc:sldMkLst>
          <pc:docMk/>
          <pc:sldMk cId="3350964508" sldId="461"/>
        </pc:sldMkLst>
        <pc:spChg chg="add del mod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3" creationId="{A3098874-B9A5-52C4-29F4-6ACA13CECE03}"/>
          </ac:spMkLst>
        </pc:spChg>
        <pc:spChg chg="mod">
          <ac:chgData name="Nicholas Gibbins" userId="6a0e944c-4d97-467d-bb7a-7c3315791fe4" providerId="ADAL" clId="{906DE169-A945-304F-92F4-4D25286FC870}" dt="2023-03-06T06:58:07.235" v="63" actId="5793"/>
          <ac:spMkLst>
            <pc:docMk/>
            <pc:sldMk cId="3350964508" sldId="461"/>
            <ac:spMk id="4" creationId="{3E0182E4-72BF-4665-27CA-1FBDAF074BE5}"/>
          </ac:spMkLst>
        </pc:spChg>
        <pc:spChg chg="del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5" creationId="{3E68D46A-D2F6-45C3-C823-0BCF788B03F4}"/>
          </ac:spMkLst>
        </pc:spChg>
        <pc:spChg chg="add del mod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6" creationId="{E56B91C0-5343-1CE8-911C-B19DD260E53A}"/>
          </ac:spMkLst>
        </pc:spChg>
        <pc:spChg chg="add mod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7" creationId="{3328AD73-6C28-CECC-AA8F-AD8D95907C97}"/>
          </ac:spMkLst>
        </pc:spChg>
        <pc:spChg chg="add mod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8" creationId="{0A9CB351-B258-C3DC-AD32-868A1CE7F6D3}"/>
          </ac:spMkLst>
        </pc:spChg>
        <pc:spChg chg="mod">
          <ac:chgData name="Nicholas Gibbins" userId="6a0e944c-4d97-467d-bb7a-7c3315791fe4" providerId="ADAL" clId="{906DE169-A945-304F-92F4-4D25286FC870}" dt="2023-03-06T06:57:59.045" v="60"/>
          <ac:spMkLst>
            <pc:docMk/>
            <pc:sldMk cId="3350964508" sldId="461"/>
            <ac:spMk id="27649" creationId="{00000000-0000-0000-0000-000000000000}"/>
          </ac:spMkLst>
        </pc:spChg>
      </pc:sldChg>
      <pc:sldChg chg="modSp mod">
        <pc:chgData name="Nicholas Gibbins" userId="6a0e944c-4d97-467d-bb7a-7c3315791fe4" providerId="ADAL" clId="{906DE169-A945-304F-92F4-4D25286FC870}" dt="2023-03-06T06:58:43.210" v="70" actId="5793"/>
        <pc:sldMkLst>
          <pc:docMk/>
          <pc:sldMk cId="4261226818" sldId="462"/>
        </pc:sldMkLst>
        <pc:spChg chg="mod">
          <ac:chgData name="Nicholas Gibbins" userId="6a0e944c-4d97-467d-bb7a-7c3315791fe4" providerId="ADAL" clId="{906DE169-A945-304F-92F4-4D25286FC870}" dt="2023-03-06T06:58:43.210" v="70" actId="5793"/>
          <ac:spMkLst>
            <pc:docMk/>
            <pc:sldMk cId="4261226818" sldId="462"/>
            <ac:spMk id="3" creationId="{FC7C65E9-147C-0533-74B8-6BCD060D7159}"/>
          </ac:spMkLst>
        </pc:spChg>
      </pc:sldChg>
      <pc:sldChg chg="modSp mod">
        <pc:chgData name="Nicholas Gibbins" userId="6a0e944c-4d97-467d-bb7a-7c3315791fe4" providerId="ADAL" clId="{906DE169-A945-304F-92F4-4D25286FC870}" dt="2023-03-06T07:00:33.955" v="90" actId="207"/>
        <pc:sldMkLst>
          <pc:docMk/>
          <pc:sldMk cId="3444126374" sldId="463"/>
        </pc:sldMkLst>
        <pc:spChg chg="mod">
          <ac:chgData name="Nicholas Gibbins" userId="6a0e944c-4d97-467d-bb7a-7c3315791fe4" providerId="ADAL" clId="{906DE169-A945-304F-92F4-4D25286FC870}" dt="2023-03-06T07:00:33.955" v="90" actId="207"/>
          <ac:spMkLst>
            <pc:docMk/>
            <pc:sldMk cId="3444126374" sldId="463"/>
            <ac:spMk id="5" creationId="{7DB7F79E-F297-2238-B20F-E999B9CF060B}"/>
          </ac:spMkLst>
        </pc:spChg>
      </pc:sldChg>
      <pc:sldChg chg="modSp mod">
        <pc:chgData name="Nicholas Gibbins" userId="6a0e944c-4d97-467d-bb7a-7c3315791fe4" providerId="ADAL" clId="{906DE169-A945-304F-92F4-4D25286FC870}" dt="2023-03-06T07:00:30.457" v="89" actId="207"/>
        <pc:sldMkLst>
          <pc:docMk/>
          <pc:sldMk cId="1127178764" sldId="464"/>
        </pc:sldMkLst>
        <pc:spChg chg="mod">
          <ac:chgData name="Nicholas Gibbins" userId="6a0e944c-4d97-467d-bb7a-7c3315791fe4" providerId="ADAL" clId="{906DE169-A945-304F-92F4-4D25286FC870}" dt="2023-03-06T07:00:30.457" v="89" actId="207"/>
          <ac:spMkLst>
            <pc:docMk/>
            <pc:sldMk cId="1127178764" sldId="464"/>
            <ac:spMk id="3" creationId="{901EDE73-5922-C9CF-4401-178545D1EDC2}"/>
          </ac:spMkLst>
        </pc:spChg>
      </pc:sldChg>
      <pc:sldChg chg="modSp del">
        <pc:chgData name="Nicholas Gibbins" userId="6a0e944c-4d97-467d-bb7a-7c3315791fe4" providerId="ADAL" clId="{906DE169-A945-304F-92F4-4D25286FC870}" dt="2023-03-06T06:59:58.730" v="85" actId="2696"/>
        <pc:sldMkLst>
          <pc:docMk/>
          <pc:sldMk cId="565767870" sldId="465"/>
        </pc:sldMkLst>
        <pc:picChg chg="mod">
          <ac:chgData name="Nicholas Gibbins" userId="6a0e944c-4d97-467d-bb7a-7c3315791fe4" providerId="ADAL" clId="{906DE169-A945-304F-92F4-4D25286FC870}" dt="2023-03-06T06:59:50.789" v="84" actId="167"/>
          <ac:picMkLst>
            <pc:docMk/>
            <pc:sldMk cId="565767870" sldId="465"/>
            <ac:picMk id="3789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829840-E135-AD46-B131-8D82F63733CC}" type="slidenum">
              <a:rPr lang="en-US"/>
              <a:pPr/>
              <a:t>20</a:t>
            </a:fld>
            <a:endParaRPr lang="en-US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176604-0C04-3E4A-91C6-1E9651AFDA2E}" type="slidenum">
              <a:rPr lang="en-US"/>
              <a:pPr/>
              <a:t>30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81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B6152E-4A46-4E4C-B671-F123644561D4}" type="slidenum">
              <a:rPr lang="en-US"/>
              <a:pPr/>
              <a:t>31</a:t>
            </a:fld>
            <a:endParaRPr lang="en-US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03769D-CDA2-8847-BC2F-EF9316C855F5}" type="slidenum">
              <a:rPr lang="en-US"/>
              <a:pPr/>
              <a:t>32</a:t>
            </a:fld>
            <a:endParaRPr lang="en-US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27901-74CF-424F-8E67-F055E57334D9}" type="slidenum">
              <a:rPr lang="en-US"/>
              <a:pPr/>
              <a:t>33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27901-74CF-424F-8E67-F055E57334D9}" type="slidenum">
              <a:rPr lang="en-US"/>
              <a:pPr/>
              <a:t>34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389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28598-A566-DE45-90DB-A9C1D3222719}" type="slidenum">
              <a:rPr lang="en-US"/>
              <a:pPr/>
              <a:t>35</a:t>
            </a:fld>
            <a:endParaRPr lang="en-US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EF2C41-6E4C-BA43-AC25-32933434FD34}" type="slidenum">
              <a:rPr lang="en-US"/>
              <a:pPr/>
              <a:t>37</a:t>
            </a:fld>
            <a:endParaRPr lang="en-US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705292-8CB4-424D-A228-5EFCC542AADC}" type="slidenum">
              <a:rPr lang="en-US"/>
              <a:pPr/>
              <a:t>38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705292-8CB4-424D-A228-5EFCC542AADC}" type="slidenum">
              <a:rPr lang="en-US"/>
              <a:pPr/>
              <a:t>39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839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705292-8CB4-424D-A228-5EFCC542AADC}" type="slidenum">
              <a:rPr lang="en-US"/>
              <a:pPr/>
              <a:t>40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84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4D5A62-B348-224A-A195-E7E7601A4458}" type="slidenum">
              <a:rPr lang="en-US"/>
              <a:pPr/>
              <a:t>21</a:t>
            </a:fld>
            <a:endParaRPr lang="en-US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55A2A7-5A50-034A-9D5F-BC2753EE9890}" type="slidenum">
              <a:rPr lang="en-US"/>
              <a:pPr/>
              <a:t>41</a:t>
            </a:fld>
            <a:endParaRPr lang="en-US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C493A3-1A3A-F843-90C0-A801C2D459B8}" type="slidenum">
              <a:rPr lang="en-US"/>
              <a:pPr/>
              <a:t>42</a:t>
            </a:fld>
            <a:endParaRPr lang="en-US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C1AED6-7215-7648-A6E5-018C8AD80F8F}" type="slidenum">
              <a:rPr lang="en-US"/>
              <a:pPr/>
              <a:t>43</a:t>
            </a:fld>
            <a:endParaRPr lang="en-US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BD27D6-578D-2C43-8B4C-1095D44EAE7A}" type="slidenum">
              <a:rPr lang="en-US"/>
              <a:pPr/>
              <a:t>44</a:t>
            </a:fld>
            <a:endParaRPr lang="en-US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E35D94-8393-6544-AF3A-D6C8D462784B}" type="slidenum">
              <a:rPr lang="en-US"/>
              <a:pPr/>
              <a:t>45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55D52F-181F-6E40-80A7-11AF2638F9EF}" type="slidenum">
              <a:rPr lang="en-US"/>
              <a:pPr/>
              <a:t>46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2E9711-C545-B749-92D5-56BDB890E795}" type="slidenum">
              <a:rPr lang="en-US"/>
              <a:pPr/>
              <a:t>47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08B0F1-F3CB-884F-9530-D967C6376294}" type="slidenum">
              <a:rPr lang="en-US"/>
              <a:pPr/>
              <a:t>48</a:t>
            </a:fld>
            <a:endParaRPr lang="en-US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168DB0-488E-EB4A-B6F2-02097E5EDF99}" type="slidenum">
              <a:rPr lang="en-US"/>
              <a:pPr/>
              <a:t>49</a:t>
            </a:fld>
            <a:endParaRPr lang="en-US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40D433-EB4E-4C42-B5F0-FEC2447B3BF7}" type="slidenum">
              <a:rPr lang="en-US"/>
              <a:pPr/>
              <a:t>50</a:t>
            </a:fld>
            <a:endParaRPr lang="en-US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834082-0E86-4842-9345-55E1E36CE8AA}" type="slidenum">
              <a:rPr lang="en-US"/>
              <a:pPr/>
              <a:t>22</a:t>
            </a:fld>
            <a:endParaRPr lang="en-US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1E2408-210C-1343-965B-D7A830F63A0D}" type="slidenum">
              <a:rPr lang="en-US"/>
              <a:pPr/>
              <a:t>51</a:t>
            </a:fld>
            <a:endParaRPr lang="en-US"/>
          </a:p>
        </p:txBody>
      </p:sp>
      <p:sp>
        <p:nvSpPr>
          <p:cNvPr id="1126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B368A5-8819-DF4A-848E-78E3A1A44340}" type="slidenum">
              <a:rPr lang="en-US"/>
              <a:pPr/>
              <a:t>52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2498A4-40FC-0148-97DF-D0A2EC6F2DE8}" type="slidenum">
              <a:rPr lang="en-US"/>
              <a:pPr/>
              <a:t>53</a:t>
            </a:fld>
            <a:endParaRPr lang="en-US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D9127A-2260-2C40-869C-CEA5D04C0965}" type="slidenum">
              <a:rPr lang="en-US"/>
              <a:pPr/>
              <a:t>54</a:t>
            </a:fld>
            <a:endParaRPr lang="en-US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3D3738-AB0B-744A-A89F-BE0A5CD9265B}" type="slidenum">
              <a:rPr lang="en-US"/>
              <a:pPr/>
              <a:t>55</a:t>
            </a:fld>
            <a:endParaRPr lang="en-US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DA704-4010-504C-8A93-BF1F96017CAF}" type="slidenum">
              <a:rPr lang="en-US"/>
              <a:pPr/>
              <a:t>56</a:t>
            </a:fld>
            <a:endParaRPr lang="en-US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9C41B9-8447-084E-837E-1097300ED4BB}" type="slidenum">
              <a:rPr lang="en-US"/>
              <a:pPr/>
              <a:t>60</a:t>
            </a:fld>
            <a:endParaRPr lang="en-US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125D3D-068A-7E4F-8DAC-BBF8D0D0B0AC}" type="slidenum">
              <a:rPr lang="en-US"/>
              <a:pPr/>
              <a:t>61</a:t>
            </a:fld>
            <a:endParaRPr lang="en-US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950178-7F8E-1D40-9FA6-20FFB3B550D4}" type="slidenum">
              <a:rPr lang="en-US"/>
              <a:pPr/>
              <a:t>62</a:t>
            </a:fld>
            <a:endParaRPr lang="en-US"/>
          </a:p>
        </p:txBody>
      </p:sp>
      <p:sp>
        <p:nvSpPr>
          <p:cNvPr id="1239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39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F0AAB9-ED2A-584E-B8A3-351C7BF50923}" type="slidenum">
              <a:rPr lang="en-US"/>
              <a:pPr/>
              <a:t>65</a:t>
            </a:fld>
            <a:endParaRPr lang="en-US"/>
          </a:p>
        </p:txBody>
      </p:sp>
      <p:sp>
        <p:nvSpPr>
          <p:cNvPr id="1259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59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26066C-8FDA-AD4B-BFF9-7418D8EF73A3}" type="slidenum">
              <a:rPr lang="en-US"/>
              <a:pPr/>
              <a:t>23</a:t>
            </a:fld>
            <a:endParaRPr lang="en-US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E95C24-59D8-A24F-BC62-9BF7624A9D76}" type="slidenum">
              <a:rPr lang="en-US"/>
              <a:pPr/>
              <a:t>25</a:t>
            </a:fld>
            <a:endParaRPr lang="en-US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683938-FCD0-6744-BF91-05819C9B9AD5}" type="slidenum">
              <a:rPr lang="en-US"/>
              <a:pPr/>
              <a:t>26</a:t>
            </a:fld>
            <a:endParaRPr lang="en-US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6B3BCD-1AE7-6143-AFAA-5772F8906940}" type="slidenum">
              <a:rPr lang="en-US"/>
              <a:pPr/>
              <a:t>27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50888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2C31D4-0A9D-EF46-9F50-4913C74EF041}" type="slidenum">
              <a:rPr lang="en-US"/>
              <a:pPr/>
              <a:t>28</a:t>
            </a:fld>
            <a:endParaRPr lang="en-US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176604-0C04-3E4A-91C6-1E9651AFDA2E}" type="slidenum">
              <a:rPr lang="en-US"/>
              <a:pPr/>
              <a:t>29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3600450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3AF6A40-6B12-035A-5787-3E79047445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0689" y="1798956"/>
            <a:ext cx="3527424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78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76B4D-260D-4EC1-9A8A-CDDCEAC88F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8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700213"/>
            <a:ext cx="5562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562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C07C0-4185-4980-AEF7-9C22F08CAE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24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2B00E-0011-4642-9C0D-3293ED573B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7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6F1B5-0E55-4223-B6E1-753DD9389B5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233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722" r:id="rId11"/>
    <p:sldLayoutId id="2147483685" r:id="rId12"/>
    <p:sldLayoutId id="2147483687" r:id="rId13"/>
    <p:sldLayoutId id="2147483686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data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ikidata.org/wiki/Special:Statistics" TargetMode="Externa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data.org/wiki/Wikidata:Data_acces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korrekt.org/page/Wikidata:_A_Free_Collaborative_Knowledge_Base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orrekt.org/page/Introducing_Wikidata_to_the_Linked_Data_Web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sqid/#/status" TargetMode="External"/><Relationship Id="rId2" Type="http://schemas.openxmlformats.org/officeDocument/2006/relationships/hyperlink" Target="https://tools.wmflabs.org/sqid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query.wikidata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D1038-0B90-BF4C-9A90-8AB2F4C8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eBay KG</a:t>
            </a:r>
            <a:r>
              <a:rPr lang="de-DE"/>
              <a:t>: </a:t>
            </a:r>
            <a:r>
              <a:rPr lang="en-GB"/>
              <a:t>Faceted</a:t>
            </a:r>
            <a:r>
              <a:rPr lang="de-DE" dirty="0"/>
              <a:t> Browsing and Search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BEA358-4486-5C4F-8DAC-3BB3AE63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07C0-4185-4980-AEF7-9C22F08CAEC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052CC8-53CC-13C1-4947-F8316A4DD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420FF8-93C9-9445-B9FF-E315CE59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741" y="1655804"/>
            <a:ext cx="6948264" cy="5202197"/>
          </a:xfrm>
          <a:prstGeom prst="rect">
            <a:avLst/>
          </a:prstGeom>
        </p:spPr>
      </p:pic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C5E11DA7-7A62-8349-8980-A5FF5FC0E673}"/>
              </a:ext>
            </a:extLst>
          </p:cNvPr>
          <p:cNvSpPr/>
          <p:nvPr/>
        </p:nvSpPr>
        <p:spPr>
          <a:xfrm>
            <a:off x="1678263" y="3356993"/>
            <a:ext cx="1834158" cy="33087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 eaLnBrk="1" hangingPunct="1"/>
            <a:r>
              <a:rPr lang="de-DE" sz="2400" b="1" dirty="0"/>
              <a:t>Long </a:t>
            </a:r>
            <a:r>
              <a:rPr lang="de-DE" sz="2400" b="1" dirty="0" err="1"/>
              <a:t>list</a:t>
            </a:r>
            <a:r>
              <a:rPr lang="de-DE" sz="2400" b="1" dirty="0"/>
              <a:t> / </a:t>
            </a:r>
            <a:r>
              <a:rPr lang="de-DE" sz="2400" b="1" dirty="0" err="1"/>
              <a:t>ontology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04244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C2C5-7FCB-4641-80A6-9604742A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eBay Knowledge Graph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04C34D-E391-AD47-A10E-734EAF9651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Graph - Products, </a:t>
            </a:r>
            <a:r>
              <a:rPr lang="de-DE" dirty="0" err="1"/>
              <a:t>properties</a:t>
            </a:r>
            <a:r>
              <a:rPr lang="de-DE" dirty="0"/>
              <a:t>,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, </a:t>
            </a:r>
            <a:r>
              <a:rPr lang="de-DE" dirty="0" err="1"/>
              <a:t>fitment</a:t>
            </a:r>
            <a:r>
              <a:rPr lang="de-DE" dirty="0"/>
              <a:t>, </a:t>
            </a:r>
            <a:r>
              <a:rPr lang="de-DE" dirty="0" err="1"/>
              <a:t>relationships</a:t>
            </a:r>
            <a:r>
              <a:rPr lang="de-DE" dirty="0"/>
              <a:t>, </a:t>
            </a:r>
            <a:r>
              <a:rPr lang="de-DE" dirty="0" err="1"/>
              <a:t>standards</a:t>
            </a:r>
            <a:r>
              <a:rPr lang="de-DE" dirty="0"/>
              <a:t>, </a:t>
            </a:r>
            <a:r>
              <a:rPr lang="de-DE" dirty="0" err="1"/>
              <a:t>variations</a:t>
            </a:r>
            <a:r>
              <a:rPr lang="de-DE" dirty="0"/>
              <a:t>, </a:t>
            </a:r>
            <a:r>
              <a:rPr lang="de-DE" dirty="0" err="1"/>
              <a:t>people</a:t>
            </a:r>
            <a:r>
              <a:rPr lang="de-DE" dirty="0"/>
              <a:t>, </a:t>
            </a:r>
            <a:r>
              <a:rPr lang="de-DE" dirty="0" err="1"/>
              <a:t>places</a:t>
            </a:r>
            <a:r>
              <a:rPr lang="de-DE" dirty="0"/>
              <a:t>, </a:t>
            </a:r>
            <a:r>
              <a:rPr lang="de-DE" dirty="0" err="1"/>
              <a:t>brands</a:t>
            </a:r>
            <a:r>
              <a:rPr lang="de-DE" dirty="0"/>
              <a:t>, </a:t>
            </a:r>
            <a:r>
              <a:rPr lang="de-DE" dirty="0" err="1"/>
              <a:t>companies</a:t>
            </a:r>
            <a:r>
              <a:rPr lang="de-DE" dirty="0"/>
              <a:t>,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dates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90C667-211C-A64C-801F-3C68F8490D1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Biggest</a:t>
            </a:r>
            <a:r>
              <a:rPr lang="de-DE" dirty="0"/>
              <a:t> Problem: Identity </a:t>
            </a:r>
          </a:p>
          <a:p>
            <a:pPr lvl="1"/>
            <a:r>
              <a:rPr lang="de-DE" dirty="0"/>
              <a:t>Are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listings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product</a:t>
            </a:r>
            <a:r>
              <a:rPr lang="de-DE" dirty="0"/>
              <a:t>? </a:t>
            </a:r>
          </a:p>
          <a:p>
            <a:pPr lvl="1"/>
            <a:r>
              <a:rPr lang="de-DE" dirty="0"/>
              <a:t>Identity 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who’s</a:t>
            </a:r>
            <a:r>
              <a:rPr lang="de-DE" dirty="0"/>
              <a:t> </a:t>
            </a:r>
            <a:r>
              <a:rPr lang="de-DE" dirty="0" err="1"/>
              <a:t>asking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Buyer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Seller </a:t>
            </a:r>
            <a:r>
              <a:rPr lang="de-DE" dirty="0" err="1"/>
              <a:t>have</a:t>
            </a:r>
            <a:r>
              <a:rPr lang="de-DE" dirty="0"/>
              <a:t> different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50E7CE-5EC1-73C2-4073-95424BEA9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B820E4-236A-9D46-AE42-F2ED2435E5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DDE2B00E-0011-4642-9C0D-3293ED573B4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4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F0F43-41AA-A849-A87C-7F40D469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eBay / Amazon </a:t>
            </a:r>
            <a:r>
              <a:rPr lang="de-DE" dirty="0" err="1"/>
              <a:t>identity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F88645-AEF2-F24E-B151-8057342B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ACC6D6-46B0-4D0F-28D3-F7BF33708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FCE62C-2C3A-FF4C-9C75-C7363EF3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19" y="1773238"/>
            <a:ext cx="8488164" cy="51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D8FDFD-77FB-D0C0-6D2E-C3DBE3CD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714723-6300-9E4C-AB23-2EC8B3B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A6DA84-D804-AADF-DC1A-6EC324579C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51110F-D0CA-6A42-810C-563FF3BBA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1"/>
          <a:stretch/>
        </p:blipFill>
        <p:spPr>
          <a:xfrm>
            <a:off x="1658471" y="1473200"/>
            <a:ext cx="8875059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850A2-82CC-BC4B-992E-E3EC98BF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Google Knowledge Graph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D23557-F62A-F840-A735-56C1F1FA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59071-DCB3-BE44-A492-0C14E6008C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Strong </a:t>
            </a:r>
            <a:r>
              <a:rPr lang="de-DE" dirty="0" err="1"/>
              <a:t>Typing</a:t>
            </a:r>
            <a:endParaRPr lang="de-DE" dirty="0"/>
          </a:p>
          <a:p>
            <a:pPr lvl="1"/>
            <a:r>
              <a:rPr lang="de-DE" dirty="0" err="1"/>
              <a:t>Guiding</a:t>
            </a:r>
            <a:endParaRPr lang="de-DE" dirty="0"/>
          </a:p>
          <a:p>
            <a:pPr lvl="2"/>
            <a:r>
              <a:rPr lang="de-DE" dirty="0"/>
              <a:t>Natural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processing</a:t>
            </a:r>
            <a:endParaRPr lang="de-DE" dirty="0"/>
          </a:p>
          <a:p>
            <a:pPr lvl="2"/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  <a:p>
            <a:pPr lvl="2"/>
            <a:r>
              <a:rPr lang="de-DE" dirty="0" err="1"/>
              <a:t>Alignment</a:t>
            </a:r>
            <a:endParaRPr lang="de-DE" dirty="0"/>
          </a:p>
          <a:p>
            <a:pPr lvl="2"/>
            <a:r>
              <a:rPr lang="de-DE" dirty="0"/>
              <a:t>...</a:t>
            </a:r>
          </a:p>
          <a:p>
            <a:r>
              <a:rPr lang="de-DE" dirty="0" err="1"/>
              <a:t>Metatypes</a:t>
            </a:r>
            <a:endParaRPr lang="de-DE" dirty="0"/>
          </a:p>
          <a:p>
            <a:pPr lvl="1"/>
            <a:r>
              <a:rPr lang="de-DE" dirty="0"/>
              <a:t>Time-independent </a:t>
            </a:r>
            <a:r>
              <a:rPr lang="de-DE" dirty="0" err="1"/>
              <a:t>identities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substructures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time-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ones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044161-8068-7987-0542-59A6BC9F32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4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1098E-E3EA-FF46-8A48-D2BAA050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IBM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5A370E-2B0D-FC48-A598-DE6509FF8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390CE2-BD0D-6F82-2E02-CB15DDF90C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FA4819-137F-3D42-A820-0E7CDA61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04" y="1719732"/>
            <a:ext cx="9144000" cy="52665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F530C0-B1CE-5B44-9153-901A80F2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916832"/>
            <a:ext cx="77343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4E82B-F6FF-0D45-AD6A-610B3DFF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IBM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/ Open </a:t>
            </a:r>
            <a:r>
              <a:rPr lang="de-DE" dirty="0" err="1"/>
              <a:t>problems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5888945-395D-EE4D-8ADA-C1102E03E2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polymorphic</a:t>
            </a:r>
            <a:r>
              <a:rPr lang="de-DE" dirty="0"/>
              <a:t> </a:t>
            </a:r>
            <a:r>
              <a:rPr lang="de-DE" dirty="0" err="1"/>
              <a:t>stores</a:t>
            </a:r>
            <a:endParaRPr lang="de-DE" dirty="0"/>
          </a:p>
          <a:p>
            <a:r>
              <a:rPr lang="de-DE" dirty="0" err="1"/>
              <a:t>evidence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primitive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r>
              <a:rPr lang="de-DE" dirty="0"/>
              <a:t>push </a:t>
            </a:r>
            <a:r>
              <a:rPr lang="de-DE" dirty="0" err="1"/>
              <a:t>entity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runtime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context</a:t>
            </a:r>
            <a:endParaRPr lang="de-DE" dirty="0"/>
          </a:p>
          <a:p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piece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cascade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439319-D5C3-2B4D-BCEA-2C229154C83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 err="1"/>
              <a:t>modeling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analyzing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r>
              <a:rPr lang="de-DE" dirty="0" err="1"/>
              <a:t>merge</a:t>
            </a:r>
            <a:r>
              <a:rPr lang="de-DE" dirty="0"/>
              <a:t> </a:t>
            </a:r>
            <a:r>
              <a:rPr lang="de-DE" dirty="0" err="1"/>
              <a:t>relationships</a:t>
            </a:r>
            <a:r>
              <a:rPr lang="de-DE" dirty="0"/>
              <a:t> </a:t>
            </a:r>
            <a:r>
              <a:rPr lang="de-DE" dirty="0" err="1"/>
              <a:t>discovered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unstructured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relationships</a:t>
            </a:r>
            <a:endParaRPr lang="de-DE" dirty="0"/>
          </a:p>
          <a:p>
            <a:r>
              <a:rPr lang="de-DE" dirty="0" err="1"/>
              <a:t>federation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global,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customer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r>
              <a:rPr lang="de-DE" dirty="0" err="1"/>
              <a:t>incremental</a:t>
            </a:r>
            <a:r>
              <a:rPr lang="de-DE" dirty="0"/>
              <a:t> update </a:t>
            </a:r>
            <a:r>
              <a:rPr lang="de-DE" dirty="0" err="1"/>
              <a:t>of</a:t>
            </a:r>
            <a:r>
              <a:rPr lang="de-DE" dirty="0"/>
              <a:t> global </a:t>
            </a:r>
            <a:r>
              <a:rPr lang="de-DE" dirty="0" err="1"/>
              <a:t>knowledge</a:t>
            </a:r>
            <a:r>
              <a:rPr lang="de-DE" dirty="0"/>
              <a:t> on </a:t>
            </a:r>
            <a:r>
              <a:rPr lang="de-DE" dirty="0" err="1"/>
              <a:t>horizontally</a:t>
            </a:r>
            <a:r>
              <a:rPr lang="de-DE" dirty="0"/>
              <a:t> </a:t>
            </a:r>
            <a:r>
              <a:rPr lang="de-DE" dirty="0" err="1"/>
              <a:t>scaled</a:t>
            </a:r>
            <a:r>
              <a:rPr lang="de-DE" dirty="0"/>
              <a:t> </a:t>
            </a:r>
            <a:r>
              <a:rPr lang="de-DE" dirty="0" err="1"/>
              <a:t>stores</a:t>
            </a:r>
            <a:endParaRPr lang="de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2BBC21-4892-50BB-406A-7F10223A5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C8B3E-A8AA-DE42-8E5E-3773CA9382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6CB76B4D-260D-4EC1-9A8A-CDDCEAC88FCA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42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96C275-A578-C044-A624-049DEA64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F1B5-0E55-4223-B6E1-753DD9389B5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36A9FE-00E0-D102-129A-6F442B973C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888E0E-B376-8944-B429-DCBB753B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145504"/>
            <a:ext cx="9144000" cy="523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87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192F91-4CA3-6F41-8B7E-E7069C4E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</a:t>
            </a:r>
            <a:r>
              <a:rPr lang="de-DE" dirty="0" err="1"/>
              <a:t>Some</a:t>
            </a:r>
            <a:r>
              <a:rPr lang="de-DE" dirty="0"/>
              <a:t>) </a:t>
            </a:r>
            <a:r>
              <a:rPr lang="de-DE" dirty="0" err="1"/>
              <a:t>Pervasive</a:t>
            </a:r>
            <a:r>
              <a:rPr lang="de-DE" dirty="0"/>
              <a:t> </a:t>
            </a:r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5D47C9-2AD5-3E43-BDD2-1C0C82D8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B00E-0011-4642-9C0D-3293ED573B49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07744BB-ADF7-4440-B419-80619579D1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300"/>
              </a:spcAft>
              <a:buNone/>
            </a:pPr>
            <a:r>
              <a:rPr lang="de-DE" dirty="0" err="1"/>
              <a:t>Modelling</a:t>
            </a:r>
            <a:r>
              <a:rPr lang="de-DE" dirty="0"/>
              <a:t>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way</a:t>
            </a:r>
            <a:endParaRPr lang="de-DE" dirty="0"/>
          </a:p>
          <a:p>
            <a:pPr lvl="1">
              <a:spcAft>
                <a:spcPts val="300"/>
              </a:spcAft>
            </a:pPr>
            <a:r>
              <a:rPr lang="de-DE" dirty="0"/>
              <a:t>Graphs </a:t>
            </a:r>
            <a:r>
              <a:rPr lang="de-DE" dirty="0" err="1"/>
              <a:t>get</a:t>
            </a:r>
            <a:r>
              <a:rPr lang="de-DE" dirty="0"/>
              <a:t> large</a:t>
            </a:r>
          </a:p>
          <a:p>
            <a:pPr lvl="1">
              <a:spcAft>
                <a:spcPts val="300"/>
              </a:spcAft>
            </a:pPr>
            <a:r>
              <a:rPr lang="de-DE" dirty="0" err="1"/>
              <a:t>Maintained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large </a:t>
            </a:r>
            <a:r>
              <a:rPr lang="de-DE" dirty="0" err="1"/>
              <a:t>teams</a:t>
            </a:r>
            <a:r>
              <a:rPr lang="de-DE" dirty="0"/>
              <a:t> (600 </a:t>
            </a:r>
            <a:r>
              <a:rPr lang="de-DE" dirty="0" err="1"/>
              <a:t>for</a:t>
            </a:r>
            <a:r>
              <a:rPr lang="de-DE" dirty="0"/>
              <a:t> Google?)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mining</a:t>
            </a:r>
            <a:endParaRPr lang="de-DE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DE" dirty="0" err="1"/>
              <a:t>Refining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graph</a:t>
            </a:r>
            <a:endParaRPr lang="de-DE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DE" dirty="0" err="1"/>
              <a:t>Completing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graph</a:t>
            </a:r>
            <a:endParaRPr lang="de-DE" dirty="0"/>
          </a:p>
          <a:p>
            <a:pPr>
              <a:spcBef>
                <a:spcPts val="1800"/>
              </a:spcBef>
            </a:pPr>
            <a:r>
              <a:rPr lang="de-DE" dirty="0" err="1"/>
              <a:t>dentity</a:t>
            </a:r>
            <a:r>
              <a:rPr lang="de-DE" dirty="0"/>
              <a:t> / </a:t>
            </a:r>
            <a:r>
              <a:rPr lang="de-DE" dirty="0" err="1"/>
              <a:t>entity</a:t>
            </a:r>
            <a:r>
              <a:rPr lang="de-DE" dirty="0"/>
              <a:t> </a:t>
            </a:r>
            <a:r>
              <a:rPr lang="de-DE" dirty="0" err="1"/>
              <a:t>alignment</a:t>
            </a:r>
            <a:endParaRPr lang="de-DE" dirty="0"/>
          </a:p>
          <a:p>
            <a:pPr marL="0" indent="0">
              <a:spcBef>
                <a:spcPts val="1800"/>
              </a:spcBef>
              <a:buNone/>
            </a:pPr>
            <a:r>
              <a:rPr lang="de-DE" dirty="0" err="1"/>
              <a:t>Many</a:t>
            </a:r>
            <a:r>
              <a:rPr lang="de-DE" dirty="0"/>
              <a:t> (live) </a:t>
            </a:r>
            <a:r>
              <a:rPr lang="de-DE" dirty="0" err="1"/>
              <a:t>sources</a:t>
            </a:r>
            <a:r>
              <a:rPr lang="de-DE" dirty="0"/>
              <a:t> / </a:t>
            </a:r>
            <a:r>
              <a:rPr lang="de-DE" dirty="0" err="1"/>
              <a:t>provenance</a:t>
            </a:r>
            <a:endParaRPr lang="de-D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5B46BA-E1D1-EED6-0DA9-99C4106424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167D-69E8-0518-771A-65060C88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3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3671-ECC8-A34C-D27A-A66DECF52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Knowledge Graphs and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5A25A-6565-71BF-BBDF-55AA23CC29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COMP6256 Knowledge Graphs for AI Systems</a:t>
            </a:r>
          </a:p>
          <a:p>
            <a:r>
              <a:rPr lang="en-US" dirty="0"/>
              <a:t>Nicholas Gibbins</a:t>
            </a:r>
          </a:p>
          <a:p>
            <a:r>
              <a:rPr lang="en-US" dirty="0"/>
              <a:t>Based on slides from Steffen </a:t>
            </a:r>
            <a:r>
              <a:rPr lang="en-US" dirty="0" err="1"/>
              <a:t>Staab</a:t>
            </a:r>
            <a:r>
              <a:rPr lang="en-US" dirty="0"/>
              <a:t> and </a:t>
            </a:r>
            <a:r>
              <a:rPr lang="en-GB" sz="2000" dirty="0"/>
              <a:t>Markus </a:t>
            </a:r>
            <a:r>
              <a:rPr lang="en-GB" sz="2000" dirty="0" err="1"/>
              <a:t>Krötzsch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5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Wikipedia in 2016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1A94C-CFA9-D44C-78E6-66F62D1F0E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shaped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</a:t>
            </a:r>
          </a:p>
          <a:p>
            <a:r>
              <a:rPr lang="de-DE" dirty="0" err="1"/>
              <a:t>Huge</a:t>
            </a:r>
            <a:r>
              <a:rPr lang="de-DE" dirty="0"/>
              <a:t> global </a:t>
            </a:r>
            <a:r>
              <a:rPr lang="de-DE" dirty="0" err="1"/>
              <a:t>reach</a:t>
            </a:r>
            <a:r>
              <a:rPr lang="de-DE" dirty="0"/>
              <a:t>: </a:t>
            </a:r>
            <a:r>
              <a:rPr lang="de-DE" dirty="0" err="1"/>
              <a:t>over</a:t>
            </a:r>
            <a:r>
              <a:rPr lang="de-DE" dirty="0"/>
              <a:t> 500M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visitors</a:t>
            </a:r>
            <a:r>
              <a:rPr lang="de-DE" dirty="0"/>
              <a:t>/</a:t>
            </a:r>
            <a:r>
              <a:rPr lang="de-DE" dirty="0" err="1"/>
              <a:t>month</a:t>
            </a:r>
            <a:endParaRPr lang="de-DE" dirty="0"/>
          </a:p>
          <a:p>
            <a:r>
              <a:rPr lang="en-US" dirty="0"/>
              <a:t>The answer to all questions in all languages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A47C2-0B5D-D676-E824-F43D1DB707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276475"/>
            <a:ext cx="4108450" cy="375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488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FC4F-5AD3-0B69-057B-7BE20AAC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all </a:t>
            </a:r>
            <a:r>
              <a:rPr lang="de-DE" dirty="0" err="1"/>
              <a:t>questions</a:t>
            </a:r>
            <a:r>
              <a:rPr lang="de-DE" dirty="0"/>
              <a:t> …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81100-B9F8-D62B-2989-B6DFAB7553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What are the ten largest cities with a female mayor?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GB" dirty="0"/>
              <a:t>(stored knowledge ≠ usable knowledge)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427339-A747-FE69-2F58-3B7D2B4F6D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95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Wikipedia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reuse</a:t>
            </a:r>
            <a:r>
              <a:rPr lang="de-DE" dirty="0"/>
              <a:t>...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747F57-7CD7-3F5C-C48F-466DD7F8B2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Wikipedia </a:t>
            </a:r>
            <a:r>
              <a:rPr lang="de-DE" dirty="0" err="1"/>
              <a:t>as</a:t>
            </a:r>
            <a:r>
              <a:rPr lang="de-DE" dirty="0"/>
              <a:t> an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cul</a:t>
            </a:r>
            <a:r>
              <a:rPr lang="de-DE" dirty="0"/>
              <a:t>-de-</a:t>
            </a:r>
            <a:r>
              <a:rPr lang="de-DE" dirty="0" err="1"/>
              <a:t>sac</a:t>
            </a:r>
            <a:endParaRPr lang="de-DE" dirty="0"/>
          </a:p>
          <a:p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restricted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paths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: </a:t>
            </a:r>
            <a:r>
              <a:rPr lang="de-DE" dirty="0" err="1"/>
              <a:t>reading</a:t>
            </a:r>
            <a:r>
              <a:rPr lang="de-DE" dirty="0"/>
              <a:t> </a:t>
            </a:r>
            <a:r>
              <a:rPr lang="de-DE" dirty="0" err="1"/>
              <a:t>lengthy</a:t>
            </a:r>
            <a:r>
              <a:rPr lang="de-DE" dirty="0"/>
              <a:t> </a:t>
            </a:r>
            <a:r>
              <a:rPr lang="de-DE" dirty="0" err="1"/>
              <a:t>pages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)</a:t>
            </a:r>
          </a:p>
          <a:p>
            <a:r>
              <a:rPr lang="de-DE" dirty="0"/>
              <a:t>Information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/>
              <a:t>Question </a:t>
            </a:r>
            <a:r>
              <a:rPr lang="de-DE" dirty="0" err="1"/>
              <a:t>answering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 err="1"/>
              <a:t>Adapting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contexts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B15CA-8D99-94FE-C0A4-085F808842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96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in all </a:t>
            </a:r>
            <a:r>
              <a:rPr lang="de-DE" dirty="0" err="1"/>
              <a:t>languages</a:t>
            </a:r>
            <a:r>
              <a:rPr lang="de-DE" dirty="0"/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6441C-EE5A-A80B-6ABE-4CD96B6302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There are approx. 300 language editions of Wikipedia</a:t>
            </a:r>
          </a:p>
          <a:p>
            <a:endParaRPr lang="en-GB" dirty="0"/>
          </a:p>
          <a:p>
            <a:r>
              <a:rPr lang="en-GB" dirty="0"/>
              <a:t>How many exactly?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A27726-2467-D81E-389C-70FC1EE49A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6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6F5C91-37CB-E442-82FF-207E9A9B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C0CBDD-ED5E-6C63-F51B-BC264D135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8D946D-7B11-FE45-B71E-BAEE31A9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608" y="0"/>
            <a:ext cx="2686356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0FC40B-1D76-3147-ABC2-89BFE873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64" y="0"/>
            <a:ext cx="32004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084A3B-F5C7-FD42-B945-7AD1231DAEAE}"/>
              </a:ext>
            </a:extLst>
          </p:cNvPr>
          <p:cNvSpPr/>
          <p:nvPr/>
        </p:nvSpPr>
        <p:spPr>
          <a:xfrm>
            <a:off x="3143408" y="2651150"/>
            <a:ext cx="2448272" cy="649188"/>
          </a:xfrm>
          <a:prstGeom prst="ellipse">
            <a:avLst/>
          </a:prstGeom>
          <a:noFill/>
          <a:ln>
            <a:solidFill>
              <a:srgbClr val="FE3E1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de-DE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3CF59E-CB4A-EC41-A4B2-1E9242D8D878}"/>
              </a:ext>
            </a:extLst>
          </p:cNvPr>
          <p:cNvSpPr/>
          <p:nvPr/>
        </p:nvSpPr>
        <p:spPr>
          <a:xfrm>
            <a:off x="6238478" y="3752478"/>
            <a:ext cx="2448272" cy="649188"/>
          </a:xfrm>
          <a:prstGeom prst="ellipse">
            <a:avLst/>
          </a:prstGeom>
          <a:noFill/>
          <a:ln>
            <a:solidFill>
              <a:srgbClr val="FE3E1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6074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Wikidata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84460-AF47-2252-4172-309B1A5088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Official “Wikipedia Database</a:t>
            </a:r>
            <a:r>
              <a:rPr lang="de-DE" dirty="0"/>
              <a:t>”</a:t>
            </a:r>
          </a:p>
          <a:p>
            <a:r>
              <a:rPr lang="en-GB" dirty="0"/>
              <a:t>Live at </a:t>
            </a:r>
            <a:r>
              <a:rPr lang="en-GB" dirty="0">
                <a:hlinkClick r:id="rId3"/>
              </a:rPr>
              <a:t>www.wikidata.org</a:t>
            </a:r>
            <a:endParaRPr lang="en-GB" dirty="0"/>
          </a:p>
          <a:p>
            <a:r>
              <a:rPr lang="de-DE" dirty="0"/>
              <a:t>Data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Wikimedia </a:t>
            </a:r>
            <a:r>
              <a:rPr lang="de-DE" dirty="0" err="1"/>
              <a:t>projects</a:t>
            </a:r>
            <a:endParaRPr lang="de-DE" dirty="0"/>
          </a:p>
          <a:p>
            <a:pPr lvl="1"/>
            <a:r>
              <a:rPr lang="de-DE" dirty="0"/>
              <a:t>All 285 (?)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editions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Wikipedia</a:t>
            </a:r>
          </a:p>
          <a:p>
            <a:pPr lvl="1"/>
            <a:r>
              <a:rPr lang="de-DE" dirty="0"/>
              <a:t>Wikivoyage, Wikiquote, Wikimedia Commons, ...</a:t>
            </a:r>
          </a:p>
          <a:p>
            <a:r>
              <a:rPr lang="de-DE" dirty="0"/>
              <a:t>Large,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community</a:t>
            </a:r>
            <a:endParaRPr lang="de-DE" dirty="0"/>
          </a:p>
          <a:p>
            <a:pPr lvl="1"/>
            <a:r>
              <a:rPr lang="de-DE" dirty="0"/>
              <a:t>More </a:t>
            </a:r>
            <a:r>
              <a:rPr lang="de-DE" dirty="0" err="1"/>
              <a:t>than</a:t>
            </a:r>
            <a:r>
              <a:rPr lang="de-DE" dirty="0"/>
              <a:t> 115K </a:t>
            </a:r>
            <a:r>
              <a:rPr lang="de-DE" dirty="0" err="1"/>
              <a:t>editors</a:t>
            </a:r>
            <a:r>
              <a:rPr lang="de-DE" dirty="0"/>
              <a:t> so </a:t>
            </a:r>
            <a:r>
              <a:rPr lang="de-DE" dirty="0" err="1"/>
              <a:t>far</a:t>
            </a:r>
            <a:endParaRPr lang="de-DE" dirty="0"/>
          </a:p>
          <a:p>
            <a:pPr lvl="1"/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Wikimedia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edits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9BEC01-2A68-511B-524D-8B36F76839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5021263"/>
            <a:ext cx="1497013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Abgerundete rechteckige Legende 1">
            <a:extLst>
              <a:ext uri="{FF2B5EF4-FFF2-40B4-BE49-F238E27FC236}">
                <a16:creationId xmlns:a16="http://schemas.microsoft.com/office/drawing/2014/main" id="{0B4EBE8B-CABF-E24F-AE19-D872F7155B80}"/>
              </a:ext>
            </a:extLst>
          </p:cNvPr>
          <p:cNvSpPr/>
          <p:nvPr/>
        </p:nvSpPr>
        <p:spPr>
          <a:xfrm>
            <a:off x="8264525" y="1836737"/>
            <a:ext cx="2843808" cy="2553891"/>
          </a:xfrm>
          <a:prstGeom prst="wedgeRoundRectCallout">
            <a:avLst>
              <a:gd name="adj1" fmla="val -88714"/>
              <a:gd name="adj2" fmla="val 56533"/>
              <a:gd name="adj3" fmla="val 16667"/>
            </a:avLst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de-DE" dirty="0"/>
              <a:t>2019-03-15: </a:t>
            </a:r>
            <a:r>
              <a:rPr lang="de-DE" dirty="0" err="1"/>
              <a:t>Wikidata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>
                <a:solidFill>
                  <a:schemeClr val="bg1"/>
                </a:solidFill>
              </a:rPr>
              <a:t>its</a:t>
            </a:r>
            <a:r>
              <a:rPr lang="de-DE" dirty="0">
                <a:solidFill>
                  <a:schemeClr val="bg1"/>
                </a:solidFill>
              </a:rPr>
              <a:t> </a:t>
            </a:r>
            <a:r>
              <a:rPr lang="de-DE" dirty="0">
                <a:solidFill>
                  <a:schemeClr val="bg1"/>
                </a:solidFill>
                <a:hlinkClick r:id="rId5" tooltip="Special:Statist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883,173,631 edit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overtaking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/>
              <a:t>the</a:t>
            </a:r>
            <a:r>
              <a:rPr lang="de-DE" dirty="0"/>
              <a:t> English Wikipedia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edited</a:t>
            </a:r>
            <a:r>
              <a:rPr lang="de-DE" dirty="0"/>
              <a:t> Wikimedia </a:t>
            </a:r>
            <a:r>
              <a:rPr lang="de-DE" dirty="0" err="1"/>
              <a:t>website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875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Wikidata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46CBA-AC60-A0EA-5CC1-68F0C0AFFC8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Main tasks:</a:t>
            </a:r>
          </a:p>
          <a:p>
            <a:pPr lvl="1"/>
            <a:r>
              <a:rPr lang="en-GB" dirty="0"/>
              <a:t>Provide mapping between pages on all Wikimedia projects (including all </a:t>
            </a:r>
            <a:r>
              <a:rPr lang="en-GB" dirty="0" err="1"/>
              <a:t>Wikipedias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Store data needed in these projects</a:t>
            </a:r>
          </a:p>
          <a:p>
            <a:pPr lvl="1"/>
            <a:r>
              <a:rPr lang="en-GB" dirty="0"/>
              <a:t>Store additional data by community consensus</a:t>
            </a:r>
          </a:p>
          <a:p>
            <a:r>
              <a:rPr lang="en-GB" dirty="0"/>
              <a:t>What is “data”?</a:t>
            </a:r>
          </a:p>
          <a:p>
            <a:pPr lvl="1"/>
            <a:r>
              <a:rPr lang="en-GB" dirty="0"/>
              <a:t>Property-value pairs, with optional annotations</a:t>
            </a:r>
          </a:p>
          <a:p>
            <a:pPr lvl="1"/>
            <a:r>
              <a:rPr lang="en-GB" dirty="0"/>
              <a:t>At least 2,144 distinct properties</a:t>
            </a:r>
          </a:p>
          <a:p>
            <a:r>
              <a:rPr lang="en-GB" dirty="0"/>
              <a:t>How is data maintained?</a:t>
            </a:r>
          </a:p>
          <a:p>
            <a:pPr lvl="1"/>
            <a:r>
              <a:rPr lang="en-GB" dirty="0"/>
              <a:t>Manually, by volunteers, like on Wikipedia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E458CA-98E5-BD66-4AA5-A28A3347F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19" y="5045626"/>
            <a:ext cx="1497013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005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CAFF-BF41-04AF-90D6-DC2472EF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</a:t>
            </a:r>
          </a:p>
        </p:txBody>
      </p:sp>
    </p:spTree>
    <p:extLst>
      <p:ext uri="{BB962C8B-B14F-4D97-AF65-F5344CB8AC3E}">
        <p14:creationId xmlns:p14="http://schemas.microsoft.com/office/powerpoint/2010/main" val="207911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The Content of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FD00B-CF30-4D26-05A8-B310939FBD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1" y="1831802"/>
            <a:ext cx="100806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1" y="3395489"/>
            <a:ext cx="10080625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1" y="4732164"/>
            <a:ext cx="10080625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782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Languages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D5A7E-C205-07A8-B1F7-278232A0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182E4-72BF-4665-27CA-1FBDAF074BE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kinds of terms: labels, descriptions, aliases</a:t>
            </a:r>
          </a:p>
          <a:p>
            <a:pPr lvl="1"/>
            <a:r>
              <a:rPr lang="en-GB" dirty="0"/>
              <a:t>Term: string in a language (“monolingual text value”)</a:t>
            </a:r>
          </a:p>
          <a:p>
            <a:pPr lvl="1"/>
            <a:r>
              <a:rPr lang="en-GB" dirty="0"/>
              <a:t>Over 350 languages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Used for labelling and searching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Terms as keys:</a:t>
            </a:r>
          </a:p>
          <a:p>
            <a:pPr lvl="1"/>
            <a:r>
              <a:rPr lang="en-GB" dirty="0"/>
              <a:t>Label-description pair globally unique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47D64-A06F-4742-A6B7-ADA89CA79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" y="1773030"/>
            <a:ext cx="10918508" cy="12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847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0603D12E-BEC0-238E-9BD2-C1B14A1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3256691-B134-CB7E-C69C-391B451CAE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5A3D8B-3DB5-CB1E-00E6-5B37ED9EE6C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Panel at ISWC-2018</a:t>
            </a:r>
          </a:p>
          <a:p>
            <a:endParaRPr lang="de-DE" dirty="0"/>
          </a:p>
          <a:p>
            <a:r>
              <a:rPr lang="de-DE" dirty="0"/>
              <a:t>Google</a:t>
            </a:r>
          </a:p>
          <a:p>
            <a:r>
              <a:rPr lang="de-DE" dirty="0"/>
              <a:t>Microsoft</a:t>
            </a:r>
          </a:p>
          <a:p>
            <a:r>
              <a:rPr lang="de-DE" dirty="0"/>
              <a:t>IBM</a:t>
            </a:r>
          </a:p>
          <a:p>
            <a:r>
              <a:rPr lang="de-DE" dirty="0"/>
              <a:t>Facebook</a:t>
            </a:r>
          </a:p>
          <a:p>
            <a:r>
              <a:rPr lang="de-DE" dirty="0"/>
              <a:t>eBay</a:t>
            </a:r>
          </a:p>
          <a:p>
            <a:r>
              <a:rPr lang="de-DE" dirty="0"/>
              <a:t>Google</a:t>
            </a:r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1DDE6C8-4175-48E7-8AF0-2DA34354F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de-DE" dirty="0"/>
              <a:t>http://iswc2018.semanticweb.org/wp-content/uploads/2018/10/Panel-all.pdf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80BE417-384B-834E-95E6-A4BC3703FE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760200" y="6381750"/>
            <a:ext cx="431800" cy="287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7D15771-4B72-48B8-A498-731C48849CA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A45DFC-EAD2-AE47-ADF9-14BD419DB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5" b="5531"/>
          <a:stretch/>
        </p:blipFill>
        <p:spPr>
          <a:xfrm>
            <a:off x="623888" y="893640"/>
            <a:ext cx="5373547" cy="51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4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Languages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28AD73-6C28-CECC-AA8F-AD8D95907C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182E4-72BF-4665-27CA-1FBDAF074BE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kinds of terms: labels, descriptions, aliases</a:t>
            </a:r>
          </a:p>
          <a:p>
            <a:pPr lvl="1"/>
            <a:r>
              <a:rPr lang="en-GB" dirty="0"/>
              <a:t>Term: string in a language (“monolingual text value”)</a:t>
            </a:r>
          </a:p>
          <a:p>
            <a:pPr lvl="1"/>
            <a:r>
              <a:rPr lang="en-GB" dirty="0"/>
              <a:t>Over 350 languages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Used for labelling and searching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Terms as keys:</a:t>
            </a:r>
          </a:p>
          <a:p>
            <a:pPr lvl="1"/>
            <a:r>
              <a:rPr lang="en-GB" dirty="0"/>
              <a:t>Label-description pair globally unique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9CB351-B258-C3DC-AD32-868A1CE7F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" y="1773030"/>
            <a:ext cx="10918508" cy="12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Abgerundete rechteckige Legende 1">
            <a:extLst>
              <a:ext uri="{FF2B5EF4-FFF2-40B4-BE49-F238E27FC236}">
                <a16:creationId xmlns:a16="http://schemas.microsoft.com/office/drawing/2014/main" id="{827DD912-62CA-3AF1-B252-C1D21DBE1975}"/>
              </a:ext>
            </a:extLst>
          </p:cNvPr>
          <p:cNvSpPr/>
          <p:nvPr/>
        </p:nvSpPr>
        <p:spPr>
          <a:xfrm>
            <a:off x="6024563" y="812224"/>
            <a:ext cx="3312368" cy="1328023"/>
          </a:xfrm>
          <a:prstGeom prst="wedgeRoundRectCallout">
            <a:avLst>
              <a:gd name="adj1" fmla="val -126090"/>
              <a:gd name="adj2" fmla="val 45250"/>
              <a:gd name="adj3" fmla="val 16667"/>
            </a:avLst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r>
              <a:rPr lang="en-GB" sz="2400" b="1" dirty="0"/>
              <a:t>“(Q42)”</a:t>
            </a:r>
          </a:p>
          <a:p>
            <a:pPr algn="ctr" eaLnBrk="1" hangingPunct="1"/>
            <a:r>
              <a:rPr lang="en-GB" sz="2400" b="1" dirty="0"/>
              <a:t> Identifier usually meaningless</a:t>
            </a:r>
          </a:p>
        </p:txBody>
      </p:sp>
    </p:spTree>
    <p:extLst>
      <p:ext uri="{BB962C8B-B14F-4D97-AF65-F5344CB8AC3E}">
        <p14:creationId xmlns:p14="http://schemas.microsoft.com/office/powerpoint/2010/main" val="3350964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0515D-012F-1FF2-6B3B-3733B427708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Links to other Wikimedia projects</a:t>
            </a:r>
          </a:p>
          <a:p>
            <a:pPr marL="0" indent="0">
              <a:buNone/>
            </a:pPr>
            <a:r>
              <a:rPr lang="en-GB" dirty="0"/>
              <a:t>Used in all </a:t>
            </a:r>
            <a:r>
              <a:rPr lang="en-GB" dirty="0" err="1"/>
              <a:t>Wikipedias</a:t>
            </a:r>
            <a:r>
              <a:rPr lang="en-GB" dirty="0"/>
              <a:t> to create language links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Site links as keys:</a:t>
            </a:r>
          </a:p>
          <a:p>
            <a:pPr lvl="1"/>
            <a:r>
              <a:rPr lang="en-GB" dirty="0"/>
              <a:t>At most one link per project (functional)</a:t>
            </a:r>
          </a:p>
          <a:p>
            <a:pPr lvl="1"/>
            <a:r>
              <a:rPr lang="en-GB" dirty="0"/>
              <a:t>At most one item per site link (inverse functional)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2039CA-A527-161A-3DE3-29E5349279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2" y="1640716"/>
            <a:ext cx="74707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976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3C9B6D-271A-25C9-3156-DD742CB994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richest part of </a:t>
            </a:r>
            <a:r>
              <a:rPr lang="en-GB" dirty="0" err="1"/>
              <a:t>Wikidata's</a:t>
            </a:r>
            <a:r>
              <a:rPr lang="en-GB" dirty="0"/>
              <a:t> data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F50AE5-47B0-6C93-180F-B8D4A8CB1C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3850282"/>
            <a:ext cx="74707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171701" y="3064471"/>
            <a:ext cx="1871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>
                <a:solidFill>
                  <a:srgbClr val="DC2300"/>
                </a:solidFill>
              </a:rPr>
              <a:t>Property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676526" y="3410545"/>
            <a:ext cx="144463" cy="576262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692651" y="3051771"/>
            <a:ext cx="1871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>
                <a:solidFill>
                  <a:srgbClr val="DC2300"/>
                </a:solidFill>
              </a:rPr>
              <a:t>Value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H="1">
            <a:off x="4762501" y="3397845"/>
            <a:ext cx="290513" cy="576262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 flipV="1">
            <a:off x="4689475" y="4532908"/>
            <a:ext cx="363538" cy="608013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908551" y="5210771"/>
            <a:ext cx="1871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>
                <a:solidFill>
                  <a:srgbClr val="DC2300"/>
                </a:solidFill>
              </a:rPr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98493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65E9-147C-0533-74B8-6BCD060D71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richest part of </a:t>
            </a:r>
            <a:r>
              <a:rPr lang="en-GB" dirty="0" err="1"/>
              <a:t>Wikidata's</a:t>
            </a:r>
            <a:r>
              <a:rPr lang="en-GB" dirty="0"/>
              <a:t> data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15FD2-55C1-9AA4-572D-6CA298679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24" y="2486933"/>
            <a:ext cx="9232721" cy="37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428464" y="3075057"/>
            <a:ext cx="2952328" cy="707886"/>
          </a:xfrm>
          <a:prstGeom prst="rect">
            <a:avLst/>
          </a:prstGeom>
          <a:solidFill>
            <a:srgbClr val="FFB30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/>
              <a:t>Provenance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all </a:t>
            </a:r>
            <a:r>
              <a:rPr lang="de-DE" sz="2000" dirty="0" err="1"/>
              <a:t>over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place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48402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65E9-147C-0533-74B8-6BCD060D71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richest part of </a:t>
            </a:r>
            <a:r>
              <a:rPr lang="en-GB" dirty="0" err="1"/>
              <a:t>Wikidata's</a:t>
            </a:r>
            <a:r>
              <a:rPr lang="en-GB" dirty="0"/>
              <a:t> data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15FD2-55C1-9AA4-572D-6CA298679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24" y="2486933"/>
            <a:ext cx="9232721" cy="37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9C71B329-B0DB-623F-CCFB-FBBA71F1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1" y="2931863"/>
            <a:ext cx="1871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 dirty="0">
                <a:solidFill>
                  <a:srgbClr val="DC2300"/>
                </a:solidFill>
              </a:rPr>
              <a:t>Property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F25EB88-FB35-762A-2AFD-18C39D91C9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280" y="2853237"/>
            <a:ext cx="392375" cy="78625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0BE09CF-B968-08F9-6193-EF61C4B0E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" y="3502649"/>
            <a:ext cx="187166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 dirty="0">
                <a:solidFill>
                  <a:srgbClr val="DC2300"/>
                </a:solidFill>
              </a:rPr>
              <a:t>List of references</a:t>
            </a: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1C24AB0F-6F7C-1656-368F-27333D27B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8560" y="3906213"/>
            <a:ext cx="1366119" cy="0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90D84E0-924E-8A80-20A7-2C092835E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908" y="2931862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 b="1">
                <a:solidFill>
                  <a:srgbClr val="DC2300"/>
                </a:solidFill>
              </a:rPr>
              <a:t>Rank</a:t>
            </a:r>
          </a:p>
        </p:txBody>
      </p:sp>
      <p:sp>
        <p:nvSpPr>
          <p:cNvPr id="10" name="Line 15">
            <a:extLst>
              <a:ext uri="{FF2B5EF4-FFF2-40B4-BE49-F238E27FC236}">
                <a16:creationId xmlns:a16="http://schemas.microsoft.com/office/drawing/2014/main" id="{3E33A730-1744-D8A5-1DB0-4ED1AC7548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8246" y="2822325"/>
            <a:ext cx="431800" cy="219075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0CF16DD-1EF8-D012-D853-BA0463B1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657" y="2389176"/>
            <a:ext cx="1871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 dirty="0">
                <a:solidFill>
                  <a:srgbClr val="DC2300"/>
                </a:solidFill>
              </a:rPr>
              <a:t>Value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1B5394C9-146B-23D7-4DCD-D2E507973B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6768" y="2603250"/>
            <a:ext cx="814146" cy="219075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A67DC334-5B0F-2990-5957-B7CDAEC936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6937" y="3359125"/>
            <a:ext cx="795338" cy="1588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263987E4-16E1-F77A-636F-F813974DB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3178151"/>
            <a:ext cx="197961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>
                <a:solidFill>
                  <a:srgbClr val="DC2300"/>
                </a:solidFill>
              </a:rPr>
              <a:t>List of qualifiers</a:t>
            </a:r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91211CCC-7169-38C4-8E8F-03C0583C0E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5" y="4911975"/>
            <a:ext cx="795337" cy="1587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DEF9470B-96B4-0683-EA6D-A0F21DF9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74" y="4732587"/>
            <a:ext cx="18716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 dirty="0">
                <a:solidFill>
                  <a:srgbClr val="DC2300"/>
                </a:solidFill>
              </a:rPr>
              <a:t>Reference =</a:t>
            </a:r>
          </a:p>
          <a:p>
            <a:r>
              <a:rPr lang="en-GB" sz="1400" b="1" dirty="0">
                <a:solidFill>
                  <a:srgbClr val="DC2300"/>
                </a:solidFill>
              </a:rPr>
              <a:t>List of property-value pairs</a:t>
            </a:r>
          </a:p>
        </p:txBody>
      </p:sp>
    </p:spTree>
    <p:extLst>
      <p:ext uri="{BB962C8B-B14F-4D97-AF65-F5344CB8AC3E}">
        <p14:creationId xmlns:p14="http://schemas.microsoft.com/office/powerpoint/2010/main" val="4261226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and </a:t>
            </a:r>
            <a:r>
              <a:rPr lang="en-US" dirty="0" err="1"/>
              <a:t>Datatypes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D5A16-E30D-11EC-9A06-5809ABA62B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Properties have datatypes</a:t>
            </a:r>
          </a:p>
          <a:p>
            <a:pPr lvl="1"/>
            <a:r>
              <a:rPr lang="en-GB" dirty="0"/>
              <a:t>Datatype fixed after creation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Datatypes: Item, Property, String, URL, </a:t>
            </a:r>
            <a:r>
              <a:rPr lang="en-GB" dirty="0" err="1"/>
              <a:t>CommonsMedia</a:t>
            </a:r>
            <a:r>
              <a:rPr lang="en-GB" dirty="0"/>
              <a:t>, Time, Geo Coordinates, Quantity, Monolingual Text, External ID (new), Math (new)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Properties can have statements (since late 2014)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4B671-DC47-EB7D-1CDF-5D2423C668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B44B5-4E11-A447-8BCF-18DAAF56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Wikidata</a:t>
            </a:r>
            <a:r>
              <a:rPr lang="de-DE" dirty="0"/>
              <a:t> </a:t>
            </a:r>
            <a:r>
              <a:rPr lang="de-DE" dirty="0" err="1"/>
              <a:t>Statistics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A83A1-DE0B-9A4C-9F36-78CDFABB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A00FA-275E-2812-69F6-047958894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tools.wmflabs.org</a:t>
            </a:r>
            <a:r>
              <a:rPr lang="de-DE" dirty="0"/>
              <a:t>/</a:t>
            </a:r>
            <a:r>
              <a:rPr lang="de-DE" dirty="0" err="1"/>
              <a:t>sqid</a:t>
            </a:r>
            <a:r>
              <a:rPr lang="de-DE" dirty="0"/>
              <a:t>/#/</a:t>
            </a:r>
            <a:r>
              <a:rPr lang="de-DE" dirty="0" err="1"/>
              <a:t>status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3BD40C-4405-C146-9ECC-0EA35599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00213"/>
            <a:ext cx="9144000" cy="46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44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D52-5641-F877-F303-37D83D71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&amp;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69107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Primary Use Case: Wikipedia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28C4A-F930-54FF-BE9B-379A488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1773238"/>
            <a:ext cx="6440214" cy="49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71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Primary Use Case: Wikipedia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28C4A-F930-54FF-BE9B-379A488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1773238"/>
            <a:ext cx="6440214" cy="49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26D7318C-7697-B0DC-A898-85219B7ED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2476" y="5377627"/>
            <a:ext cx="410754" cy="714369"/>
          </a:xfrm>
          <a:prstGeom prst="line">
            <a:avLst/>
          </a:prstGeom>
          <a:noFill/>
          <a:ln w="36000" cap="flat">
            <a:solidFill>
              <a:srgbClr val="DC2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7F79E-F297-2238-B20F-E999B9CF060B}"/>
              </a:ext>
            </a:extLst>
          </p:cNvPr>
          <p:cNvSpPr txBox="1"/>
          <p:nvPr/>
        </p:nvSpPr>
        <p:spPr>
          <a:xfrm>
            <a:off x="759159" y="515358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language links</a:t>
            </a:r>
          </a:p>
        </p:txBody>
      </p:sp>
    </p:spTree>
    <p:extLst>
      <p:ext uri="{BB962C8B-B14F-4D97-AF65-F5344CB8AC3E}">
        <p14:creationId xmlns:p14="http://schemas.microsoft.com/office/powerpoint/2010/main" val="3444126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1920607-2D67-FB42-855D-F69F1971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Many</a:t>
            </a:r>
            <a:r>
              <a:rPr lang="de-DE" dirty="0"/>
              <a:t>,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48ACDA0-FE16-0A4B-AB7A-81394C47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5771-4B72-48B8-A498-731C48849CA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D1E6D76-8232-3E41-B16D-575405D239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BBC</a:t>
            </a:r>
          </a:p>
          <a:p>
            <a:r>
              <a:rPr lang="de-DE" dirty="0"/>
              <a:t>Flickr</a:t>
            </a:r>
          </a:p>
          <a:p>
            <a:r>
              <a:rPr lang="de-DE" dirty="0"/>
              <a:t>Thomson Reuters</a:t>
            </a:r>
          </a:p>
          <a:p>
            <a:r>
              <a:rPr lang="de-DE" dirty="0"/>
              <a:t>New York Times</a:t>
            </a:r>
          </a:p>
          <a:p>
            <a:r>
              <a:rPr lang="de-DE" dirty="0"/>
              <a:t>HP</a:t>
            </a:r>
          </a:p>
          <a:p>
            <a:r>
              <a:rPr lang="de-DE" dirty="0"/>
              <a:t>Samsung</a:t>
            </a:r>
          </a:p>
          <a:p>
            <a:r>
              <a:rPr lang="de-DE" dirty="0"/>
              <a:t>Siemens</a:t>
            </a:r>
          </a:p>
          <a:p>
            <a:r>
              <a:rPr lang="de-DE" dirty="0" err="1"/>
              <a:t>Huawei</a:t>
            </a:r>
            <a:r>
              <a:rPr lang="de-DE"/>
              <a:t> ...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425D9-CFC7-91EC-9D1D-D54D74AB2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9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Primary Use Case: Wikipedia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28C4A-F930-54FF-BE9B-379A488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1773238"/>
            <a:ext cx="6440214" cy="49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EDE73-5922-C9CF-4401-178545D1EDC2}"/>
              </a:ext>
            </a:extLst>
          </p:cNvPr>
          <p:cNvSpPr txBox="1"/>
          <p:nvPr/>
        </p:nvSpPr>
        <p:spPr>
          <a:xfrm>
            <a:off x="9749790" y="354330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infobox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78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Primary Use Case: Wikipedia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87CFDE-8EA3-8311-FBBA-FC40662634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08" y="2033943"/>
            <a:ext cx="7735819" cy="595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3" name="Oval 3"/>
          <p:cNvSpPr>
            <a:spLocks noChangeArrowheads="1"/>
          </p:cNvSpPr>
          <p:nvPr/>
        </p:nvSpPr>
        <p:spPr bwMode="auto">
          <a:xfrm rot="16080000">
            <a:off x="3906838" y="2556703"/>
            <a:ext cx="488950" cy="2173287"/>
          </a:xfrm>
          <a:prstGeom prst="ellipse">
            <a:avLst/>
          </a:prstGeom>
          <a:noFill/>
          <a:ln w="73080" cap="flat">
            <a:solidFill>
              <a:srgbClr val="EB613D">
                <a:alpha val="79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249069" y="3449672"/>
            <a:ext cx="31099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GB" b="1">
                <a:solidFill>
                  <a:srgbClr val="EB613D"/>
                </a:solidFill>
                <a:latin typeface="Purisa" charset="0"/>
              </a:rPr>
              <a:t>Look! No inline data!</a:t>
            </a:r>
          </a:p>
        </p:txBody>
      </p:sp>
    </p:spTree>
    <p:extLst>
      <p:ext uri="{BB962C8B-B14F-4D97-AF65-F5344CB8AC3E}">
        <p14:creationId xmlns:p14="http://schemas.microsoft.com/office/powerpoint/2010/main" val="1269792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Use Case: Wikipedia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39F4D-59D6-A891-2C0A-2E600C7BD3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Move inline data to </a:t>
            </a:r>
            <a:r>
              <a:rPr lang="en-GB" dirty="0" err="1"/>
              <a:t>Wikidata</a:t>
            </a:r>
            <a:endParaRPr lang="en-GB" dirty="0"/>
          </a:p>
          <a:p>
            <a:pPr lvl="1"/>
            <a:r>
              <a:rPr lang="en-GB" dirty="0"/>
              <a:t>In progress; still incomplete</a:t>
            </a:r>
          </a:p>
          <a:p>
            <a:pPr lvl="1"/>
            <a:r>
              <a:rPr lang="en-GB" dirty="0"/>
              <a:t>Process changes (Example: English Wikipedia </a:t>
            </a:r>
            <a:r>
              <a:rPr lang="en-GB" dirty="0" err="1"/>
              <a:t>PersonData</a:t>
            </a:r>
            <a:r>
              <a:rPr lang="en-GB" dirty="0"/>
              <a:t>)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Populate </a:t>
            </a:r>
            <a:r>
              <a:rPr lang="en-GB" dirty="0" err="1"/>
              <a:t>Infoboxes</a:t>
            </a:r>
            <a:r>
              <a:rPr lang="en-GB" dirty="0"/>
              <a:t> from </a:t>
            </a:r>
            <a:r>
              <a:rPr lang="en-GB" dirty="0" err="1"/>
              <a:t>Wikidata</a:t>
            </a:r>
            <a:endParaRPr lang="en-GB" dirty="0"/>
          </a:p>
          <a:p>
            <a:pPr lvl="1"/>
            <a:r>
              <a:rPr lang="en-GB" dirty="0"/>
              <a:t>Only just starting (technical support since May 2015)</a:t>
            </a:r>
          </a:p>
          <a:p>
            <a:pPr lvl="1"/>
            <a:r>
              <a:rPr lang="en-GB" dirty="0"/>
              <a:t>Several examples in production, first community decisions made on how to use this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Create list articles (semi)automatically with queries</a:t>
            </a:r>
          </a:p>
          <a:p>
            <a:pPr lvl="1"/>
            <a:r>
              <a:rPr lang="en-GB" dirty="0"/>
              <a:t>Technology still under development</a:t>
            </a:r>
          </a:p>
          <a:p>
            <a:pPr lvl="1"/>
            <a:r>
              <a:rPr lang="en-GB" dirty="0"/>
              <a:t>Community discussions have started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3B3E1-550E-3642-C406-F7A8A5D62C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81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Third-Party Application Areas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18A1B-8699-5C82-F9A2-80F34A6929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Labels and descriptions</a:t>
            </a:r>
          </a:p>
          <a:p>
            <a:pPr lvl="1"/>
            <a:r>
              <a:rPr lang="en-GB" dirty="0"/>
              <a:t>Use as a language resource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Identifiers</a:t>
            </a:r>
          </a:p>
          <a:p>
            <a:pPr lvl="1"/>
            <a:r>
              <a:rPr lang="en-GB" dirty="0"/>
              <a:t>Data integration, authority control, linking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Data access</a:t>
            </a:r>
          </a:p>
          <a:p>
            <a:pPr lvl="1"/>
            <a:r>
              <a:rPr lang="en-GB" dirty="0"/>
              <a:t>Embed Wikipedia-related data anywhere</a:t>
            </a:r>
          </a:p>
          <a:p>
            <a:pPr lvl="1"/>
            <a:r>
              <a:rPr lang="en-GB" dirty="0"/>
              <a:t>Answer complex questions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Advanced analytics</a:t>
            </a:r>
          </a:p>
          <a:p>
            <a:pPr lvl="1"/>
            <a:r>
              <a:rPr lang="en-GB" dirty="0"/>
              <a:t>Data science</a:t>
            </a:r>
          </a:p>
          <a:p>
            <a:pPr lvl="1"/>
            <a:r>
              <a:rPr lang="en-GB" dirty="0"/>
              <a:t>Analyse Wikipedia community processes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A64A45-FFFC-5919-FAB6-3020B165E3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099" y="5021263"/>
            <a:ext cx="1497013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660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applications: Status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55D9E-6EE0-ED75-C31C-9C07C78BE6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Tools for </a:t>
            </a:r>
            <a:r>
              <a:rPr lang="en-GB" dirty="0" err="1"/>
              <a:t>Wikidata</a:t>
            </a:r>
            <a:r>
              <a:rPr lang="en-GB" dirty="0"/>
              <a:t> editors</a:t>
            </a:r>
          </a:p>
          <a:p>
            <a:pPr lvl="1"/>
            <a:r>
              <a:rPr lang="en-GB" dirty="0"/>
              <a:t>Mass editing, data integration,</a:t>
            </a:r>
            <a:br>
              <a:rPr lang="en-GB" dirty="0"/>
            </a:br>
            <a:r>
              <a:rPr lang="en-GB" dirty="0"/>
              <a:t>browsing, error detection, 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Wikipedia-related usage</a:t>
            </a:r>
          </a:p>
          <a:p>
            <a:pPr lvl="1"/>
            <a:r>
              <a:rPr lang="en-GB" dirty="0"/>
              <a:t>Data use on Wikimedia projects</a:t>
            </a:r>
          </a:p>
          <a:p>
            <a:pPr lvl="1"/>
            <a:r>
              <a:rPr lang="en-GB" dirty="0"/>
              <a:t>Analysis of  Wikipedia content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Third-party use</a:t>
            </a:r>
          </a:p>
          <a:p>
            <a:pPr lvl="1"/>
            <a:r>
              <a:rPr lang="en-GB" dirty="0"/>
              <a:t>Data integrated in other DBs</a:t>
            </a:r>
            <a:br>
              <a:rPr lang="en-GB" dirty="0"/>
            </a:br>
            <a:r>
              <a:rPr lang="en-GB" dirty="0"/>
              <a:t>(authority files, thesauri, open data</a:t>
            </a:r>
            <a:br>
              <a:rPr lang="en-GB" dirty="0"/>
            </a:br>
            <a:r>
              <a:rPr lang="en-GB" dirty="0"/>
              <a:t>repositories)</a:t>
            </a:r>
          </a:p>
          <a:p>
            <a:pPr lvl="1"/>
            <a:r>
              <a:rPr lang="en-GB" dirty="0"/>
              <a:t>Identifier/vocabulary reuse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A3D85-E835-40CA-1934-476ED9A47F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339056"/>
            <a:ext cx="2922588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45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as Knowledge Graphs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59AB7-59D9-529E-20DA-892BF4DAAD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Graph-based information collections come in many formats:</a:t>
            </a:r>
          </a:p>
          <a:p>
            <a:pPr lvl="1"/>
            <a:r>
              <a:rPr lang="en-GB" dirty="0"/>
              <a:t>W3C Resource Description Format</a:t>
            </a:r>
          </a:p>
          <a:p>
            <a:pPr lvl="1"/>
            <a:r>
              <a:rPr lang="en-GB" dirty="0"/>
              <a:t>Property Graph (Blueprints/</a:t>
            </a:r>
            <a:r>
              <a:rPr lang="en-GB" dirty="0" err="1"/>
              <a:t>Tinkerpop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Custom JSON structures</a:t>
            </a:r>
          </a:p>
          <a:p>
            <a:pPr lvl="1"/>
            <a:r>
              <a:rPr lang="en-GB" dirty="0"/>
              <a:t>Facebook Open Graph…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does </a:t>
            </a:r>
            <a:r>
              <a:rPr lang="en-GB" dirty="0" err="1"/>
              <a:t>Wikidata</a:t>
            </a:r>
            <a:r>
              <a:rPr lang="en-GB" dirty="0"/>
              <a:t> fit in?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595CA-CB57-452D-12B5-C500C225ED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44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internally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E98E12-6505-90C6-2D09-EC4C503645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uses custom JSON as its main format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0B9F42-C324-B5EF-9D76-94E26A2A6B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03" y="2521560"/>
            <a:ext cx="8964993" cy="36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186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internally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E20951-47FC-0FDD-86A3-0F63BFF503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uses custom JSON as its main format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FE3F6-473E-82F3-55B7-ECC41F41BB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287587"/>
            <a:ext cx="7673977" cy="393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952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Graph model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A44DA8-F64F-FC00-9F1C-F3866C5A4A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Directed graph where nodes and edges can have lists of attribute-value pairs</a:t>
            </a:r>
          </a:p>
          <a:p>
            <a:pPr marL="0" indent="0">
              <a:buNone/>
            </a:pPr>
            <a:r>
              <a:rPr lang="en-GB" dirty="0"/>
              <a:t>Generalises many “annotated edge” graph models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Differences to </a:t>
            </a:r>
            <a:r>
              <a:rPr lang="en-GB" dirty="0" err="1"/>
              <a:t>Wikidata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Only one value per annotation attribute</a:t>
            </a:r>
          </a:p>
          <a:p>
            <a:pPr lvl="1"/>
            <a:r>
              <a:rPr lang="en-GB" dirty="0"/>
              <a:t>Nodes != attribute-values,  edge types != attributes</a:t>
            </a:r>
          </a:p>
          <a:p>
            <a:pPr lvl="1"/>
            <a:r>
              <a:rPr lang="en-GB" dirty="0"/>
              <a:t>Custom extension needed for required value types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F7948-54F6-F922-A947-16A09B7B3A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1955801" y="2916238"/>
            <a:ext cx="2879725" cy="971550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Id: “Q42”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Label-</a:t>
            </a:r>
            <a:r>
              <a:rPr lang="en-GB" sz="1400" dirty="0" err="1">
                <a:solidFill>
                  <a:srgbClr val="000000"/>
                </a:solidFill>
              </a:rPr>
              <a:t>en</a:t>
            </a:r>
            <a:r>
              <a:rPr lang="en-GB" sz="1400" dirty="0">
                <a:solidFill>
                  <a:srgbClr val="000000"/>
                </a:solidFill>
              </a:rPr>
              <a:t>: “Douglas Adams”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7427914" y="2952751"/>
            <a:ext cx="2879725" cy="936625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Id: “Q14623681”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Label-en: “Jane Belson”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4835525" y="3384550"/>
            <a:ext cx="2592388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40351" y="3024189"/>
            <a:ext cx="16033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b="1"/>
              <a:t>P26 (spouse)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5267326" y="3492501"/>
            <a:ext cx="1800225" cy="841375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Start: 1991-11-25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End: 2001-05-11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Reference: ref1234</a:t>
            </a:r>
          </a:p>
        </p:txBody>
      </p:sp>
    </p:spTree>
    <p:extLst>
      <p:ext uri="{BB962C8B-B14F-4D97-AF65-F5344CB8AC3E}">
        <p14:creationId xmlns:p14="http://schemas.microsoft.com/office/powerpoint/2010/main" val="3246805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(Resource Description Framework)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2698D-EF07-335E-92BD-67BF7786F9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Directed graph where nodes are URIs or data values, and edges are labelled with IRIs </a:t>
            </a:r>
          </a:p>
          <a:p>
            <a:pPr marL="0" indent="0">
              <a:buNone/>
            </a:pPr>
            <a:r>
              <a:rPr lang="en-GB" dirty="0"/>
              <a:t>Graph = set of triples “subject predicate object”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Differences to </a:t>
            </a:r>
            <a:r>
              <a:rPr lang="en-GB" dirty="0" err="1"/>
              <a:t>Wikidata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No annotations for edges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CF4DA-D8AD-75FE-A139-86F0B6A5A4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03" name="Oval 3"/>
          <p:cNvSpPr>
            <a:spLocks noChangeArrowheads="1"/>
          </p:cNvSpPr>
          <p:nvPr/>
        </p:nvSpPr>
        <p:spPr bwMode="auto">
          <a:xfrm>
            <a:off x="1879601" y="2911847"/>
            <a:ext cx="2879725" cy="6842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entity:Q42</a:t>
            </a:r>
          </a:p>
        </p:txBody>
      </p:sp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7351714" y="2937247"/>
            <a:ext cx="2879725" cy="6588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entity:Q14623681</a:t>
            </a: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4759325" y="3272209"/>
            <a:ext cx="2592388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264151" y="2911848"/>
            <a:ext cx="15906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/>
              <a:t>property:P26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203450" y="4351709"/>
            <a:ext cx="2160588" cy="503238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“Douglas Adams”@</a:t>
            </a:r>
            <a:r>
              <a:rPr lang="en-GB" sz="1400" dirty="0" err="1">
                <a:solidFill>
                  <a:srgbClr val="000000"/>
                </a:solidFill>
              </a:rPr>
              <a:t>en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7675564" y="4351709"/>
            <a:ext cx="2160587" cy="503238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“Jane Belson”@en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3319464" y="3596060"/>
            <a:ext cx="1587" cy="7921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8755064" y="3596060"/>
            <a:ext cx="1587" cy="7921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8791576" y="3704010"/>
            <a:ext cx="12112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/>
              <a:t>rdfs:label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319463" y="3704010"/>
            <a:ext cx="12112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 dirty="0" err="1"/>
              <a:t>rdfs:label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3260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39D3B-CF4E-2749-8294-D0EC83D4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Microsoft‘s</a:t>
            </a:r>
            <a:r>
              <a:rPr lang="de-DE" dirty="0"/>
              <a:t> </a:t>
            </a:r>
            <a:r>
              <a:rPr lang="de-DE" dirty="0" err="1"/>
              <a:t>Satori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129E43-EF8F-AF41-A786-AB9C6AFC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DAC17-B31D-4E9D-1C1D-C44804EBAE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3EE106-9C04-2447-9D68-02989B8B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434" y="1523095"/>
            <a:ext cx="3639320" cy="26040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2639B5-0904-D648-9780-93732D787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9" y="1523095"/>
            <a:ext cx="4016659" cy="26040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1E6787-CEE6-F648-812D-FC838071D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504" y="4127184"/>
            <a:ext cx="3616970" cy="25948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98ADCD-2AD3-7645-A9BA-F8293E7B9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9" y="4090403"/>
            <a:ext cx="3096344" cy="26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</a:t>
            </a:r>
            <a:r>
              <a:rPr lang="en-US" dirty="0" err="1"/>
              <a:t>Wikidata</a:t>
            </a:r>
            <a:r>
              <a:rPr lang="en-US" dirty="0"/>
              <a:t> in RDF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0C41-40FA-ACFC-C32B-C237177B98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Use new nodes to represent relations between objects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ED7D8F-1A6F-0844-8742-B72CB49C38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8291514" y="2663205"/>
            <a:ext cx="2016125" cy="6588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entity:Q14623681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151314" y="2996581"/>
            <a:ext cx="12604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113214" y="2564781"/>
            <a:ext cx="12985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prop:P26s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919289" y="4077667"/>
            <a:ext cx="2160587" cy="503238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“Douglas Adams”@en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8256589" y="4077667"/>
            <a:ext cx="2160587" cy="503238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“Jane Belson”@en</a:t>
            </a: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035300" y="3322018"/>
            <a:ext cx="1588" cy="7921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9336089" y="3322018"/>
            <a:ext cx="1587" cy="7921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9372601" y="3429968"/>
            <a:ext cx="12112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rdfs:label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739901" y="3501406"/>
            <a:ext cx="12112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rdfs:label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7032626" y="2996581"/>
            <a:ext cx="12604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5411788" y="2672730"/>
            <a:ext cx="1655762" cy="6842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stmt:Q42#123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992939" y="2564781"/>
            <a:ext cx="12985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prop:P26v</a:t>
            </a:r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1955801" y="2637805"/>
            <a:ext cx="2232025" cy="6842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GB" sz="1400">
                <a:solidFill>
                  <a:srgbClr val="000000"/>
                </a:solidFill>
              </a:rPr>
              <a:t>entity:Q42</a:t>
            </a: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2892426" y="5588967"/>
            <a:ext cx="1692275" cy="503238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“1991-11-25”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5340351" y="5228606"/>
            <a:ext cx="1692275" cy="503237"/>
          </a:xfrm>
          <a:prstGeom prst="rect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823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“2001-05-11”</a:t>
            </a:r>
          </a:p>
        </p:txBody>
      </p:sp>
      <p:sp>
        <p:nvSpPr>
          <p:cNvPr id="52242" name="Oval 18"/>
          <p:cNvSpPr>
            <a:spLocks noChangeArrowheads="1"/>
          </p:cNvSpPr>
          <p:nvPr/>
        </p:nvSpPr>
        <p:spPr bwMode="auto">
          <a:xfrm>
            <a:off x="7285038" y="5517530"/>
            <a:ext cx="1655762" cy="684212"/>
          </a:xfrm>
          <a:prstGeom prst="ellipse">
            <a:avLst/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GB" sz="1400">
                <a:solidFill>
                  <a:srgbClr val="000000"/>
                </a:solidFill>
              </a:rPr>
              <a:t>Ref:1234</a:t>
            </a:r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H="1">
            <a:off x="3754438" y="3285505"/>
            <a:ext cx="2055812" cy="23034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6203950" y="3356943"/>
            <a:ext cx="1588" cy="18716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>
            <a:off x="6564313" y="3356942"/>
            <a:ext cx="1439862" cy="2160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 flipH="1">
            <a:off x="7138988" y="6093792"/>
            <a:ext cx="398462" cy="5032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>
            <a:off x="8075614" y="6201743"/>
            <a:ext cx="1587" cy="46831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8" name="Line 24"/>
          <p:cNvSpPr>
            <a:spLocks noChangeShapeType="1"/>
          </p:cNvSpPr>
          <p:nvPr/>
        </p:nvSpPr>
        <p:spPr bwMode="auto">
          <a:xfrm>
            <a:off x="8723313" y="6093792"/>
            <a:ext cx="215900" cy="5032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3971926" y="3501406"/>
            <a:ext cx="14398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prop:P580q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4764088" y="4595193"/>
            <a:ext cx="14398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prop:P582q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7788276" y="4882531"/>
            <a:ext cx="12096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en-GB" sz="1400">
                <a:latin typeface="+mn-lt"/>
              </a:rPr>
              <a:t>reference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7859714" y="6611318"/>
            <a:ext cx="4730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/>
          <a:p>
            <a:r>
              <a:rPr lang="en-GB" b="1">
                <a:solidFill>
                  <a:srgbClr val="00000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483015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and RDF: current status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FBD8C9-C6C5-A5B5-813E-8580963B09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data available in RDF:</a:t>
            </a:r>
          </a:p>
          <a:p>
            <a:r>
              <a:rPr lang="en-GB" dirty="0"/>
              <a:t>Live exports of all data (“Linked Data”)</a:t>
            </a:r>
          </a:p>
          <a:p>
            <a:r>
              <a:rPr lang="en-GB" dirty="0"/>
              <a:t>Dump files (around 500M-1000M triples)</a:t>
            </a:r>
          </a:p>
          <a:p>
            <a:r>
              <a:rPr lang="en-GB" dirty="0"/>
              <a:t>Official </a:t>
            </a:r>
            <a:r>
              <a:rPr lang="en-GB" dirty="0" err="1"/>
              <a:t>Wikidata</a:t>
            </a:r>
            <a:r>
              <a:rPr lang="en-GB" dirty="0"/>
              <a:t> live query service based on SPARQL</a:t>
            </a:r>
          </a:p>
          <a:p>
            <a:r>
              <a:rPr lang="en-GB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https://query.wikidata.org/</a:t>
            </a:r>
            <a:r>
              <a:rPr lang="en-GB" u="sng" dirty="0"/>
              <a:t> </a:t>
            </a:r>
          </a:p>
          <a:p>
            <a:r>
              <a:rPr lang="en-GB" dirty="0"/>
              <a:t>URIs (“RDF identifiers”) used as main identifiers for </a:t>
            </a:r>
            <a:r>
              <a:rPr lang="en-GB" dirty="0" err="1"/>
              <a:t>Wikidata</a:t>
            </a:r>
            <a:r>
              <a:rPr lang="en-GB" dirty="0"/>
              <a:t> content (even in non-RDF applications)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C3E1F-500F-B405-A01D-9EA03A003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2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Wikidata</a:t>
            </a:r>
            <a:r>
              <a:rPr lang="en-GB" dirty="0"/>
              <a:t> and </a:t>
            </a:r>
            <a:r>
              <a:rPr lang="en-GB" dirty="0" err="1"/>
              <a:t>DBpedia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B10C25-22CF-8270-A189-8A6974F1AB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Data related to Wikipedia</a:t>
            </a:r>
          </a:p>
          <a:p>
            <a:r>
              <a:rPr lang="en-GB" dirty="0"/>
              <a:t>Started in 2006</a:t>
            </a:r>
          </a:p>
          <a:p>
            <a:r>
              <a:rPr lang="en-GB" dirty="0"/>
              <a:t>Automated extraction </a:t>
            </a:r>
          </a:p>
          <a:p>
            <a:r>
              <a:rPr lang="en-GB" dirty="0"/>
              <a:t>One dataset per language</a:t>
            </a:r>
          </a:p>
          <a:p>
            <a:r>
              <a:rPr lang="en-GB" dirty="0"/>
              <a:t>Based on triples (RDF)</a:t>
            </a:r>
          </a:p>
          <a:p>
            <a:r>
              <a:rPr lang="en-GB" dirty="0"/>
              <a:t>&gt;10k properties</a:t>
            </a:r>
          </a:p>
          <a:p>
            <a:r>
              <a:rPr lang="en-GB" dirty="0"/>
              <a:t>Stand-alone dataset</a:t>
            </a:r>
          </a:p>
          <a:p>
            <a:r>
              <a:rPr lang="en-GB" dirty="0"/>
              <a:t>Unique community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79FF-72F5-2F16-8126-4C14A4A4503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related to Wikipedia</a:t>
            </a:r>
          </a:p>
          <a:p>
            <a:r>
              <a:rPr lang="en-GB" dirty="0"/>
              <a:t>Online since late 2012*</a:t>
            </a:r>
          </a:p>
          <a:p>
            <a:r>
              <a:rPr lang="en-GB" dirty="0"/>
              <a:t>Manual editing</a:t>
            </a:r>
          </a:p>
          <a:p>
            <a:r>
              <a:rPr lang="en-GB" dirty="0"/>
              <a:t>One multilingual dataset</a:t>
            </a:r>
          </a:p>
          <a:p>
            <a:r>
              <a:rPr lang="en-GB" dirty="0"/>
              <a:t>Based on statements</a:t>
            </a:r>
          </a:p>
          <a:p>
            <a:r>
              <a:rPr lang="en-GB" dirty="0"/>
              <a:t>About 5k properties</a:t>
            </a:r>
          </a:p>
          <a:p>
            <a:r>
              <a:rPr lang="en-GB" dirty="0"/>
              <a:t>Wikipedia integration</a:t>
            </a:r>
          </a:p>
          <a:p>
            <a:r>
              <a:rPr lang="en-GB" dirty="0"/>
              <a:t>Unique community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DBpedia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84FFC-6EAC-8D8E-31C5-1A078A3A5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Wikidata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7E81B0-C81B-C102-5321-8E304181A9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* influenced by Semantic </a:t>
            </a:r>
            <a:r>
              <a:rPr lang="en-GB" dirty="0" err="1"/>
              <a:t>MediaWiki</a:t>
            </a:r>
            <a:r>
              <a:rPr lang="en-GB" dirty="0"/>
              <a:t> (started 2005)</a:t>
            </a:r>
          </a:p>
        </p:txBody>
      </p:sp>
    </p:spTree>
    <p:extLst>
      <p:ext uri="{BB962C8B-B14F-4D97-AF65-F5344CB8AC3E}">
        <p14:creationId xmlns:p14="http://schemas.microsoft.com/office/powerpoint/2010/main" val="2027976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6627-3EA2-993A-09EC-4DA7F500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Wikidata</a:t>
            </a:r>
            <a:r>
              <a:rPr lang="de-DE" dirty="0"/>
              <a:t> </a:t>
            </a:r>
            <a:r>
              <a:rPr lang="de-DE" dirty="0" err="1"/>
              <a:t>Vocabulary</a:t>
            </a:r>
            <a:r>
              <a:rPr lang="de-DE" dirty="0"/>
              <a:t> and </a:t>
            </a:r>
            <a:r>
              <a:rPr lang="de-DE" dirty="0" err="1"/>
              <a:t>Ontology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62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A36548-3AC3-1703-5B70-EB78359CAB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items often are well-defined concepts:</a:t>
            </a:r>
          </a:p>
          <a:p>
            <a:pPr lvl="1"/>
            <a:r>
              <a:rPr lang="en-GB" dirty="0"/>
              <a:t>Linked to many Wikipedia articles</a:t>
            </a:r>
          </a:p>
          <a:p>
            <a:pPr lvl="1"/>
            <a:r>
              <a:rPr lang="en-GB" dirty="0"/>
              <a:t>Linked to hundreds of external databases</a:t>
            </a:r>
          </a:p>
          <a:p>
            <a:pPr lvl="1"/>
            <a:r>
              <a:rPr lang="en-GB" dirty="0"/>
              <a:t>Most items are classified (given a type)</a:t>
            </a:r>
          </a:p>
          <a:p>
            <a:pPr lvl="1"/>
            <a:r>
              <a:rPr lang="en-GB" dirty="0"/>
              <a:t>Labels and descriptions in many languages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item IDs are stable</a:t>
            </a:r>
          </a:p>
          <a:p>
            <a:pPr lvl="1"/>
            <a:r>
              <a:rPr lang="en-GB" dirty="0"/>
              <a:t>Might be deleted but never re-used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items have canonical URIs that provide further data in various formats (content negotiation)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F55A7-BB2B-291C-5296-2142C4232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6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699AEF-19EB-6D03-FEF2-3C03BB0C72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Properties subclass of (P279) and instance of (P31)</a:t>
            </a:r>
          </a:p>
          <a:p>
            <a:pPr lvl="1"/>
            <a:r>
              <a:rPr lang="en-GB" dirty="0"/>
              <a:t>P31 is the most used property on </a:t>
            </a:r>
            <a:r>
              <a:rPr lang="en-GB" dirty="0" err="1"/>
              <a:t>Wikidata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Often (but not always) used without qualifiers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Interesting class hierarchy:</a:t>
            </a:r>
          </a:p>
          <a:p>
            <a:pPr lvl="1"/>
            <a:r>
              <a:rPr lang="en-GB" dirty="0"/>
              <a:t>Around 160,000 entities used like classes</a:t>
            </a:r>
          </a:p>
          <a:p>
            <a:pPr lvl="1"/>
            <a:r>
              <a:rPr lang="en-GB" dirty="0"/>
              <a:t>Subclass of: 11,643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Property hierarchy now also emerging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F6DBF-0B64-EF86-9C1D-CB331753E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as an ontology of everything?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CEBB2E-C4D7-68E7-7D43-2432215399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Modelling is hard:</a:t>
            </a:r>
          </a:p>
          <a:p>
            <a:pPr lvl="1"/>
            <a:r>
              <a:rPr lang="en-GB" dirty="0"/>
              <a:t>Semantic drift across content areas</a:t>
            </a:r>
          </a:p>
          <a:p>
            <a:pPr lvl="1"/>
            <a:r>
              <a:rPr lang="en-GB" dirty="0"/>
              <a:t>Incoherent modelling decisions</a:t>
            </a:r>
          </a:p>
          <a:p>
            <a:pPr lvl="1"/>
            <a:r>
              <a:rPr lang="en-GB" dirty="0"/>
              <a:t>Concepts do not always translate faithfully into other languages</a:t>
            </a:r>
          </a:p>
          <a:p>
            <a:pPr lvl="1"/>
            <a:r>
              <a:rPr lang="en-GB" dirty="0"/>
              <a:t>Upper level modelling is philosophically challenging</a:t>
            </a:r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2AB86-69A4-DF09-23AF-612D97CD8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3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0CEB6-3D22-7746-A5E3-6A68E6CC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62699-B3B7-22B1-855D-03269F0586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In Southampton?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3313D6-0CFF-47B5-7C64-461E967C44D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3AEEAE-DCA9-354F-8079-287D56ACF2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619981-7A13-B946-B9AA-879E826F7C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6CB76B4D-260D-4EC1-9A8A-CDDCEAC88FCA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3955EC-51A7-7D47-A90C-B4ACF5E9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6" y="2133600"/>
            <a:ext cx="7824787" cy="63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24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0CEB6-3D22-7746-A5E3-6A68E6CC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2D750F-BD8E-A7F8-828A-1B2613ABB5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In City </a:t>
            </a:r>
            <a:r>
              <a:rPr lang="de-DE" dirty="0" err="1"/>
              <a:t>of</a:t>
            </a:r>
            <a:r>
              <a:rPr lang="de-DE" dirty="0"/>
              <a:t> Southampton?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AE0D9D-3DF8-A3FF-BC13-6E694697399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3AEEAE-DCA9-354F-8079-287D56ACF2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619981-7A13-B946-B9AA-879E826F7C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6CB76B4D-260D-4EC1-9A8A-CDDCEAC88FCA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C0C60E-049B-A547-986B-EBDC42AA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6" y="2276475"/>
            <a:ext cx="7824787" cy="64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03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ED351-EBEA-E547-8CEB-C92C7F33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Abstract Wikipedia / </a:t>
            </a:r>
            <a:r>
              <a:rPr lang="de-DE" dirty="0" err="1"/>
              <a:t>Wikifunctions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22D121-84D5-F949-9628-4FE9FD5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DF3757-E169-2844-B23E-4EFC836FC1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Enable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-independent </a:t>
            </a:r>
            <a:r>
              <a:rPr lang="de-DE" dirty="0" err="1"/>
              <a:t>articles</a:t>
            </a:r>
            <a:r>
              <a:rPr lang="de-DE" dirty="0"/>
              <a:t>. </a:t>
            </a:r>
          </a:p>
          <a:p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articles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in all </a:t>
            </a:r>
            <a:r>
              <a:rPr lang="de-DE" dirty="0" err="1"/>
              <a:t>languages</a:t>
            </a:r>
            <a:r>
              <a:rPr lang="de-DE" dirty="0"/>
              <a:t>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ones</a:t>
            </a:r>
            <a:endParaRPr lang="de-DE" dirty="0"/>
          </a:p>
          <a:p>
            <a:r>
              <a:rPr lang="de-DE" dirty="0"/>
              <a:t>Share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culture</a:t>
            </a:r>
            <a:r>
              <a:rPr lang="de-DE" dirty="0"/>
              <a:t> and </a:t>
            </a:r>
            <a:r>
              <a:rPr lang="de-DE" dirty="0" err="1"/>
              <a:t>contexts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global </a:t>
            </a:r>
            <a:r>
              <a:rPr lang="de-DE" dirty="0" err="1"/>
              <a:t>audience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C4FAF-FF04-F38D-B997-1C303FC2B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7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3119E-E1B5-F44D-90FB-6110F27F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Microsoft‘s</a:t>
            </a:r>
            <a:r>
              <a:rPr lang="de-DE" dirty="0"/>
              <a:t> </a:t>
            </a:r>
            <a:r>
              <a:rPr lang="de-DE" dirty="0" err="1"/>
              <a:t>Satori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2027EF-B491-3D43-A36A-FED529EF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47C13-4B98-97B1-A997-C9D5CFB16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8338AE-0FB6-E142-863B-F686D79E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1" y="1628775"/>
            <a:ext cx="8788400" cy="521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9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1105-52C4-9E0D-E747-1EA6C133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Final </a:t>
            </a:r>
            <a:r>
              <a:rPr lang="de-DE" dirty="0" err="1"/>
              <a:t>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Data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4ABFD-2F97-5C81-23B0-D4EC49163B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See </a:t>
            </a:r>
            <a:r>
              <a:rPr lang="en-GB" dirty="0">
                <a:hlinkClick r:id="rId3"/>
              </a:rPr>
              <a:t>www.wikidata.org/wiki/Wikidata:Data_access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Direct access per item (Web API, JSON, RDF, …)</a:t>
            </a:r>
          </a:p>
          <a:p>
            <a:pPr marL="0" indent="0">
              <a:buNone/>
            </a:pPr>
            <a:r>
              <a:rPr lang="en-GB" dirty="0"/>
              <a:t>Database dumps (JSON)</a:t>
            </a:r>
          </a:p>
          <a:p>
            <a:pPr lvl="1"/>
            <a:r>
              <a:rPr lang="en-GB" dirty="0"/>
              <a:t>Use </a:t>
            </a:r>
            <a:r>
              <a:rPr lang="en-GB" dirty="0" err="1"/>
              <a:t>Wikidata</a:t>
            </a:r>
            <a:r>
              <a:rPr lang="en-GB" dirty="0"/>
              <a:t> Toolkit to parse dumps in Java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www.mediawiki.org</a:t>
            </a:r>
            <a:r>
              <a:rPr lang="en-GB" dirty="0"/>
              <a:t>/wiki/</a:t>
            </a:r>
            <a:r>
              <a:rPr lang="en-GB" dirty="0" err="1"/>
              <a:t>Wikidata_Toolkit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RDF dumps</a:t>
            </a:r>
          </a:p>
          <a:p>
            <a:pPr marL="0" indent="0">
              <a:buNone/>
            </a:pPr>
            <a:r>
              <a:rPr lang="en-GB" dirty="0"/>
              <a:t>SPARQL endpoint</a:t>
            </a:r>
          </a:p>
          <a:p>
            <a:endParaRPr lang="de-DE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ED85A9-AF5F-726D-11A9-60A337C19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2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1757C8-78C0-E1A2-8367-B750BDCA7E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Wikidata</a:t>
            </a:r>
            <a:r>
              <a:rPr lang="en-GB" dirty="0"/>
              <a:t> is developing rapidly</a:t>
            </a:r>
          </a:p>
          <a:p>
            <a:pPr lvl="1"/>
            <a:r>
              <a:rPr lang="en-GB" dirty="0"/>
              <a:t>Data size</a:t>
            </a:r>
          </a:p>
          <a:p>
            <a:pPr lvl="1"/>
            <a:r>
              <a:rPr lang="en-GB" dirty="0"/>
              <a:t>Vocabulary size</a:t>
            </a:r>
          </a:p>
          <a:p>
            <a:pPr lvl="1"/>
            <a:r>
              <a:rPr lang="en-GB" dirty="0"/>
              <a:t>Technical features and community processes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platform for data integration</a:t>
            </a:r>
          </a:p>
          <a:p>
            <a:pPr lvl="1"/>
            <a:r>
              <a:rPr lang="en-GB" dirty="0"/>
              <a:t>Including links to many other databases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Data access is easy, both legally and technically</a:t>
            </a:r>
          </a:p>
          <a:p>
            <a:pPr lvl="1"/>
            <a:r>
              <a:rPr lang="en-GB" dirty="0"/>
              <a:t>Extended exports and query facilities under way</a:t>
            </a:r>
          </a:p>
          <a:p>
            <a:endParaRPr lang="de-DE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E5584-DECA-472E-2CC5-D97D61F273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916832"/>
            <a:ext cx="1497013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04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1F8F8D0-E27B-B345-B6C6-4ACEAFD7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D75488-F4BD-CD4E-8FFE-774AF3F5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03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20D79-7E1E-734D-9E43-74C131A0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 </a:t>
            </a:r>
            <a:r>
              <a:rPr lang="de-DE" dirty="0" err="1"/>
              <a:t>content</a:t>
            </a:r>
            <a:r>
              <a:rPr lang="de-DE" dirty="0"/>
              <a:t> at: https://</a:t>
            </a:r>
            <a:r>
              <a:rPr lang="de-DE" dirty="0" err="1"/>
              <a:t>kgbook.org</a:t>
            </a:r>
            <a:r>
              <a:rPr lang="de-DE" dirty="0"/>
              <a:t>/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EA5448-E395-7745-A61F-0C9ABFFD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5230D0-9C15-EE03-F6F8-F57C233357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40A090-24E4-17BB-C643-901406B20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C2AFD6-0E9F-AA46-ADC6-E2BB40E3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20" y="2420711"/>
            <a:ext cx="6630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60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reading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865D4-EFCA-B374-5683-E8E21B38FB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Denny </a:t>
            </a:r>
            <a:r>
              <a:rPr lang="en-GB" dirty="0" err="1"/>
              <a:t>Vrandecic</a:t>
            </a:r>
            <a:r>
              <a:rPr lang="en-GB" dirty="0"/>
              <a:t>, Markus </a:t>
            </a:r>
            <a:r>
              <a:rPr lang="en-GB" dirty="0" err="1"/>
              <a:t>Krötzsch</a:t>
            </a:r>
            <a:r>
              <a:rPr lang="en-GB" dirty="0"/>
              <a:t>. </a:t>
            </a:r>
            <a:r>
              <a:rPr lang="en-GB" dirty="0">
                <a:hlinkClick r:id="rId3"/>
              </a:rPr>
              <a:t>Wikidata: A Free Collaborative Knowledge Base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Communications of the ACM 2014.</a:t>
            </a:r>
            <a:br>
              <a:rPr lang="en-GB" dirty="0"/>
            </a:br>
            <a:r>
              <a:rPr lang="en-GB" dirty="0"/>
              <a:t>→ general first introduction to </a:t>
            </a:r>
            <a:r>
              <a:rPr lang="en-GB" dirty="0" err="1"/>
              <a:t>Wikidata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Fredo</a:t>
            </a:r>
            <a:r>
              <a:rPr lang="en-GB" dirty="0"/>
              <a:t> </a:t>
            </a:r>
            <a:r>
              <a:rPr lang="en-GB" dirty="0" err="1"/>
              <a:t>Erxleben</a:t>
            </a:r>
            <a:r>
              <a:rPr lang="en-GB" dirty="0"/>
              <a:t>, Michael Günther, Markus </a:t>
            </a:r>
            <a:r>
              <a:rPr lang="en-GB" dirty="0" err="1"/>
              <a:t>Krötzsch</a:t>
            </a:r>
            <a:r>
              <a:rPr lang="en-GB" dirty="0"/>
              <a:t>, Julian Mendez, Denny </a:t>
            </a:r>
            <a:r>
              <a:rPr lang="en-GB" dirty="0" err="1"/>
              <a:t>Vrandečić</a:t>
            </a:r>
            <a:r>
              <a:rPr lang="en-GB" dirty="0"/>
              <a:t>. </a:t>
            </a:r>
            <a:r>
              <a:rPr lang="en-GB" dirty="0">
                <a:hlinkClick r:id="rId4"/>
              </a:rPr>
              <a:t>Introducing Wikidata to the Linked Data Web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Proc. Int. Semantic Web Conf. (ISWC) 2014.</a:t>
            </a:r>
            <a:br>
              <a:rPr lang="en-GB" dirty="0"/>
            </a:br>
            <a:r>
              <a:rPr lang="en-GB" dirty="0"/>
              <a:t>→ introduction of the </a:t>
            </a:r>
            <a:r>
              <a:rPr lang="en-GB" dirty="0" err="1"/>
              <a:t>Wikidata</a:t>
            </a:r>
            <a:r>
              <a:rPr lang="en-GB" dirty="0"/>
              <a:t> RDF export and data model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16CF7-5742-A0EC-5D20-BA4FE0D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9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D0854-0DFD-2543-8612-B245A85C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, e.g.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E68A95-2681-CA41-B14D-AC278670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0B70EC-B2BA-0D48-8584-3759C1FD76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Knowledge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completion</a:t>
            </a:r>
            <a:endParaRPr lang="de-DE" dirty="0"/>
          </a:p>
          <a:p>
            <a:r>
              <a:rPr lang="de-DE" dirty="0"/>
              <a:t>Bo </a:t>
            </a:r>
            <a:r>
              <a:rPr lang="de-DE" dirty="0" err="1"/>
              <a:t>Xiong</a:t>
            </a:r>
            <a:r>
              <a:rPr lang="de-DE" dirty="0"/>
              <a:t>, Nico </a:t>
            </a:r>
            <a:r>
              <a:rPr lang="de-DE" dirty="0" err="1"/>
              <a:t>Potyka</a:t>
            </a:r>
            <a:r>
              <a:rPr lang="de-DE" dirty="0"/>
              <a:t>, </a:t>
            </a:r>
            <a:r>
              <a:rPr lang="de-DE" dirty="0" err="1"/>
              <a:t>Trung</a:t>
            </a:r>
            <a:r>
              <a:rPr lang="de-DE" dirty="0"/>
              <a:t>-Kien Tran, Mojtaba </a:t>
            </a:r>
            <a:r>
              <a:rPr lang="de-DE" dirty="0" err="1"/>
              <a:t>Nayyeri</a:t>
            </a:r>
            <a:r>
              <a:rPr lang="de-DE" dirty="0"/>
              <a:t>, Steffen Staab: </a:t>
            </a:r>
            <a:r>
              <a:rPr lang="de-DE" b="1" dirty="0"/>
              <a:t>Box </a:t>
            </a:r>
            <a:r>
              <a:rPr lang="de-DE" b="1" dirty="0" err="1"/>
              <a:t>Embeddings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Description </a:t>
            </a:r>
            <a:r>
              <a:rPr lang="de-DE" b="1" dirty="0" err="1"/>
              <a:t>Logic</a:t>
            </a:r>
            <a:r>
              <a:rPr lang="de-DE" b="1" dirty="0"/>
              <a:t> EL++</a:t>
            </a:r>
            <a:r>
              <a:rPr lang="de-DE" dirty="0"/>
              <a:t>. </a:t>
            </a:r>
            <a:r>
              <a:rPr lang="de-DE" dirty="0" err="1"/>
              <a:t>CoRR</a:t>
            </a:r>
            <a:r>
              <a:rPr lang="de-DE" dirty="0"/>
              <a:t> </a:t>
            </a:r>
            <a:r>
              <a:rPr lang="de-DE" dirty="0" err="1"/>
              <a:t>abs</a:t>
            </a:r>
            <a:r>
              <a:rPr lang="de-DE" dirty="0"/>
              <a:t>/2201.09919 (2022)</a:t>
            </a:r>
          </a:p>
          <a:p>
            <a:pPr marL="0" indent="0">
              <a:buNone/>
            </a:pPr>
            <a:r>
              <a:rPr lang="de-DE" dirty="0"/>
              <a:t>Knowledge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evolution</a:t>
            </a:r>
            <a:endParaRPr lang="de-DE" dirty="0"/>
          </a:p>
          <a:p>
            <a:r>
              <a:rPr lang="de-DE" dirty="0"/>
              <a:t>Lukas Schmelzeisen, Corina Dima, Steffen Staab: </a:t>
            </a:r>
            <a:r>
              <a:rPr lang="de-DE" b="1" dirty="0" err="1"/>
              <a:t>Wikidated</a:t>
            </a:r>
            <a:r>
              <a:rPr lang="de-DE" b="1" dirty="0"/>
              <a:t> 1.0: An </a:t>
            </a:r>
            <a:r>
              <a:rPr lang="de-DE" b="1" dirty="0" err="1"/>
              <a:t>Evolving</a:t>
            </a:r>
            <a:r>
              <a:rPr lang="de-DE" b="1" dirty="0"/>
              <a:t> Knowledge Graph Dataset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Wikidata's</a:t>
            </a:r>
            <a:r>
              <a:rPr lang="de-DE" b="1" dirty="0"/>
              <a:t> Revision </a:t>
            </a:r>
            <a:r>
              <a:rPr lang="de-DE" b="1" dirty="0" err="1"/>
              <a:t>History</a:t>
            </a:r>
            <a:r>
              <a:rPr lang="de-DE" dirty="0"/>
              <a:t>. </a:t>
            </a:r>
            <a:r>
              <a:rPr lang="de-DE" dirty="0" err="1"/>
              <a:t>Wikidata@ISWC</a:t>
            </a:r>
            <a:r>
              <a:rPr lang="de-DE" dirty="0"/>
              <a:t>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8594B-E99F-1D00-61BF-6CCD1996E5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701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Explore</a:t>
            </a:r>
            <a:r>
              <a:rPr lang="de-DE" dirty="0"/>
              <a:t> </a:t>
            </a:r>
            <a:r>
              <a:rPr lang="de-DE" dirty="0" err="1"/>
              <a:t>yourself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6B4D-260D-4EC1-9A8A-CDDCEAC88FCA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https://tools.wmflabs.org/sqid/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Statistics</a:t>
            </a:r>
            <a:r>
              <a:rPr lang="de-DE" dirty="0"/>
              <a:t>: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https://tools.wmflabs.org/sqid/#/status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queries</a:t>
            </a:r>
            <a:r>
              <a:rPr lang="de-DE" dirty="0"/>
              <a:t>:</a:t>
            </a:r>
            <a:br>
              <a:rPr lang="de-DE" dirty="0"/>
            </a:br>
            <a:br>
              <a:rPr lang="de-DE" dirty="0"/>
            </a:br>
            <a:r>
              <a:rPr lang="de-DE" dirty="0">
                <a:hlinkClick r:id="rId4"/>
              </a:rPr>
              <a:t>https://query.wikidata.org/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4D3D8-E105-E62C-9186-47C30F0207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0A35F-FCBE-7045-9916-42217D01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Facebook‘s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Graph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77360-528B-F044-B741-9CC589BC1C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Billions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entities</a:t>
            </a:r>
            <a:r>
              <a:rPr lang="de-DE" dirty="0"/>
              <a:t>, </a:t>
            </a:r>
            <a:r>
              <a:rPr lang="de-DE" dirty="0" err="1"/>
              <a:t>trillions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assertions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Coverage</a:t>
            </a:r>
            <a:r>
              <a:rPr lang="de-DE" dirty="0"/>
              <a:t>:</a:t>
            </a:r>
          </a:p>
          <a:p>
            <a:r>
              <a:rPr lang="de-DE" dirty="0" err="1"/>
              <a:t>socially</a:t>
            </a:r>
            <a:r>
              <a:rPr lang="de-DE" dirty="0"/>
              <a:t> relevant </a:t>
            </a:r>
            <a:r>
              <a:rPr lang="de-DE" dirty="0" err="1"/>
              <a:t>entities</a:t>
            </a:r>
            <a:r>
              <a:rPr lang="de-DE" dirty="0"/>
              <a:t>,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.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E6DACF5-9540-A646-85C6-588F4010EF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People, </a:t>
            </a:r>
            <a:r>
              <a:rPr lang="de-DE" dirty="0" err="1"/>
              <a:t>Celebrities</a:t>
            </a:r>
            <a:r>
              <a:rPr lang="de-DE" dirty="0"/>
              <a:t>, Places, Points </a:t>
            </a:r>
            <a:r>
              <a:rPr lang="de-DE" dirty="0" err="1"/>
              <a:t>of</a:t>
            </a:r>
            <a:r>
              <a:rPr lang="de-DE" dirty="0"/>
              <a:t> Interest, Movies, TV, Music, Sports</a:t>
            </a:r>
          </a:p>
          <a:p>
            <a:pPr marL="0" indent="0">
              <a:buNone/>
            </a:pPr>
            <a:r>
              <a:rPr lang="de-DE" dirty="0"/>
              <a:t>US </a:t>
            </a:r>
            <a:r>
              <a:rPr lang="de-DE" dirty="0" err="1"/>
              <a:t>only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~500M </a:t>
            </a:r>
            <a:r>
              <a:rPr lang="de-DE" dirty="0" err="1"/>
              <a:t>assertions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~50M </a:t>
            </a:r>
            <a:r>
              <a:rPr lang="de-DE" dirty="0" err="1"/>
              <a:t>entities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~100s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E453C37-2441-4421-FE42-64D6277793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1B7675-1C6C-154D-B008-35DAC9C970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6CB76B4D-260D-4EC1-9A8A-CDDCEAC88FC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80A8A65-3830-7043-8F5A-17074E64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076700"/>
            <a:ext cx="9220200" cy="26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9AE6CFE-A57F-AF4B-9442-4E3765A2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Facebook‘s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Graph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9F3A5D-0B0A-0746-892D-51C43B70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07C0-4185-4980-AEF7-9C22F08CAEC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C74E0F-7ED1-AC73-EC96-F04E3F39C9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BAC2F4-297D-364C-B3EB-1796453A7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79"/>
          <a:stretch/>
        </p:blipFill>
        <p:spPr>
          <a:xfrm>
            <a:off x="1415480" y="1844824"/>
            <a:ext cx="925252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18FFB-9038-3444-A74B-A6C22C21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Facebook’s Social Graph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BC91B0-BDF0-4140-A881-99D59483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B00E-0011-4642-9C0D-3293ED573B49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2424C-4086-5DCC-F921-CECB47FA4B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F51BE6-0684-5E45-8DC2-7379E365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836430"/>
            <a:ext cx="9252520" cy="42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48744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1CF00D30-AD9B-AB42-8EF1-91706513E6E5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6E568842-902E-2A4B-876F-BEE234A032F0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D07A7918-E232-FA43-B6FC-3E564CCB3F75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8F5F7A01-05E9-1243-A38E-BA9FA9D63C11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3420D723-E994-7642-B8DD-9861412C98E8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BD1C1F4E-65F8-3547-B315-E7C8A491154B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750F52BF-34EB-A644-BD44-67455BA1B86F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EFB1527-0159-4945-BED6-849D7DF7FAAC}" vid="{81650C80-C909-DF41-8F87-0C90E140B219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84</TotalTime>
  <Words>1997</Words>
  <Application>Microsoft Macintosh PowerPoint</Application>
  <PresentationFormat>Widescreen</PresentationFormat>
  <Paragraphs>436</Paragraphs>
  <Slides>67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Arial</vt:lpstr>
      <vt:lpstr>Calibri</vt:lpstr>
      <vt:lpstr>Georgia</vt:lpstr>
      <vt:lpstr>Lucida Sans</vt:lpstr>
      <vt:lpstr>Purisa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Knowledge Graphs and Wikidata</vt:lpstr>
      <vt:lpstr>PowerPoint Presentation</vt:lpstr>
      <vt:lpstr>Many, many others</vt:lpstr>
      <vt:lpstr>Microsoft‘s Satori</vt:lpstr>
      <vt:lpstr>Microsoft‘s Satori</vt:lpstr>
      <vt:lpstr>Facebook‘s Social Graph</vt:lpstr>
      <vt:lpstr>Facebook‘s Social Graph</vt:lpstr>
      <vt:lpstr>Facebook’s Social Graph</vt:lpstr>
      <vt:lpstr>eBay KG: Faceted Browsing and Search</vt:lpstr>
      <vt:lpstr>eBay Knowledge Graph</vt:lpstr>
      <vt:lpstr>eBay / Amazon identity</vt:lpstr>
      <vt:lpstr>PowerPoint Presentation</vt:lpstr>
      <vt:lpstr>Google Knowledge Graph</vt:lpstr>
      <vt:lpstr>IBM</vt:lpstr>
      <vt:lpstr>IBM Lessons Learned / Open problems</vt:lpstr>
      <vt:lpstr>PowerPoint Presentation</vt:lpstr>
      <vt:lpstr>(Some) Pervasive Challenges</vt:lpstr>
      <vt:lpstr>Wikidata</vt:lpstr>
      <vt:lpstr>Wikipedia in 2016</vt:lpstr>
      <vt:lpstr>The answer to all questions … ?</vt:lpstr>
      <vt:lpstr>Wikipedia content reuse...</vt:lpstr>
      <vt:lpstr>… in all languages?</vt:lpstr>
      <vt:lpstr>PowerPoint Presentation</vt:lpstr>
      <vt:lpstr>Wikidata</vt:lpstr>
      <vt:lpstr>Wikidata content</vt:lpstr>
      <vt:lpstr>Data Model</vt:lpstr>
      <vt:lpstr>The Content of Wikidata</vt:lpstr>
      <vt:lpstr>Terms and Languages</vt:lpstr>
      <vt:lpstr>Terms and Languages</vt:lpstr>
      <vt:lpstr>Site Links</vt:lpstr>
      <vt:lpstr>Statements</vt:lpstr>
      <vt:lpstr>Statements</vt:lpstr>
      <vt:lpstr>Statements</vt:lpstr>
      <vt:lpstr>Properties and Datatypes </vt:lpstr>
      <vt:lpstr>Wikidata Statistics</vt:lpstr>
      <vt:lpstr>Usage &amp; Applications</vt:lpstr>
      <vt:lpstr>Primary Use Case: Wikipedia</vt:lpstr>
      <vt:lpstr>Primary Use Case: Wikipedia</vt:lpstr>
      <vt:lpstr>Primary Use Case: Wikipedia</vt:lpstr>
      <vt:lpstr>Primary Use Case: Wikipedia</vt:lpstr>
      <vt:lpstr>Primary Use Case: Wikipedia</vt:lpstr>
      <vt:lpstr>Third-Party Application Areas</vt:lpstr>
      <vt:lpstr>Wikidata applications: Status</vt:lpstr>
      <vt:lpstr>Wikidata as Knowledge Graphs</vt:lpstr>
      <vt:lpstr>Wikidata internally</vt:lpstr>
      <vt:lpstr>Wikidata internally</vt:lpstr>
      <vt:lpstr>Property Graph model</vt:lpstr>
      <vt:lpstr>RDF (Resource Description Framework)</vt:lpstr>
      <vt:lpstr>Representing Wikidata in RDF</vt:lpstr>
      <vt:lpstr>Wikidata and RDF: current status</vt:lpstr>
      <vt:lpstr>Wikidata and DBpedia</vt:lpstr>
      <vt:lpstr>Wikidata Vocabulary and Ontology</vt:lpstr>
      <vt:lpstr>Vocabulary</vt:lpstr>
      <vt:lpstr>Classification</vt:lpstr>
      <vt:lpstr>Wikidata as an ontology of everything?</vt:lpstr>
      <vt:lpstr>Where are we now?</vt:lpstr>
      <vt:lpstr>Where are we now?</vt:lpstr>
      <vt:lpstr>Abstract Wikipedia / Wikifunctions</vt:lpstr>
      <vt:lpstr>Final Remarks</vt:lpstr>
      <vt:lpstr>Getting the Data</vt:lpstr>
      <vt:lpstr>Conclusions</vt:lpstr>
      <vt:lpstr>References</vt:lpstr>
      <vt:lpstr>Free content at: https://kgbook.org/</vt:lpstr>
      <vt:lpstr>Further reading</vt:lpstr>
      <vt:lpstr>Own work, e.g.</vt:lpstr>
      <vt:lpstr>Explore yourself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lastModifiedBy>Nicholas Gibbins</cp:lastModifiedBy>
  <cp:revision>1</cp:revision>
  <dcterms:created xsi:type="dcterms:W3CDTF">2023-03-03T15:02:15Z</dcterms:created>
  <dcterms:modified xsi:type="dcterms:W3CDTF">2023-03-06T07:04:55Z</dcterms:modified>
</cp:coreProperties>
</file>