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36"/>
  </p:notesMasterIdLst>
  <p:sldIdLst>
    <p:sldId id="257" r:id="rId2"/>
    <p:sldId id="274" r:id="rId3"/>
    <p:sldId id="293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5" r:id="rId13"/>
    <p:sldId id="276" r:id="rId14"/>
    <p:sldId id="277" r:id="rId15"/>
    <p:sldId id="269" r:id="rId16"/>
    <p:sldId id="278" r:id="rId17"/>
    <p:sldId id="279" r:id="rId18"/>
    <p:sldId id="273" r:id="rId19"/>
    <p:sldId id="280" r:id="rId20"/>
    <p:sldId id="281" r:id="rId21"/>
    <p:sldId id="270" r:id="rId22"/>
    <p:sldId id="282" r:id="rId23"/>
    <p:sldId id="283" r:id="rId24"/>
    <p:sldId id="271" r:id="rId25"/>
    <p:sldId id="284" r:id="rId26"/>
    <p:sldId id="285" r:id="rId27"/>
    <p:sldId id="286" r:id="rId28"/>
    <p:sldId id="272" r:id="rId29"/>
    <p:sldId id="287" r:id="rId30"/>
    <p:sldId id="288" r:id="rId31"/>
    <p:sldId id="289" r:id="rId32"/>
    <p:sldId id="291" r:id="rId33"/>
    <p:sldId id="292" r:id="rId34"/>
    <p:sldId id="259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62"/>
    <p:restoredTop sz="94650"/>
  </p:normalViewPr>
  <p:slideViewPr>
    <p:cSldViewPr snapToGrid="0" snapToObjects="1" showGuides="1">
      <p:cViewPr varScale="1">
        <p:scale>
          <a:sx n="97" d="100"/>
          <a:sy n="97" d="100"/>
        </p:scale>
        <p:origin x="216" y="688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-25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0D3F17-46ED-934F-BAF7-35BB628E106E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032E8ABF-A0F2-C34B-A337-26738B2A91F7}">
      <dgm:prSet phldrT="[Text]" custT="1"/>
      <dgm:spPr/>
      <dgm:t>
        <a:bodyPr/>
        <a:lstStyle/>
        <a:p>
          <a:r>
            <a:rPr lang="en-GB" sz="1800" dirty="0" smtClean="0"/>
            <a:t>Node</a:t>
          </a:r>
          <a:endParaRPr lang="en-GB" sz="1800" dirty="0"/>
        </a:p>
      </dgm:t>
    </dgm:pt>
    <dgm:pt modelId="{60D44D06-5B17-7846-9328-D20FAC2830B6}" type="parTrans" cxnId="{D864AF94-B041-E840-A586-E2109ABD3693}">
      <dgm:prSet/>
      <dgm:spPr/>
      <dgm:t>
        <a:bodyPr/>
        <a:lstStyle/>
        <a:p>
          <a:endParaRPr lang="en-GB"/>
        </a:p>
      </dgm:t>
    </dgm:pt>
    <dgm:pt modelId="{7D0719AD-0E76-3245-8FC1-41B1380ED673}" type="sibTrans" cxnId="{D864AF94-B041-E840-A586-E2109ABD3693}">
      <dgm:prSet/>
      <dgm:spPr/>
      <dgm:t>
        <a:bodyPr/>
        <a:lstStyle/>
        <a:p>
          <a:endParaRPr lang="en-GB"/>
        </a:p>
      </dgm:t>
    </dgm:pt>
    <dgm:pt modelId="{F50FBFB7-D007-7941-88EC-817A1964B8E3}">
      <dgm:prSet phldrT="[Text]" custT="1"/>
      <dgm:spPr/>
      <dgm:t>
        <a:bodyPr/>
        <a:lstStyle/>
        <a:p>
          <a:r>
            <a:rPr lang="en-GB" sz="1800" dirty="0" err="1" smtClean="0"/>
            <a:t>Attr</a:t>
          </a:r>
          <a:endParaRPr lang="en-GB" sz="1800" dirty="0"/>
        </a:p>
      </dgm:t>
    </dgm:pt>
    <dgm:pt modelId="{F485F521-1635-E245-A422-569BC35179E2}" type="parTrans" cxnId="{C30600CA-7397-E243-8C60-EF9B5D30015A}">
      <dgm:prSet/>
      <dgm:spPr/>
      <dgm:t>
        <a:bodyPr/>
        <a:lstStyle/>
        <a:p>
          <a:endParaRPr lang="en-GB" sz="1800"/>
        </a:p>
      </dgm:t>
    </dgm:pt>
    <dgm:pt modelId="{6083CBBD-55CE-6247-8136-6037BBFDE4CB}" type="sibTrans" cxnId="{C30600CA-7397-E243-8C60-EF9B5D30015A}">
      <dgm:prSet/>
      <dgm:spPr/>
      <dgm:t>
        <a:bodyPr/>
        <a:lstStyle/>
        <a:p>
          <a:endParaRPr lang="en-GB"/>
        </a:p>
      </dgm:t>
    </dgm:pt>
    <dgm:pt modelId="{3B44BD27-9934-894E-BB42-C90E957CAFD8}">
      <dgm:prSet phldrT="[Text]" custT="1"/>
      <dgm:spPr/>
      <dgm:t>
        <a:bodyPr/>
        <a:lstStyle/>
        <a:p>
          <a:r>
            <a:rPr lang="en-GB" sz="1800" dirty="0" smtClean="0"/>
            <a:t>Document</a:t>
          </a:r>
          <a:endParaRPr lang="en-GB" sz="1800" dirty="0"/>
        </a:p>
      </dgm:t>
    </dgm:pt>
    <dgm:pt modelId="{10BE3019-1B00-444C-9654-F8E2CBEF8811}" type="parTrans" cxnId="{9E5FE0E3-2F4B-3E47-8D77-4A0C840AA906}">
      <dgm:prSet/>
      <dgm:spPr/>
      <dgm:t>
        <a:bodyPr/>
        <a:lstStyle/>
        <a:p>
          <a:endParaRPr lang="en-GB" sz="1800"/>
        </a:p>
      </dgm:t>
    </dgm:pt>
    <dgm:pt modelId="{8D342841-5AD6-4842-B586-1439AFC38300}" type="sibTrans" cxnId="{9E5FE0E3-2F4B-3E47-8D77-4A0C840AA906}">
      <dgm:prSet/>
      <dgm:spPr/>
      <dgm:t>
        <a:bodyPr/>
        <a:lstStyle/>
        <a:p>
          <a:endParaRPr lang="en-GB"/>
        </a:p>
      </dgm:t>
    </dgm:pt>
    <dgm:pt modelId="{A9B5EF5D-B131-FF46-AA06-81323CB6E444}">
      <dgm:prSet phldrT="[Text]" custT="1"/>
      <dgm:spPr/>
      <dgm:t>
        <a:bodyPr/>
        <a:lstStyle/>
        <a:p>
          <a:r>
            <a:rPr lang="en-GB" sz="1800" dirty="0" smtClean="0"/>
            <a:t>Element</a:t>
          </a:r>
          <a:endParaRPr lang="en-GB" sz="1800" dirty="0"/>
        </a:p>
      </dgm:t>
    </dgm:pt>
    <dgm:pt modelId="{62E2A3FE-98A2-C340-9BA1-213E2F9061F6}" type="parTrans" cxnId="{E740459C-EF6B-FD4E-8228-7CD286EE4340}">
      <dgm:prSet/>
      <dgm:spPr/>
      <dgm:t>
        <a:bodyPr/>
        <a:lstStyle/>
        <a:p>
          <a:endParaRPr lang="en-GB" sz="1800"/>
        </a:p>
      </dgm:t>
    </dgm:pt>
    <dgm:pt modelId="{A8300BE3-7B72-5B4F-AA64-067F358F39DB}" type="sibTrans" cxnId="{E740459C-EF6B-FD4E-8228-7CD286EE4340}">
      <dgm:prSet/>
      <dgm:spPr/>
      <dgm:t>
        <a:bodyPr/>
        <a:lstStyle/>
        <a:p>
          <a:endParaRPr lang="en-GB"/>
        </a:p>
      </dgm:t>
    </dgm:pt>
    <dgm:pt modelId="{7A01A337-838E-7945-9DF8-450B67F445EB}">
      <dgm:prSet phldrT="[Text]" custT="1"/>
      <dgm:spPr/>
      <dgm:t>
        <a:bodyPr/>
        <a:lstStyle/>
        <a:p>
          <a:r>
            <a:rPr lang="en-GB" sz="1800" dirty="0" err="1" smtClean="0"/>
            <a:t>EntityReference</a:t>
          </a:r>
          <a:endParaRPr lang="en-GB" sz="1800" dirty="0"/>
        </a:p>
      </dgm:t>
    </dgm:pt>
    <dgm:pt modelId="{1EA7F3FE-488F-B548-BF80-38845853C353}" type="parTrans" cxnId="{ADB7D986-7CDB-1243-AED8-939B8BFCBB52}">
      <dgm:prSet/>
      <dgm:spPr/>
      <dgm:t>
        <a:bodyPr/>
        <a:lstStyle/>
        <a:p>
          <a:endParaRPr lang="en-GB" sz="1800"/>
        </a:p>
      </dgm:t>
    </dgm:pt>
    <dgm:pt modelId="{28D9D895-1648-9442-9CB2-D6B129920843}" type="sibTrans" cxnId="{ADB7D986-7CDB-1243-AED8-939B8BFCBB52}">
      <dgm:prSet/>
      <dgm:spPr/>
      <dgm:t>
        <a:bodyPr/>
        <a:lstStyle/>
        <a:p>
          <a:endParaRPr lang="en-GB"/>
        </a:p>
      </dgm:t>
    </dgm:pt>
    <dgm:pt modelId="{9D57016A-EEC8-4343-9FD1-BCF6516DE896}">
      <dgm:prSet phldrT="[Text]" custT="1"/>
      <dgm:spPr/>
      <dgm:t>
        <a:bodyPr/>
        <a:lstStyle/>
        <a:p>
          <a:r>
            <a:rPr lang="en-GB" sz="1800" dirty="0" smtClean="0"/>
            <a:t>Text</a:t>
          </a:r>
          <a:endParaRPr lang="en-GB" sz="1800" dirty="0"/>
        </a:p>
      </dgm:t>
    </dgm:pt>
    <dgm:pt modelId="{66EA3B5E-8562-824A-BB49-6C5787180F73}" type="parTrans" cxnId="{2A8018B9-E55B-C740-B8DE-C858E8A8D974}">
      <dgm:prSet/>
      <dgm:spPr/>
      <dgm:t>
        <a:bodyPr/>
        <a:lstStyle/>
        <a:p>
          <a:endParaRPr lang="en-GB" sz="1800"/>
        </a:p>
      </dgm:t>
    </dgm:pt>
    <dgm:pt modelId="{56DEEFDB-60F6-F142-AABE-ADCC2951310A}" type="sibTrans" cxnId="{2A8018B9-E55B-C740-B8DE-C858E8A8D974}">
      <dgm:prSet/>
      <dgm:spPr/>
      <dgm:t>
        <a:bodyPr/>
        <a:lstStyle/>
        <a:p>
          <a:endParaRPr lang="en-GB"/>
        </a:p>
      </dgm:t>
    </dgm:pt>
    <dgm:pt modelId="{BBCB940C-4221-1D4F-B8A2-A147552E39BA}" type="pres">
      <dgm:prSet presAssocID="{E30D3F17-46ED-934F-BAF7-35BB628E106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4FC05159-8330-B641-B529-E0CA4E7EFDE8}" type="pres">
      <dgm:prSet presAssocID="{032E8ABF-A0F2-C34B-A337-26738B2A91F7}" presName="hierRoot1" presStyleCnt="0">
        <dgm:presLayoutVars>
          <dgm:hierBranch val="init"/>
        </dgm:presLayoutVars>
      </dgm:prSet>
      <dgm:spPr/>
    </dgm:pt>
    <dgm:pt modelId="{C895B832-005E-3148-A1A5-7891D8B1802E}" type="pres">
      <dgm:prSet presAssocID="{032E8ABF-A0F2-C34B-A337-26738B2A91F7}" presName="rootComposite1" presStyleCnt="0"/>
      <dgm:spPr/>
    </dgm:pt>
    <dgm:pt modelId="{729E32E6-50C2-9746-9046-7408EE36C75C}" type="pres">
      <dgm:prSet presAssocID="{032E8ABF-A0F2-C34B-A337-26738B2A91F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B078E52-A3E6-874B-BA47-24C2137E764E}" type="pres">
      <dgm:prSet presAssocID="{032E8ABF-A0F2-C34B-A337-26738B2A91F7}" presName="rootConnector1" presStyleLbl="node1" presStyleIdx="0" presStyleCnt="0"/>
      <dgm:spPr/>
      <dgm:t>
        <a:bodyPr/>
        <a:lstStyle/>
        <a:p>
          <a:endParaRPr lang="en-GB"/>
        </a:p>
      </dgm:t>
    </dgm:pt>
    <dgm:pt modelId="{5660C640-0BDA-EC4B-B260-754A41015383}" type="pres">
      <dgm:prSet presAssocID="{032E8ABF-A0F2-C34B-A337-26738B2A91F7}" presName="hierChild2" presStyleCnt="0"/>
      <dgm:spPr/>
    </dgm:pt>
    <dgm:pt modelId="{E3464F87-55A8-8A45-9450-E11B18D86D5A}" type="pres">
      <dgm:prSet presAssocID="{10BE3019-1B00-444C-9654-F8E2CBEF8811}" presName="Name64" presStyleLbl="parChTrans1D2" presStyleIdx="0" presStyleCnt="5"/>
      <dgm:spPr/>
      <dgm:t>
        <a:bodyPr/>
        <a:lstStyle/>
        <a:p>
          <a:endParaRPr lang="en-GB"/>
        </a:p>
      </dgm:t>
    </dgm:pt>
    <dgm:pt modelId="{242B0A9E-BB0C-C84F-8EE1-B5E981407285}" type="pres">
      <dgm:prSet presAssocID="{3B44BD27-9934-894E-BB42-C90E957CAFD8}" presName="hierRoot2" presStyleCnt="0">
        <dgm:presLayoutVars>
          <dgm:hierBranch val="init"/>
        </dgm:presLayoutVars>
      </dgm:prSet>
      <dgm:spPr/>
    </dgm:pt>
    <dgm:pt modelId="{FEB28CEB-59D0-0E48-8122-929A5196474B}" type="pres">
      <dgm:prSet presAssocID="{3B44BD27-9934-894E-BB42-C90E957CAFD8}" presName="rootComposite" presStyleCnt="0"/>
      <dgm:spPr/>
    </dgm:pt>
    <dgm:pt modelId="{6C6F6C81-8B34-FB4F-B85B-6154C5218534}" type="pres">
      <dgm:prSet presAssocID="{3B44BD27-9934-894E-BB42-C90E957CAFD8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02B1644-B12C-4C47-812F-28C9CF0B6153}" type="pres">
      <dgm:prSet presAssocID="{3B44BD27-9934-894E-BB42-C90E957CAFD8}" presName="rootConnector" presStyleLbl="node2" presStyleIdx="0" presStyleCnt="5"/>
      <dgm:spPr/>
      <dgm:t>
        <a:bodyPr/>
        <a:lstStyle/>
        <a:p>
          <a:endParaRPr lang="en-GB"/>
        </a:p>
      </dgm:t>
    </dgm:pt>
    <dgm:pt modelId="{5B6DBED0-6813-7443-A1CC-2147370687B9}" type="pres">
      <dgm:prSet presAssocID="{3B44BD27-9934-894E-BB42-C90E957CAFD8}" presName="hierChild4" presStyleCnt="0"/>
      <dgm:spPr/>
    </dgm:pt>
    <dgm:pt modelId="{EFEBE61F-4F64-6047-AE8A-C0D7E021A316}" type="pres">
      <dgm:prSet presAssocID="{3B44BD27-9934-894E-BB42-C90E957CAFD8}" presName="hierChild5" presStyleCnt="0"/>
      <dgm:spPr/>
    </dgm:pt>
    <dgm:pt modelId="{C1F28831-96F7-5640-8AA7-C078BB698E38}" type="pres">
      <dgm:prSet presAssocID="{62E2A3FE-98A2-C340-9BA1-213E2F9061F6}" presName="Name64" presStyleLbl="parChTrans1D2" presStyleIdx="1" presStyleCnt="5"/>
      <dgm:spPr/>
      <dgm:t>
        <a:bodyPr/>
        <a:lstStyle/>
        <a:p>
          <a:endParaRPr lang="en-GB"/>
        </a:p>
      </dgm:t>
    </dgm:pt>
    <dgm:pt modelId="{95DD46BC-5612-794A-AE57-D54E1BA67048}" type="pres">
      <dgm:prSet presAssocID="{A9B5EF5D-B131-FF46-AA06-81323CB6E444}" presName="hierRoot2" presStyleCnt="0">
        <dgm:presLayoutVars>
          <dgm:hierBranch val="init"/>
        </dgm:presLayoutVars>
      </dgm:prSet>
      <dgm:spPr/>
    </dgm:pt>
    <dgm:pt modelId="{795429BB-FC74-284C-8106-28A42C099AAE}" type="pres">
      <dgm:prSet presAssocID="{A9B5EF5D-B131-FF46-AA06-81323CB6E444}" presName="rootComposite" presStyleCnt="0"/>
      <dgm:spPr/>
    </dgm:pt>
    <dgm:pt modelId="{6DE5C809-7E1F-0B48-9585-2796BF1CE1DD}" type="pres">
      <dgm:prSet presAssocID="{A9B5EF5D-B131-FF46-AA06-81323CB6E444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D38F2CE-2D44-6047-9190-0D0DEC88EAE8}" type="pres">
      <dgm:prSet presAssocID="{A9B5EF5D-B131-FF46-AA06-81323CB6E444}" presName="rootConnector" presStyleLbl="node2" presStyleIdx="1" presStyleCnt="5"/>
      <dgm:spPr/>
      <dgm:t>
        <a:bodyPr/>
        <a:lstStyle/>
        <a:p>
          <a:endParaRPr lang="en-GB"/>
        </a:p>
      </dgm:t>
    </dgm:pt>
    <dgm:pt modelId="{95932D2E-248E-E942-AAAF-83F347B180EE}" type="pres">
      <dgm:prSet presAssocID="{A9B5EF5D-B131-FF46-AA06-81323CB6E444}" presName="hierChild4" presStyleCnt="0"/>
      <dgm:spPr/>
    </dgm:pt>
    <dgm:pt modelId="{7E8B73BB-C822-DF4D-82BD-15FE90AB0886}" type="pres">
      <dgm:prSet presAssocID="{A9B5EF5D-B131-FF46-AA06-81323CB6E444}" presName="hierChild5" presStyleCnt="0"/>
      <dgm:spPr/>
    </dgm:pt>
    <dgm:pt modelId="{29BCF10B-D314-6F45-9723-36A6027C4D3A}" type="pres">
      <dgm:prSet presAssocID="{F485F521-1635-E245-A422-569BC35179E2}" presName="Name64" presStyleLbl="parChTrans1D2" presStyleIdx="2" presStyleCnt="5"/>
      <dgm:spPr/>
      <dgm:t>
        <a:bodyPr/>
        <a:lstStyle/>
        <a:p>
          <a:endParaRPr lang="en-GB"/>
        </a:p>
      </dgm:t>
    </dgm:pt>
    <dgm:pt modelId="{F5E9FD62-0A91-E84A-99D7-5705F4672CAB}" type="pres">
      <dgm:prSet presAssocID="{F50FBFB7-D007-7941-88EC-817A1964B8E3}" presName="hierRoot2" presStyleCnt="0">
        <dgm:presLayoutVars>
          <dgm:hierBranch val="init"/>
        </dgm:presLayoutVars>
      </dgm:prSet>
      <dgm:spPr/>
    </dgm:pt>
    <dgm:pt modelId="{DFA66974-BA90-C344-BFB5-DE1EF707BAAC}" type="pres">
      <dgm:prSet presAssocID="{F50FBFB7-D007-7941-88EC-817A1964B8E3}" presName="rootComposite" presStyleCnt="0"/>
      <dgm:spPr/>
    </dgm:pt>
    <dgm:pt modelId="{9CC39B50-E3BD-2648-98E0-861CBB3DB283}" type="pres">
      <dgm:prSet presAssocID="{F50FBFB7-D007-7941-88EC-817A1964B8E3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197BE65-CF10-414D-95CA-A4E397EFE4CD}" type="pres">
      <dgm:prSet presAssocID="{F50FBFB7-D007-7941-88EC-817A1964B8E3}" presName="rootConnector" presStyleLbl="node2" presStyleIdx="2" presStyleCnt="5"/>
      <dgm:spPr/>
      <dgm:t>
        <a:bodyPr/>
        <a:lstStyle/>
        <a:p>
          <a:endParaRPr lang="en-GB"/>
        </a:p>
      </dgm:t>
    </dgm:pt>
    <dgm:pt modelId="{97530BBF-5ECC-134B-9676-495D47C2DB5B}" type="pres">
      <dgm:prSet presAssocID="{F50FBFB7-D007-7941-88EC-817A1964B8E3}" presName="hierChild4" presStyleCnt="0"/>
      <dgm:spPr/>
    </dgm:pt>
    <dgm:pt modelId="{A71CFBFE-95D9-0347-8BAC-7899DD903BD9}" type="pres">
      <dgm:prSet presAssocID="{F50FBFB7-D007-7941-88EC-817A1964B8E3}" presName="hierChild5" presStyleCnt="0"/>
      <dgm:spPr/>
    </dgm:pt>
    <dgm:pt modelId="{3D141536-6327-B946-8063-3A212E2D9AE3}" type="pres">
      <dgm:prSet presAssocID="{66EA3B5E-8562-824A-BB49-6C5787180F73}" presName="Name64" presStyleLbl="parChTrans1D2" presStyleIdx="3" presStyleCnt="5"/>
      <dgm:spPr/>
      <dgm:t>
        <a:bodyPr/>
        <a:lstStyle/>
        <a:p>
          <a:endParaRPr lang="en-GB"/>
        </a:p>
      </dgm:t>
    </dgm:pt>
    <dgm:pt modelId="{E82ACE42-C2A6-9741-BF12-3A723B9CEE36}" type="pres">
      <dgm:prSet presAssocID="{9D57016A-EEC8-4343-9FD1-BCF6516DE896}" presName="hierRoot2" presStyleCnt="0">
        <dgm:presLayoutVars>
          <dgm:hierBranch val="init"/>
        </dgm:presLayoutVars>
      </dgm:prSet>
      <dgm:spPr/>
    </dgm:pt>
    <dgm:pt modelId="{E9F198D5-51E9-4A46-9525-648B37FAE7DB}" type="pres">
      <dgm:prSet presAssocID="{9D57016A-EEC8-4343-9FD1-BCF6516DE896}" presName="rootComposite" presStyleCnt="0"/>
      <dgm:spPr/>
    </dgm:pt>
    <dgm:pt modelId="{E67F64A7-31D9-6045-839A-C702FADB75EA}" type="pres">
      <dgm:prSet presAssocID="{9D57016A-EEC8-4343-9FD1-BCF6516DE896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40D30F6-85BA-414B-BE87-7413D3C0250A}" type="pres">
      <dgm:prSet presAssocID="{9D57016A-EEC8-4343-9FD1-BCF6516DE896}" presName="rootConnector" presStyleLbl="node2" presStyleIdx="3" presStyleCnt="5"/>
      <dgm:spPr/>
      <dgm:t>
        <a:bodyPr/>
        <a:lstStyle/>
        <a:p>
          <a:endParaRPr lang="en-GB"/>
        </a:p>
      </dgm:t>
    </dgm:pt>
    <dgm:pt modelId="{DA9DF5AE-7B33-BE48-82DC-7D69EBF93F64}" type="pres">
      <dgm:prSet presAssocID="{9D57016A-EEC8-4343-9FD1-BCF6516DE896}" presName="hierChild4" presStyleCnt="0"/>
      <dgm:spPr/>
    </dgm:pt>
    <dgm:pt modelId="{8120A996-5167-3A4C-B296-8E1A8A7DA6BB}" type="pres">
      <dgm:prSet presAssocID="{9D57016A-EEC8-4343-9FD1-BCF6516DE896}" presName="hierChild5" presStyleCnt="0"/>
      <dgm:spPr/>
    </dgm:pt>
    <dgm:pt modelId="{E82ACC46-802F-E740-914C-BBE94A5362DA}" type="pres">
      <dgm:prSet presAssocID="{1EA7F3FE-488F-B548-BF80-38845853C353}" presName="Name64" presStyleLbl="parChTrans1D2" presStyleIdx="4" presStyleCnt="5"/>
      <dgm:spPr/>
      <dgm:t>
        <a:bodyPr/>
        <a:lstStyle/>
        <a:p>
          <a:endParaRPr lang="en-GB"/>
        </a:p>
      </dgm:t>
    </dgm:pt>
    <dgm:pt modelId="{839C6736-80C3-B744-B01C-2FA82212A82E}" type="pres">
      <dgm:prSet presAssocID="{7A01A337-838E-7945-9DF8-450B67F445EB}" presName="hierRoot2" presStyleCnt="0">
        <dgm:presLayoutVars>
          <dgm:hierBranch val="init"/>
        </dgm:presLayoutVars>
      </dgm:prSet>
      <dgm:spPr/>
    </dgm:pt>
    <dgm:pt modelId="{85503551-8CD6-144A-8FD9-2CEDAD09333E}" type="pres">
      <dgm:prSet presAssocID="{7A01A337-838E-7945-9DF8-450B67F445EB}" presName="rootComposite" presStyleCnt="0"/>
      <dgm:spPr/>
    </dgm:pt>
    <dgm:pt modelId="{54E36E23-DCC2-1544-8F71-7C0790C9ABC5}" type="pres">
      <dgm:prSet presAssocID="{7A01A337-838E-7945-9DF8-450B67F445EB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80A4CEC-257D-7C41-B1D6-62F7CA028DF0}" type="pres">
      <dgm:prSet presAssocID="{7A01A337-838E-7945-9DF8-450B67F445EB}" presName="rootConnector" presStyleLbl="node2" presStyleIdx="4" presStyleCnt="5"/>
      <dgm:spPr/>
      <dgm:t>
        <a:bodyPr/>
        <a:lstStyle/>
        <a:p>
          <a:endParaRPr lang="en-GB"/>
        </a:p>
      </dgm:t>
    </dgm:pt>
    <dgm:pt modelId="{233593DA-2531-804A-B447-E854AFC85972}" type="pres">
      <dgm:prSet presAssocID="{7A01A337-838E-7945-9DF8-450B67F445EB}" presName="hierChild4" presStyleCnt="0"/>
      <dgm:spPr/>
    </dgm:pt>
    <dgm:pt modelId="{0B085565-2DA9-BB4C-A510-A82693974AF3}" type="pres">
      <dgm:prSet presAssocID="{7A01A337-838E-7945-9DF8-450B67F445EB}" presName="hierChild5" presStyleCnt="0"/>
      <dgm:spPr/>
    </dgm:pt>
    <dgm:pt modelId="{9C0E903B-F7E6-4441-8FB2-62B6107E04DD}" type="pres">
      <dgm:prSet presAssocID="{032E8ABF-A0F2-C34B-A337-26738B2A91F7}" presName="hierChild3" presStyleCnt="0"/>
      <dgm:spPr/>
    </dgm:pt>
  </dgm:ptLst>
  <dgm:cxnLst>
    <dgm:cxn modelId="{A4F18E4F-4E3A-8143-AE56-9EF78B18532E}" type="presOf" srcId="{7A01A337-838E-7945-9DF8-450B67F445EB}" destId="{54E36E23-DCC2-1544-8F71-7C0790C9ABC5}" srcOrd="0" destOrd="0" presId="urn:microsoft.com/office/officeart/2009/3/layout/HorizontalOrganizationChart"/>
    <dgm:cxn modelId="{D93EA2E1-BF4D-E54A-8BC0-75D01E3E9023}" type="presOf" srcId="{3B44BD27-9934-894E-BB42-C90E957CAFD8}" destId="{F02B1644-B12C-4C47-812F-28C9CF0B6153}" srcOrd="1" destOrd="0" presId="urn:microsoft.com/office/officeart/2009/3/layout/HorizontalOrganizationChart"/>
    <dgm:cxn modelId="{9E5FE0E3-2F4B-3E47-8D77-4A0C840AA906}" srcId="{032E8ABF-A0F2-C34B-A337-26738B2A91F7}" destId="{3B44BD27-9934-894E-BB42-C90E957CAFD8}" srcOrd="0" destOrd="0" parTransId="{10BE3019-1B00-444C-9654-F8E2CBEF8811}" sibTransId="{8D342841-5AD6-4842-B586-1439AFC38300}"/>
    <dgm:cxn modelId="{A159E3AE-DF5F-C840-B431-689985D48C8A}" type="presOf" srcId="{A9B5EF5D-B131-FF46-AA06-81323CB6E444}" destId="{6DE5C809-7E1F-0B48-9585-2796BF1CE1DD}" srcOrd="0" destOrd="0" presId="urn:microsoft.com/office/officeart/2009/3/layout/HorizontalOrganizationChart"/>
    <dgm:cxn modelId="{66DC3687-A044-BB42-9331-F0B4474A1DB2}" type="presOf" srcId="{F485F521-1635-E245-A422-569BC35179E2}" destId="{29BCF10B-D314-6F45-9723-36A6027C4D3A}" srcOrd="0" destOrd="0" presId="urn:microsoft.com/office/officeart/2009/3/layout/HorizontalOrganizationChart"/>
    <dgm:cxn modelId="{DB9BF4EC-BE31-1A46-9A35-780351B7FD4C}" type="presOf" srcId="{F50FBFB7-D007-7941-88EC-817A1964B8E3}" destId="{9CC39B50-E3BD-2648-98E0-861CBB3DB283}" srcOrd="0" destOrd="0" presId="urn:microsoft.com/office/officeart/2009/3/layout/HorizontalOrganizationChart"/>
    <dgm:cxn modelId="{0093756F-C6D4-A64F-8E18-BEB5DE7E06DF}" type="presOf" srcId="{7A01A337-838E-7945-9DF8-450B67F445EB}" destId="{080A4CEC-257D-7C41-B1D6-62F7CA028DF0}" srcOrd="1" destOrd="0" presId="urn:microsoft.com/office/officeart/2009/3/layout/HorizontalOrganizationChart"/>
    <dgm:cxn modelId="{04C342E0-1906-6645-BE45-7A00660BF832}" type="presOf" srcId="{9D57016A-EEC8-4343-9FD1-BCF6516DE896}" destId="{940D30F6-85BA-414B-BE87-7413D3C0250A}" srcOrd="1" destOrd="0" presId="urn:microsoft.com/office/officeart/2009/3/layout/HorizontalOrganizationChart"/>
    <dgm:cxn modelId="{171095B7-2C40-B244-9663-2E8CF2D4B58E}" type="presOf" srcId="{A9B5EF5D-B131-FF46-AA06-81323CB6E444}" destId="{8D38F2CE-2D44-6047-9190-0D0DEC88EAE8}" srcOrd="1" destOrd="0" presId="urn:microsoft.com/office/officeart/2009/3/layout/HorizontalOrganizationChart"/>
    <dgm:cxn modelId="{6C12044B-C081-B440-9CDF-F47B7BDDEA8B}" type="presOf" srcId="{1EA7F3FE-488F-B548-BF80-38845853C353}" destId="{E82ACC46-802F-E740-914C-BBE94A5362DA}" srcOrd="0" destOrd="0" presId="urn:microsoft.com/office/officeart/2009/3/layout/HorizontalOrganizationChart"/>
    <dgm:cxn modelId="{C558FE67-05C1-DF49-A3BA-680C42FD4843}" type="presOf" srcId="{66EA3B5E-8562-824A-BB49-6C5787180F73}" destId="{3D141536-6327-B946-8063-3A212E2D9AE3}" srcOrd="0" destOrd="0" presId="urn:microsoft.com/office/officeart/2009/3/layout/HorizontalOrganizationChart"/>
    <dgm:cxn modelId="{D1540C68-3284-0A4E-A869-51C7FA8F98AF}" type="presOf" srcId="{10BE3019-1B00-444C-9654-F8E2CBEF8811}" destId="{E3464F87-55A8-8A45-9450-E11B18D86D5A}" srcOrd="0" destOrd="0" presId="urn:microsoft.com/office/officeart/2009/3/layout/HorizontalOrganizationChart"/>
    <dgm:cxn modelId="{D864AF94-B041-E840-A586-E2109ABD3693}" srcId="{E30D3F17-46ED-934F-BAF7-35BB628E106E}" destId="{032E8ABF-A0F2-C34B-A337-26738B2A91F7}" srcOrd="0" destOrd="0" parTransId="{60D44D06-5B17-7846-9328-D20FAC2830B6}" sibTransId="{7D0719AD-0E76-3245-8FC1-41B1380ED673}"/>
    <dgm:cxn modelId="{ADB7D986-7CDB-1243-AED8-939B8BFCBB52}" srcId="{032E8ABF-A0F2-C34B-A337-26738B2A91F7}" destId="{7A01A337-838E-7945-9DF8-450B67F445EB}" srcOrd="4" destOrd="0" parTransId="{1EA7F3FE-488F-B548-BF80-38845853C353}" sibTransId="{28D9D895-1648-9442-9CB2-D6B129920843}"/>
    <dgm:cxn modelId="{0C9C0BA0-C380-8047-A9F5-B194A11E5D86}" type="presOf" srcId="{032E8ABF-A0F2-C34B-A337-26738B2A91F7}" destId="{729E32E6-50C2-9746-9046-7408EE36C75C}" srcOrd="0" destOrd="0" presId="urn:microsoft.com/office/officeart/2009/3/layout/HorizontalOrganizationChart"/>
    <dgm:cxn modelId="{2A8018B9-E55B-C740-B8DE-C858E8A8D974}" srcId="{032E8ABF-A0F2-C34B-A337-26738B2A91F7}" destId="{9D57016A-EEC8-4343-9FD1-BCF6516DE896}" srcOrd="3" destOrd="0" parTransId="{66EA3B5E-8562-824A-BB49-6C5787180F73}" sibTransId="{56DEEFDB-60F6-F142-AABE-ADCC2951310A}"/>
    <dgm:cxn modelId="{E740459C-EF6B-FD4E-8228-7CD286EE4340}" srcId="{032E8ABF-A0F2-C34B-A337-26738B2A91F7}" destId="{A9B5EF5D-B131-FF46-AA06-81323CB6E444}" srcOrd="1" destOrd="0" parTransId="{62E2A3FE-98A2-C340-9BA1-213E2F9061F6}" sibTransId="{A8300BE3-7B72-5B4F-AA64-067F358F39DB}"/>
    <dgm:cxn modelId="{3B4E1BC9-B043-A54A-91F3-8D4B0DB0DD17}" type="presOf" srcId="{E30D3F17-46ED-934F-BAF7-35BB628E106E}" destId="{BBCB940C-4221-1D4F-B8A2-A147552E39BA}" srcOrd="0" destOrd="0" presId="urn:microsoft.com/office/officeart/2009/3/layout/HorizontalOrganizationChart"/>
    <dgm:cxn modelId="{4951E528-9CBD-D947-9D1E-ED3DA00269F1}" type="presOf" srcId="{032E8ABF-A0F2-C34B-A337-26738B2A91F7}" destId="{AB078E52-A3E6-874B-BA47-24C2137E764E}" srcOrd="1" destOrd="0" presId="urn:microsoft.com/office/officeart/2009/3/layout/HorizontalOrganizationChart"/>
    <dgm:cxn modelId="{D7C8903A-206A-DB46-B609-7D1B73F38C24}" type="presOf" srcId="{62E2A3FE-98A2-C340-9BA1-213E2F9061F6}" destId="{C1F28831-96F7-5640-8AA7-C078BB698E38}" srcOrd="0" destOrd="0" presId="urn:microsoft.com/office/officeart/2009/3/layout/HorizontalOrganizationChart"/>
    <dgm:cxn modelId="{70778620-869F-AF44-A520-6F6B6D04C1C8}" type="presOf" srcId="{F50FBFB7-D007-7941-88EC-817A1964B8E3}" destId="{C197BE65-CF10-414D-95CA-A4E397EFE4CD}" srcOrd="1" destOrd="0" presId="urn:microsoft.com/office/officeart/2009/3/layout/HorizontalOrganizationChart"/>
    <dgm:cxn modelId="{316AB5EB-E8D2-7945-B338-BE30046A876A}" type="presOf" srcId="{9D57016A-EEC8-4343-9FD1-BCF6516DE896}" destId="{E67F64A7-31D9-6045-839A-C702FADB75EA}" srcOrd="0" destOrd="0" presId="urn:microsoft.com/office/officeart/2009/3/layout/HorizontalOrganizationChart"/>
    <dgm:cxn modelId="{ED3DF186-9C6D-FC4B-912D-4670C0C31094}" type="presOf" srcId="{3B44BD27-9934-894E-BB42-C90E957CAFD8}" destId="{6C6F6C81-8B34-FB4F-B85B-6154C5218534}" srcOrd="0" destOrd="0" presId="urn:microsoft.com/office/officeart/2009/3/layout/HorizontalOrganizationChart"/>
    <dgm:cxn modelId="{C30600CA-7397-E243-8C60-EF9B5D30015A}" srcId="{032E8ABF-A0F2-C34B-A337-26738B2A91F7}" destId="{F50FBFB7-D007-7941-88EC-817A1964B8E3}" srcOrd="2" destOrd="0" parTransId="{F485F521-1635-E245-A422-569BC35179E2}" sibTransId="{6083CBBD-55CE-6247-8136-6037BBFDE4CB}"/>
    <dgm:cxn modelId="{071E4A4A-FD8E-FD46-AC23-727D2C128C10}" type="presParOf" srcId="{BBCB940C-4221-1D4F-B8A2-A147552E39BA}" destId="{4FC05159-8330-B641-B529-E0CA4E7EFDE8}" srcOrd="0" destOrd="0" presId="urn:microsoft.com/office/officeart/2009/3/layout/HorizontalOrganizationChart"/>
    <dgm:cxn modelId="{D5886C7A-1944-6F44-87EA-EE274035BEEA}" type="presParOf" srcId="{4FC05159-8330-B641-B529-E0CA4E7EFDE8}" destId="{C895B832-005E-3148-A1A5-7891D8B1802E}" srcOrd="0" destOrd="0" presId="urn:microsoft.com/office/officeart/2009/3/layout/HorizontalOrganizationChart"/>
    <dgm:cxn modelId="{F478EEE7-E75F-9D42-A24F-D4016709A274}" type="presParOf" srcId="{C895B832-005E-3148-A1A5-7891D8B1802E}" destId="{729E32E6-50C2-9746-9046-7408EE36C75C}" srcOrd="0" destOrd="0" presId="urn:microsoft.com/office/officeart/2009/3/layout/HorizontalOrganizationChart"/>
    <dgm:cxn modelId="{5BAA979E-8985-8547-8848-CBB202EF8965}" type="presParOf" srcId="{C895B832-005E-3148-A1A5-7891D8B1802E}" destId="{AB078E52-A3E6-874B-BA47-24C2137E764E}" srcOrd="1" destOrd="0" presId="urn:microsoft.com/office/officeart/2009/3/layout/HorizontalOrganizationChart"/>
    <dgm:cxn modelId="{AAC11C6B-E7C9-274A-98F4-D481411C009D}" type="presParOf" srcId="{4FC05159-8330-B641-B529-E0CA4E7EFDE8}" destId="{5660C640-0BDA-EC4B-B260-754A41015383}" srcOrd="1" destOrd="0" presId="urn:microsoft.com/office/officeart/2009/3/layout/HorizontalOrganizationChart"/>
    <dgm:cxn modelId="{8D00B3CF-834F-1540-86BF-F5FE89A76DA1}" type="presParOf" srcId="{5660C640-0BDA-EC4B-B260-754A41015383}" destId="{E3464F87-55A8-8A45-9450-E11B18D86D5A}" srcOrd="0" destOrd="0" presId="urn:microsoft.com/office/officeart/2009/3/layout/HorizontalOrganizationChart"/>
    <dgm:cxn modelId="{27E0C414-CA8A-4C4F-8703-EA04A9B4E8A6}" type="presParOf" srcId="{5660C640-0BDA-EC4B-B260-754A41015383}" destId="{242B0A9E-BB0C-C84F-8EE1-B5E981407285}" srcOrd="1" destOrd="0" presId="urn:microsoft.com/office/officeart/2009/3/layout/HorizontalOrganizationChart"/>
    <dgm:cxn modelId="{04821D7B-0CA6-B748-86F2-397443EA4C5C}" type="presParOf" srcId="{242B0A9E-BB0C-C84F-8EE1-B5E981407285}" destId="{FEB28CEB-59D0-0E48-8122-929A5196474B}" srcOrd="0" destOrd="0" presId="urn:microsoft.com/office/officeart/2009/3/layout/HorizontalOrganizationChart"/>
    <dgm:cxn modelId="{E3EE602C-32FE-144E-8F4D-60505C40AB9C}" type="presParOf" srcId="{FEB28CEB-59D0-0E48-8122-929A5196474B}" destId="{6C6F6C81-8B34-FB4F-B85B-6154C5218534}" srcOrd="0" destOrd="0" presId="urn:microsoft.com/office/officeart/2009/3/layout/HorizontalOrganizationChart"/>
    <dgm:cxn modelId="{0872C5A4-66C8-914B-AFBE-31390E3CBD8D}" type="presParOf" srcId="{FEB28CEB-59D0-0E48-8122-929A5196474B}" destId="{F02B1644-B12C-4C47-812F-28C9CF0B6153}" srcOrd="1" destOrd="0" presId="urn:microsoft.com/office/officeart/2009/3/layout/HorizontalOrganizationChart"/>
    <dgm:cxn modelId="{5F86055E-4DDC-A946-98C1-BE4C18D7D1C5}" type="presParOf" srcId="{242B0A9E-BB0C-C84F-8EE1-B5E981407285}" destId="{5B6DBED0-6813-7443-A1CC-2147370687B9}" srcOrd="1" destOrd="0" presId="urn:microsoft.com/office/officeart/2009/3/layout/HorizontalOrganizationChart"/>
    <dgm:cxn modelId="{B5419504-9BEF-E547-9372-515632AB7DFC}" type="presParOf" srcId="{242B0A9E-BB0C-C84F-8EE1-B5E981407285}" destId="{EFEBE61F-4F64-6047-AE8A-C0D7E021A316}" srcOrd="2" destOrd="0" presId="urn:microsoft.com/office/officeart/2009/3/layout/HorizontalOrganizationChart"/>
    <dgm:cxn modelId="{5C2A5573-4159-134D-8A13-297F0C44792E}" type="presParOf" srcId="{5660C640-0BDA-EC4B-B260-754A41015383}" destId="{C1F28831-96F7-5640-8AA7-C078BB698E38}" srcOrd="2" destOrd="0" presId="urn:microsoft.com/office/officeart/2009/3/layout/HorizontalOrganizationChart"/>
    <dgm:cxn modelId="{AB91D672-BDF2-8743-A892-C305CA870FBC}" type="presParOf" srcId="{5660C640-0BDA-EC4B-B260-754A41015383}" destId="{95DD46BC-5612-794A-AE57-D54E1BA67048}" srcOrd="3" destOrd="0" presId="urn:microsoft.com/office/officeart/2009/3/layout/HorizontalOrganizationChart"/>
    <dgm:cxn modelId="{AA257932-7112-9145-A971-168148DA244D}" type="presParOf" srcId="{95DD46BC-5612-794A-AE57-D54E1BA67048}" destId="{795429BB-FC74-284C-8106-28A42C099AAE}" srcOrd="0" destOrd="0" presId="urn:microsoft.com/office/officeart/2009/3/layout/HorizontalOrganizationChart"/>
    <dgm:cxn modelId="{AB021267-812A-EE49-A6A8-E1CAE913E111}" type="presParOf" srcId="{795429BB-FC74-284C-8106-28A42C099AAE}" destId="{6DE5C809-7E1F-0B48-9585-2796BF1CE1DD}" srcOrd="0" destOrd="0" presId="urn:microsoft.com/office/officeart/2009/3/layout/HorizontalOrganizationChart"/>
    <dgm:cxn modelId="{48E23CD7-D7BA-714C-A391-E592AE4331A1}" type="presParOf" srcId="{795429BB-FC74-284C-8106-28A42C099AAE}" destId="{8D38F2CE-2D44-6047-9190-0D0DEC88EAE8}" srcOrd="1" destOrd="0" presId="urn:microsoft.com/office/officeart/2009/3/layout/HorizontalOrganizationChart"/>
    <dgm:cxn modelId="{A811F40F-3447-364B-83C1-97EE1F510660}" type="presParOf" srcId="{95DD46BC-5612-794A-AE57-D54E1BA67048}" destId="{95932D2E-248E-E942-AAAF-83F347B180EE}" srcOrd="1" destOrd="0" presId="urn:microsoft.com/office/officeart/2009/3/layout/HorizontalOrganizationChart"/>
    <dgm:cxn modelId="{7C703C14-2C32-9246-80B2-C4CD45BAF16A}" type="presParOf" srcId="{95DD46BC-5612-794A-AE57-D54E1BA67048}" destId="{7E8B73BB-C822-DF4D-82BD-15FE90AB0886}" srcOrd="2" destOrd="0" presId="urn:microsoft.com/office/officeart/2009/3/layout/HorizontalOrganizationChart"/>
    <dgm:cxn modelId="{66348216-6939-0045-876F-AFB1117A293C}" type="presParOf" srcId="{5660C640-0BDA-EC4B-B260-754A41015383}" destId="{29BCF10B-D314-6F45-9723-36A6027C4D3A}" srcOrd="4" destOrd="0" presId="urn:microsoft.com/office/officeart/2009/3/layout/HorizontalOrganizationChart"/>
    <dgm:cxn modelId="{BDCA985C-DB45-E648-88DD-239B5E0E77AE}" type="presParOf" srcId="{5660C640-0BDA-EC4B-B260-754A41015383}" destId="{F5E9FD62-0A91-E84A-99D7-5705F4672CAB}" srcOrd="5" destOrd="0" presId="urn:microsoft.com/office/officeart/2009/3/layout/HorizontalOrganizationChart"/>
    <dgm:cxn modelId="{7EB0F83E-B0C1-FB4A-962A-79B8E3ADE42E}" type="presParOf" srcId="{F5E9FD62-0A91-E84A-99D7-5705F4672CAB}" destId="{DFA66974-BA90-C344-BFB5-DE1EF707BAAC}" srcOrd="0" destOrd="0" presId="urn:microsoft.com/office/officeart/2009/3/layout/HorizontalOrganizationChart"/>
    <dgm:cxn modelId="{77473EC1-3C66-124A-9456-4F4439A4D3A5}" type="presParOf" srcId="{DFA66974-BA90-C344-BFB5-DE1EF707BAAC}" destId="{9CC39B50-E3BD-2648-98E0-861CBB3DB283}" srcOrd="0" destOrd="0" presId="urn:microsoft.com/office/officeart/2009/3/layout/HorizontalOrganizationChart"/>
    <dgm:cxn modelId="{A3C00515-0908-2040-A50B-F723AE2906CB}" type="presParOf" srcId="{DFA66974-BA90-C344-BFB5-DE1EF707BAAC}" destId="{C197BE65-CF10-414D-95CA-A4E397EFE4CD}" srcOrd="1" destOrd="0" presId="urn:microsoft.com/office/officeart/2009/3/layout/HorizontalOrganizationChart"/>
    <dgm:cxn modelId="{EA60FBFC-E3E1-354C-B7FE-7EE1D2FFF73A}" type="presParOf" srcId="{F5E9FD62-0A91-E84A-99D7-5705F4672CAB}" destId="{97530BBF-5ECC-134B-9676-495D47C2DB5B}" srcOrd="1" destOrd="0" presId="urn:microsoft.com/office/officeart/2009/3/layout/HorizontalOrganizationChart"/>
    <dgm:cxn modelId="{0D740233-5A08-9E49-AAE0-CA55EA7CEC3F}" type="presParOf" srcId="{F5E9FD62-0A91-E84A-99D7-5705F4672CAB}" destId="{A71CFBFE-95D9-0347-8BAC-7899DD903BD9}" srcOrd="2" destOrd="0" presId="urn:microsoft.com/office/officeart/2009/3/layout/HorizontalOrganizationChart"/>
    <dgm:cxn modelId="{02C7920C-F7FD-C14C-9D33-7316289E72AD}" type="presParOf" srcId="{5660C640-0BDA-EC4B-B260-754A41015383}" destId="{3D141536-6327-B946-8063-3A212E2D9AE3}" srcOrd="6" destOrd="0" presId="urn:microsoft.com/office/officeart/2009/3/layout/HorizontalOrganizationChart"/>
    <dgm:cxn modelId="{05A58C81-280D-6048-8306-A3A5ECD3A714}" type="presParOf" srcId="{5660C640-0BDA-EC4B-B260-754A41015383}" destId="{E82ACE42-C2A6-9741-BF12-3A723B9CEE36}" srcOrd="7" destOrd="0" presId="urn:microsoft.com/office/officeart/2009/3/layout/HorizontalOrganizationChart"/>
    <dgm:cxn modelId="{B6D3900C-BA6D-214A-BC96-B7F53D17EE24}" type="presParOf" srcId="{E82ACE42-C2A6-9741-BF12-3A723B9CEE36}" destId="{E9F198D5-51E9-4A46-9525-648B37FAE7DB}" srcOrd="0" destOrd="0" presId="urn:microsoft.com/office/officeart/2009/3/layout/HorizontalOrganizationChart"/>
    <dgm:cxn modelId="{0009D144-DA28-F941-8815-3D098B8D6267}" type="presParOf" srcId="{E9F198D5-51E9-4A46-9525-648B37FAE7DB}" destId="{E67F64A7-31D9-6045-839A-C702FADB75EA}" srcOrd="0" destOrd="0" presId="urn:microsoft.com/office/officeart/2009/3/layout/HorizontalOrganizationChart"/>
    <dgm:cxn modelId="{D7C0CDC8-9AF5-C544-B98F-1B9A0F80A64A}" type="presParOf" srcId="{E9F198D5-51E9-4A46-9525-648B37FAE7DB}" destId="{940D30F6-85BA-414B-BE87-7413D3C0250A}" srcOrd="1" destOrd="0" presId="urn:microsoft.com/office/officeart/2009/3/layout/HorizontalOrganizationChart"/>
    <dgm:cxn modelId="{ABF4B0F7-55C7-274C-9314-42BC23DED052}" type="presParOf" srcId="{E82ACE42-C2A6-9741-BF12-3A723B9CEE36}" destId="{DA9DF5AE-7B33-BE48-82DC-7D69EBF93F64}" srcOrd="1" destOrd="0" presId="urn:microsoft.com/office/officeart/2009/3/layout/HorizontalOrganizationChart"/>
    <dgm:cxn modelId="{E64D4A32-C58B-114B-B67B-77166815E2B4}" type="presParOf" srcId="{E82ACE42-C2A6-9741-BF12-3A723B9CEE36}" destId="{8120A996-5167-3A4C-B296-8E1A8A7DA6BB}" srcOrd="2" destOrd="0" presId="urn:microsoft.com/office/officeart/2009/3/layout/HorizontalOrganizationChart"/>
    <dgm:cxn modelId="{1D7F910E-2FD5-D340-89DE-73FC75F2B3A8}" type="presParOf" srcId="{5660C640-0BDA-EC4B-B260-754A41015383}" destId="{E82ACC46-802F-E740-914C-BBE94A5362DA}" srcOrd="8" destOrd="0" presId="urn:microsoft.com/office/officeart/2009/3/layout/HorizontalOrganizationChart"/>
    <dgm:cxn modelId="{889F984B-7926-934C-A7B6-0CB63653FD6F}" type="presParOf" srcId="{5660C640-0BDA-EC4B-B260-754A41015383}" destId="{839C6736-80C3-B744-B01C-2FA82212A82E}" srcOrd="9" destOrd="0" presId="urn:microsoft.com/office/officeart/2009/3/layout/HorizontalOrganizationChart"/>
    <dgm:cxn modelId="{3349A370-5C37-7F4A-B457-1F511DE3BA72}" type="presParOf" srcId="{839C6736-80C3-B744-B01C-2FA82212A82E}" destId="{85503551-8CD6-144A-8FD9-2CEDAD09333E}" srcOrd="0" destOrd="0" presId="urn:microsoft.com/office/officeart/2009/3/layout/HorizontalOrganizationChart"/>
    <dgm:cxn modelId="{3820C2D7-7B13-8049-9AFE-0533DD45F450}" type="presParOf" srcId="{85503551-8CD6-144A-8FD9-2CEDAD09333E}" destId="{54E36E23-DCC2-1544-8F71-7C0790C9ABC5}" srcOrd="0" destOrd="0" presId="urn:microsoft.com/office/officeart/2009/3/layout/HorizontalOrganizationChart"/>
    <dgm:cxn modelId="{BB255F31-5253-1B4A-8188-F18F9DA55D6A}" type="presParOf" srcId="{85503551-8CD6-144A-8FD9-2CEDAD09333E}" destId="{080A4CEC-257D-7C41-B1D6-62F7CA028DF0}" srcOrd="1" destOrd="0" presId="urn:microsoft.com/office/officeart/2009/3/layout/HorizontalOrganizationChart"/>
    <dgm:cxn modelId="{F41BE019-6DB6-9C4F-BAA0-036D2BC97AB0}" type="presParOf" srcId="{839C6736-80C3-B744-B01C-2FA82212A82E}" destId="{233593DA-2531-804A-B447-E854AFC85972}" srcOrd="1" destOrd="0" presId="urn:microsoft.com/office/officeart/2009/3/layout/HorizontalOrganizationChart"/>
    <dgm:cxn modelId="{4769DD46-F342-8B4C-82A1-FE470348D8FF}" type="presParOf" srcId="{839C6736-80C3-B744-B01C-2FA82212A82E}" destId="{0B085565-2DA9-BB4C-A510-A82693974AF3}" srcOrd="2" destOrd="0" presId="urn:microsoft.com/office/officeart/2009/3/layout/HorizontalOrganizationChart"/>
    <dgm:cxn modelId="{DC2C579C-5620-6A40-B574-EF8FC2D6FD9A}" type="presParOf" srcId="{4FC05159-8330-B641-B529-E0CA4E7EFDE8}" destId="{9C0E903B-F7E6-4441-8FB2-62B6107E04DD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ACC46-802F-E740-914C-BBE94A5362DA}">
      <dsp:nvSpPr>
        <dsp:cNvPr id="0" name=""/>
        <dsp:cNvSpPr/>
      </dsp:nvSpPr>
      <dsp:spPr>
        <a:xfrm>
          <a:off x="4027497" y="2234406"/>
          <a:ext cx="441305" cy="18976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0652" y="0"/>
              </a:lnTo>
              <a:lnTo>
                <a:pt x="220652" y="1897614"/>
              </a:lnTo>
              <a:lnTo>
                <a:pt x="441305" y="189761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141536-6327-B946-8063-3A212E2D9AE3}">
      <dsp:nvSpPr>
        <dsp:cNvPr id="0" name=""/>
        <dsp:cNvSpPr/>
      </dsp:nvSpPr>
      <dsp:spPr>
        <a:xfrm>
          <a:off x="4027497" y="2234406"/>
          <a:ext cx="441305" cy="9488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0652" y="0"/>
              </a:lnTo>
              <a:lnTo>
                <a:pt x="220652" y="948807"/>
              </a:lnTo>
              <a:lnTo>
                <a:pt x="441305" y="94880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BCF10B-D314-6F45-9723-36A6027C4D3A}">
      <dsp:nvSpPr>
        <dsp:cNvPr id="0" name=""/>
        <dsp:cNvSpPr/>
      </dsp:nvSpPr>
      <dsp:spPr>
        <a:xfrm>
          <a:off x="4027497" y="2188686"/>
          <a:ext cx="4413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1305" y="4572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F28831-96F7-5640-8AA7-C078BB698E38}">
      <dsp:nvSpPr>
        <dsp:cNvPr id="0" name=""/>
        <dsp:cNvSpPr/>
      </dsp:nvSpPr>
      <dsp:spPr>
        <a:xfrm>
          <a:off x="4027497" y="1285599"/>
          <a:ext cx="441305" cy="948807"/>
        </a:xfrm>
        <a:custGeom>
          <a:avLst/>
          <a:gdLst/>
          <a:ahLst/>
          <a:cxnLst/>
          <a:rect l="0" t="0" r="0" b="0"/>
          <a:pathLst>
            <a:path>
              <a:moveTo>
                <a:pt x="0" y="948807"/>
              </a:moveTo>
              <a:lnTo>
                <a:pt x="220652" y="948807"/>
              </a:lnTo>
              <a:lnTo>
                <a:pt x="220652" y="0"/>
              </a:lnTo>
              <a:lnTo>
                <a:pt x="441305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464F87-55A8-8A45-9450-E11B18D86D5A}">
      <dsp:nvSpPr>
        <dsp:cNvPr id="0" name=""/>
        <dsp:cNvSpPr/>
      </dsp:nvSpPr>
      <dsp:spPr>
        <a:xfrm>
          <a:off x="4027497" y="336792"/>
          <a:ext cx="441305" cy="1897614"/>
        </a:xfrm>
        <a:custGeom>
          <a:avLst/>
          <a:gdLst/>
          <a:ahLst/>
          <a:cxnLst/>
          <a:rect l="0" t="0" r="0" b="0"/>
          <a:pathLst>
            <a:path>
              <a:moveTo>
                <a:pt x="0" y="1897614"/>
              </a:moveTo>
              <a:lnTo>
                <a:pt x="220652" y="1897614"/>
              </a:lnTo>
              <a:lnTo>
                <a:pt x="220652" y="0"/>
              </a:lnTo>
              <a:lnTo>
                <a:pt x="441305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9E32E6-50C2-9746-9046-7408EE36C75C}">
      <dsp:nvSpPr>
        <dsp:cNvPr id="0" name=""/>
        <dsp:cNvSpPr/>
      </dsp:nvSpPr>
      <dsp:spPr>
        <a:xfrm>
          <a:off x="1820969" y="1897910"/>
          <a:ext cx="2206528" cy="67299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Node</a:t>
          </a:r>
          <a:endParaRPr lang="en-GB" sz="1800" kern="1200" dirty="0"/>
        </a:p>
      </dsp:txBody>
      <dsp:txXfrm>
        <a:off x="1820969" y="1897910"/>
        <a:ext cx="2206528" cy="672991"/>
      </dsp:txXfrm>
    </dsp:sp>
    <dsp:sp modelId="{6C6F6C81-8B34-FB4F-B85B-6154C5218534}">
      <dsp:nvSpPr>
        <dsp:cNvPr id="0" name=""/>
        <dsp:cNvSpPr/>
      </dsp:nvSpPr>
      <dsp:spPr>
        <a:xfrm>
          <a:off x="4468802" y="296"/>
          <a:ext cx="2206528" cy="67299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Document</a:t>
          </a:r>
          <a:endParaRPr lang="en-GB" sz="1800" kern="1200" dirty="0"/>
        </a:p>
      </dsp:txBody>
      <dsp:txXfrm>
        <a:off x="4468802" y="296"/>
        <a:ext cx="2206528" cy="672991"/>
      </dsp:txXfrm>
    </dsp:sp>
    <dsp:sp modelId="{6DE5C809-7E1F-0B48-9585-2796BF1CE1DD}">
      <dsp:nvSpPr>
        <dsp:cNvPr id="0" name=""/>
        <dsp:cNvSpPr/>
      </dsp:nvSpPr>
      <dsp:spPr>
        <a:xfrm>
          <a:off x="4468802" y="949103"/>
          <a:ext cx="2206528" cy="67299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Element</a:t>
          </a:r>
          <a:endParaRPr lang="en-GB" sz="1800" kern="1200" dirty="0"/>
        </a:p>
      </dsp:txBody>
      <dsp:txXfrm>
        <a:off x="4468802" y="949103"/>
        <a:ext cx="2206528" cy="672991"/>
      </dsp:txXfrm>
    </dsp:sp>
    <dsp:sp modelId="{9CC39B50-E3BD-2648-98E0-861CBB3DB283}">
      <dsp:nvSpPr>
        <dsp:cNvPr id="0" name=""/>
        <dsp:cNvSpPr/>
      </dsp:nvSpPr>
      <dsp:spPr>
        <a:xfrm>
          <a:off x="4468802" y="1897910"/>
          <a:ext cx="2206528" cy="67299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err="1" smtClean="0"/>
            <a:t>Attr</a:t>
          </a:r>
          <a:endParaRPr lang="en-GB" sz="1800" kern="1200" dirty="0"/>
        </a:p>
      </dsp:txBody>
      <dsp:txXfrm>
        <a:off x="4468802" y="1897910"/>
        <a:ext cx="2206528" cy="672991"/>
      </dsp:txXfrm>
    </dsp:sp>
    <dsp:sp modelId="{E67F64A7-31D9-6045-839A-C702FADB75EA}">
      <dsp:nvSpPr>
        <dsp:cNvPr id="0" name=""/>
        <dsp:cNvSpPr/>
      </dsp:nvSpPr>
      <dsp:spPr>
        <a:xfrm>
          <a:off x="4468802" y="2846718"/>
          <a:ext cx="2206528" cy="67299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Text</a:t>
          </a:r>
          <a:endParaRPr lang="en-GB" sz="1800" kern="1200" dirty="0"/>
        </a:p>
      </dsp:txBody>
      <dsp:txXfrm>
        <a:off x="4468802" y="2846718"/>
        <a:ext cx="2206528" cy="672991"/>
      </dsp:txXfrm>
    </dsp:sp>
    <dsp:sp modelId="{54E36E23-DCC2-1544-8F71-7C0790C9ABC5}">
      <dsp:nvSpPr>
        <dsp:cNvPr id="0" name=""/>
        <dsp:cNvSpPr/>
      </dsp:nvSpPr>
      <dsp:spPr>
        <a:xfrm>
          <a:off x="4468802" y="3795525"/>
          <a:ext cx="2206528" cy="67299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err="1" smtClean="0"/>
            <a:t>EntityReference</a:t>
          </a:r>
          <a:endParaRPr lang="en-GB" sz="1800" kern="1200" dirty="0"/>
        </a:p>
      </dsp:txBody>
      <dsp:txXfrm>
        <a:off x="4468802" y="3795525"/>
        <a:ext cx="2206528" cy="6729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C2A4C-5F41-EE42-801F-DE2CCC1C7619}" type="datetimeFigureOut">
              <a:rPr lang="en-GB" smtClean="0"/>
              <a:t>21/10/2017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9C0A1-F8F3-BA48-987D-8D509ECBA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96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23850" y="4076700"/>
            <a:ext cx="8496300" cy="211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/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68" userDrawn="1">
          <p15:clr>
            <a:srgbClr val="FBAE40"/>
          </p15:clr>
        </p15:guide>
        <p15:guide id="2" pos="20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6316662"/>
            <a:ext cx="6585941" cy="312738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credit</a:t>
            </a:r>
          </a:p>
        </p:txBody>
      </p:sp>
    </p:spTree>
    <p:extLst>
      <p:ext uri="{BB962C8B-B14F-4D97-AF65-F5344CB8AC3E}">
        <p14:creationId xmlns:p14="http://schemas.microsoft.com/office/powerpoint/2010/main" val="134429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84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3" r:id="rId7"/>
    <p:sldLayoutId id="2147483750" r:id="rId8"/>
    <p:sldLayoutId id="2147483752" r:id="rId9"/>
    <p:sldLayoutId id="2147483754" r:id="rId10"/>
    <p:sldLayoutId id="2147483744" r:id="rId11"/>
    <p:sldLayoutId id="2147483745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HTML5 APIs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COMP3220 Web Infrastructure</a:t>
            </a:r>
            <a:br>
              <a:rPr lang="en-GB" dirty="0" smtClean="0"/>
            </a:br>
            <a:r>
              <a:rPr lang="en-GB" dirty="0" smtClean="0"/>
              <a:t>COMP6218 Web Architecture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Dr Nicholas Gibbins </a:t>
            </a:r>
            <a:r>
              <a:rPr lang="mr-IN" dirty="0" smtClean="0"/>
              <a:t>–</a:t>
            </a:r>
            <a:r>
              <a:rPr lang="en-GB" dirty="0" smtClean="0"/>
              <a:t> </a:t>
            </a:r>
            <a:r>
              <a:rPr lang="en-GB" dirty="0" err="1" smtClean="0"/>
              <a:t>nmg@ecs.soton.ac.uk</a:t>
            </a:r>
            <a:endParaRPr lang="en-GB" dirty="0"/>
          </a:p>
          <a:p>
            <a:r>
              <a:rPr lang="en-GB" dirty="0" smtClean="0"/>
              <a:t>2017-2018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545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Element</a:t>
            </a:r>
            <a:r>
              <a:rPr lang="en-GB" dirty="0" smtClean="0"/>
              <a:t> interface </a:t>
            </a:r>
            <a:r>
              <a:rPr lang="mr-IN" dirty="0" smtClean="0"/>
              <a:t>–</a:t>
            </a:r>
            <a:r>
              <a:rPr lang="en-GB" dirty="0" smtClean="0"/>
              <a:t> methods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getAttribute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(name)</a:t>
            </a:r>
          </a:p>
          <a:p>
            <a:pPr lvl="1"/>
            <a:r>
              <a:rPr lang="en-GB" dirty="0" smtClean="0"/>
              <a:t>Returns value of named attribute</a:t>
            </a:r>
          </a:p>
          <a:p>
            <a:pPr marL="0" indent="0">
              <a:buNone/>
            </a:pP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setAttribute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(name, value)</a:t>
            </a:r>
          </a:p>
          <a:p>
            <a:pPr lvl="1"/>
            <a:r>
              <a:rPr lang="en-GB" dirty="0" smtClean="0"/>
              <a:t>Sets value of named attribute</a:t>
            </a:r>
          </a:p>
          <a:p>
            <a:pPr marL="0" indent="0">
              <a:buNone/>
            </a:pP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getElementsByTagName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(name)</a:t>
            </a:r>
          </a:p>
          <a:p>
            <a:pPr lvl="1"/>
            <a:r>
              <a:rPr lang="en-GB" dirty="0" smtClean="0"/>
              <a:t>Get a list of all descendant elements with the given tag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464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Canvas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894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Canvas 2D Context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API for drawing graphics via JavaScript</a:t>
            </a:r>
          </a:p>
          <a:p>
            <a:pPr lvl="1"/>
            <a:r>
              <a:rPr lang="en-GB" dirty="0" smtClean="0"/>
              <a:t>Uses &lt;canvas&gt; element as container for 2d context</a:t>
            </a:r>
          </a:p>
          <a:p>
            <a:pPr lvl="1"/>
            <a:r>
              <a:rPr lang="en-GB" dirty="0" smtClean="0"/>
              <a:t>Animation via JavaScript </a:t>
            </a:r>
            <a:br>
              <a:rPr lang="en-GB" dirty="0" smtClean="0"/>
            </a:br>
            <a:r>
              <a:rPr lang="en-GB" dirty="0" smtClean="0"/>
              <a:t>(compare with declarative animation in SVG)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5513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Canvas example </a:t>
            </a:r>
            <a:r>
              <a:rPr lang="mr-IN" dirty="0" smtClean="0"/>
              <a:t>–</a:t>
            </a:r>
            <a:r>
              <a:rPr lang="en-GB" dirty="0" smtClean="0"/>
              <a:t> </a:t>
            </a:r>
            <a:r>
              <a:rPr lang="en-GB" sz="28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canvas.html</a:t>
            </a:r>
            <a:endParaRPr lang="en-GB" sz="28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&lt;!DOCTYPE html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html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head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title&gt;Canvas example&lt;/title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&lt;/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head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&lt;body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</a:t>
            </a:r>
            <a:r>
              <a:rPr lang="en-GB" sz="20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&lt;canvas id='canvas' width='600' height='300'&gt;      </a:t>
            </a:r>
            <a:r>
              <a:rPr lang="en-GB" sz="20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Canvas </a:t>
            </a:r>
            <a:r>
              <a:rPr lang="en-GB" sz="20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not </a:t>
            </a:r>
            <a:r>
              <a:rPr lang="en-GB" sz="20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supported</a:t>
            </a:r>
            <a:br>
              <a:rPr lang="en-GB" sz="20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</a:t>
            </a:r>
            <a:r>
              <a:rPr lang="en-GB" sz="20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&lt;/canvas</a:t>
            </a:r>
            <a:r>
              <a:rPr lang="en-GB" sz="20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20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&lt;script </a:t>
            </a:r>
            <a:r>
              <a:rPr lang="en-GB" sz="20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src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='</a:t>
            </a:r>
            <a:r>
              <a:rPr lang="en-GB" sz="20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canvas.js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'&gt;&lt;/script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&lt;/body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html&gt;</a:t>
            </a:r>
            <a:endParaRPr lang="en-GB" sz="2000" dirty="0" smtClean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6171288" y="3999697"/>
            <a:ext cx="1298448" cy="645456"/>
          </a:xfrm>
          <a:prstGeom prst="wedgeRectCallout">
            <a:avLst>
              <a:gd name="adj1" fmla="val -160423"/>
              <a:gd name="adj2" fmla="val -47268"/>
            </a:avLst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allback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b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</a:b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content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3133344" y="5654739"/>
            <a:ext cx="1298448" cy="645456"/>
          </a:xfrm>
          <a:prstGeom prst="wedgeRectCallout">
            <a:avLst>
              <a:gd name="adj1" fmla="val -35071"/>
              <a:gd name="adj2" fmla="val -157769"/>
            </a:avLst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external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script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727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var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canvas = </a:t>
            </a:r>
            <a:r>
              <a:rPr lang="en-GB" sz="20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document.getElementById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('canvas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');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var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context = </a:t>
            </a:r>
            <a:r>
              <a:rPr lang="en-GB" sz="20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canvas.getContext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('2d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');</a:t>
            </a:r>
          </a:p>
          <a:p>
            <a:pPr marL="0" indent="0">
              <a:buNone/>
            </a:pP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context.fillStyle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 'red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';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context.fillRect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(10,10,110,60);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context.font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 '32pt Lucida Sans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';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context.strokeStyle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 'blue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';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context.strokeText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("Lorem Ipsum", 40, 40);</a:t>
            </a:r>
            <a:endParaRPr lang="en-GB" sz="2000" dirty="0" smtClean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Canvas example </a:t>
            </a:r>
            <a:r>
              <a:rPr lang="mr-IN" dirty="0" smtClean="0"/>
              <a:t>–</a:t>
            </a:r>
            <a:r>
              <a:rPr lang="en-GB" dirty="0" smtClean="0"/>
              <a:t> </a:t>
            </a:r>
            <a:r>
              <a:rPr lang="en-GB" sz="28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canvas.js</a:t>
            </a:r>
            <a:endParaRPr lang="en-GB" sz="28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800" y="4485481"/>
            <a:ext cx="4216400" cy="1295400"/>
          </a:xfrm>
        </p:spPr>
      </p:pic>
    </p:spTree>
    <p:extLst>
      <p:ext uri="{BB962C8B-B14F-4D97-AF65-F5344CB8AC3E}">
        <p14:creationId xmlns:p14="http://schemas.microsoft.com/office/powerpoint/2010/main" val="1891355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XMLHttpRequest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120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XMLHttpRequest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API for fetching representations of resources</a:t>
            </a:r>
          </a:p>
          <a:p>
            <a:pPr marL="0" indent="0">
              <a:buNone/>
            </a:pPr>
            <a:r>
              <a:rPr lang="en-GB" dirty="0" smtClean="0"/>
              <a:t>Asynchronous</a:t>
            </a:r>
          </a:p>
          <a:p>
            <a:pPr lvl="1"/>
            <a:r>
              <a:rPr lang="en-GB" dirty="0"/>
              <a:t>R</a:t>
            </a:r>
            <a:r>
              <a:rPr lang="en-GB" dirty="0" smtClean="0"/>
              <a:t>egister </a:t>
            </a:r>
            <a:r>
              <a:rPr lang="en-GB" sz="18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onload</a:t>
            </a:r>
            <a:r>
              <a:rPr lang="en-GB" dirty="0" smtClean="0"/>
              <a:t> handler function for response</a:t>
            </a:r>
          </a:p>
          <a:p>
            <a:pPr lvl="1"/>
            <a:r>
              <a:rPr lang="en-GB" dirty="0" smtClean="0"/>
              <a:t>AJAX </a:t>
            </a:r>
            <a:r>
              <a:rPr lang="mr-IN" dirty="0" smtClean="0"/>
              <a:t>–</a:t>
            </a:r>
            <a:r>
              <a:rPr lang="en-GB" dirty="0" smtClean="0"/>
              <a:t> </a:t>
            </a:r>
            <a:r>
              <a:rPr lang="en-GB" b="1" dirty="0" smtClean="0"/>
              <a:t>Asynchronous</a:t>
            </a:r>
            <a:r>
              <a:rPr lang="en-GB" dirty="0" smtClean="0"/>
              <a:t> JavaScript and XML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6722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XMLHttpRequest</a:t>
            </a:r>
            <a:r>
              <a:rPr lang="en-GB" dirty="0" smtClean="0"/>
              <a:t> example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function 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handler() { 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if (</a:t>
            </a: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this.status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== 200 &amp;&amp; </a:t>
            </a:r>
            <a:r>
              <a:rPr lang="en-GB" sz="20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this.responseXML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!= null 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{ 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// success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} 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else { 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// failure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} 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} 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var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client 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 new </a:t>
            </a:r>
            <a:r>
              <a:rPr lang="en-GB" sz="20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XMLHttpRequest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();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// Register handler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client.onload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 handler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;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// Construct request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client.open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("GET", 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”http://</a:t>
            </a: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example.org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</a:t>
            </a: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srv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");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// Send request 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client.send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820483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 Sockets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4174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 Sockets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Three issues with </a:t>
            </a: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XMLHttpRequest</a:t>
            </a:r>
            <a:r>
              <a:rPr lang="en-GB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Connection is not persistent</a:t>
            </a:r>
          </a:p>
          <a:p>
            <a:pPr lvl="1"/>
            <a:r>
              <a:rPr lang="en-GB" dirty="0" smtClean="0"/>
              <a:t>Repeated requests require TCP setup and teardown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Communication always initiated by client</a:t>
            </a:r>
          </a:p>
          <a:p>
            <a:pPr lvl="1"/>
            <a:r>
              <a:rPr lang="en-GB" dirty="0" smtClean="0"/>
              <a:t>No pushing of messages from the server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Bound only to HTTP/HTTPS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Web Sockets is a modern replacement for </a:t>
            </a: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XMLHttpRequest</a:t>
            </a:r>
            <a:endParaRPr lang="en-GB" sz="2000" dirty="0" smtClean="0">
              <a:latin typeface="Lucida Sans Typewriter Std" charset="0"/>
              <a:ea typeface="Lucida Sans Typewriter Std" charset="0"/>
              <a:cs typeface="Lucida Sans Typewriter Std" charset="0"/>
            </a:endParaRPr>
          </a:p>
          <a:p>
            <a:pPr lvl="1"/>
            <a:r>
              <a:rPr lang="en-GB" dirty="0" smtClean="0">
                <a:latin typeface="Georgia" charset="0"/>
                <a:ea typeface="Georgia" charset="0"/>
                <a:cs typeface="Georgia" charset="0"/>
              </a:rPr>
              <a:t>Supports multiple transport protocols</a:t>
            </a:r>
            <a:endParaRPr lang="en-GB" dirty="0"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516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HTML as application platform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HTML5 APIs fall into three broad classes: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Document content</a:t>
            </a:r>
          </a:p>
          <a:p>
            <a:pPr lvl="1"/>
            <a:r>
              <a:rPr lang="en-GB" dirty="0" smtClean="0"/>
              <a:t>Document Object Model, Canvas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Browser services</a:t>
            </a:r>
          </a:p>
          <a:p>
            <a:pPr lvl="1"/>
            <a:r>
              <a:rPr lang="en-GB" dirty="0" err="1" smtClean="0"/>
              <a:t>XMLHttpRequest</a:t>
            </a:r>
            <a:r>
              <a:rPr lang="en-GB" dirty="0" smtClean="0"/>
              <a:t>, </a:t>
            </a:r>
            <a:r>
              <a:rPr lang="en-GB" dirty="0" err="1" smtClean="0"/>
              <a:t>WebSockets</a:t>
            </a:r>
            <a:endParaRPr lang="en-GB" dirty="0" smtClean="0"/>
          </a:p>
          <a:p>
            <a:pPr lvl="1"/>
            <a:r>
              <a:rPr lang="en-GB" dirty="0" smtClean="0"/>
              <a:t>Web Storage, </a:t>
            </a:r>
            <a:r>
              <a:rPr lang="en-GB" dirty="0" err="1" smtClean="0"/>
              <a:t>IndexedDB</a:t>
            </a:r>
            <a:endParaRPr lang="en-GB" dirty="0"/>
          </a:p>
          <a:p>
            <a:pPr lvl="1"/>
            <a:r>
              <a:rPr lang="en-GB" dirty="0" smtClean="0"/>
              <a:t>Web Workers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Hardware access</a:t>
            </a:r>
          </a:p>
          <a:p>
            <a:pPr lvl="1"/>
            <a:r>
              <a:rPr lang="en-GB" dirty="0" smtClean="0"/>
              <a:t>Geolocation, Media Capture, Vibration, Battery Status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076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 Sockets example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var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connection = new </a:t>
            </a:r>
            <a:r>
              <a:rPr lang="en-GB" sz="20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WebSocket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('</a:t>
            </a:r>
            <a:r>
              <a:rPr lang="en-GB" sz="20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ws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://</a:t>
            </a: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example.org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</a:t>
            </a: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srv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', 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                         [‘http', 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'</a:t>
            </a:r>
            <a:r>
              <a:rPr lang="en-GB" sz="20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xmpp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']);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connection.onmessage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 function (e) 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{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</a:t>
            </a: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console.log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('Server: ' + </a:t>
            </a:r>
            <a:r>
              <a:rPr lang="en-GB" sz="20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e.data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); 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};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connection.send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(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'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...data...');</a:t>
            </a:r>
            <a:endParaRPr lang="en-GB" sz="20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78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 Storage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8939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 Storage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Cookies used to store key-value data in the browser</a:t>
            </a:r>
          </a:p>
          <a:p>
            <a:pPr lvl="1"/>
            <a:r>
              <a:rPr lang="en-GB" dirty="0" smtClean="0"/>
              <a:t>HTTP-based mechanism (</a:t>
            </a: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Cookie:</a:t>
            </a:r>
            <a:r>
              <a:rPr lang="en-GB" dirty="0" smtClean="0"/>
              <a:t> header)</a:t>
            </a:r>
          </a:p>
          <a:p>
            <a:pPr lvl="1"/>
            <a:r>
              <a:rPr lang="en-GB" dirty="0" smtClean="0"/>
              <a:t>Breaks stateless nature of HTTP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Web Storage is a more principled replacement</a:t>
            </a:r>
          </a:p>
          <a:p>
            <a:pPr lvl="1"/>
            <a:r>
              <a:rPr lang="en-GB" dirty="0" smtClean="0"/>
              <a:t>Separate storage area for each origin (web page)</a:t>
            </a:r>
          </a:p>
          <a:p>
            <a:pPr lvl="1"/>
            <a:r>
              <a:rPr lang="en-GB" dirty="0" smtClean="0"/>
              <a:t>Non-persistent storage (</a:t>
            </a: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Window.sessionStorage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Persistent storage (</a:t>
            </a:r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Window.localStorage</a:t>
            </a:r>
            <a:r>
              <a:rPr lang="en-GB" dirty="0" smtClean="0"/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5107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 Storage example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localStorage.setItem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(</a:t>
            </a:r>
            <a:r>
              <a:rPr lang="mr-IN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'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email</a:t>
            </a:r>
            <a:r>
              <a:rPr lang="mr-IN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'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, </a:t>
            </a:r>
            <a:r>
              <a:rPr lang="mr-IN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'</a:t>
            </a: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fred@example.org</a:t>
            </a:r>
            <a:r>
              <a:rPr lang="mr-IN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'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);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localStorage.getItem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(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'</a:t>
            </a: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visitCount</a:t>
            </a:r>
            <a:r>
              <a:rPr lang="mr-IN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'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);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sessionStorage.getItem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(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'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query</a:t>
            </a:r>
            <a:r>
              <a:rPr lang="mr-IN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'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);</a:t>
            </a:r>
            <a:endParaRPr lang="en-GB" sz="20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3484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IndexedDB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621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IndexedDB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Web Storage API only useful for key-value data</a:t>
            </a:r>
          </a:p>
          <a:p>
            <a:pPr marL="0" indent="0">
              <a:buNone/>
            </a:pPr>
            <a:r>
              <a:rPr lang="en-GB" dirty="0" err="1" smtClean="0"/>
              <a:t>IndexedDB</a:t>
            </a:r>
            <a:r>
              <a:rPr lang="en-GB" dirty="0" smtClean="0"/>
              <a:t> is a more sophisticated web browser database:</a:t>
            </a:r>
          </a:p>
          <a:p>
            <a:pPr lvl="1"/>
            <a:r>
              <a:rPr lang="en-GB" dirty="0" smtClean="0"/>
              <a:t>Asynchronous</a:t>
            </a:r>
            <a:endParaRPr lang="en-GB" dirty="0"/>
          </a:p>
          <a:p>
            <a:pPr lvl="1"/>
            <a:r>
              <a:rPr lang="en-GB" dirty="0" smtClean="0"/>
              <a:t>Transaction support</a:t>
            </a:r>
          </a:p>
          <a:p>
            <a:pPr lvl="1"/>
            <a:r>
              <a:rPr lang="en-GB" dirty="0" smtClean="0"/>
              <a:t>Structured (JSON) data (c.f. </a:t>
            </a:r>
            <a:r>
              <a:rPr lang="en-GB" dirty="0" err="1" smtClean="0"/>
              <a:t>CouchDB</a:t>
            </a:r>
            <a:r>
              <a:rPr lang="en-GB" dirty="0" smtClean="0"/>
              <a:t>, MongoDB,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5972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IndexedDB</a:t>
            </a:r>
            <a:r>
              <a:rPr lang="en-GB" dirty="0" smtClean="0"/>
              <a:t> example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var</a:t>
            </a: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US" sz="20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db</a:t>
            </a: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; </a:t>
            </a: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US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var</a:t>
            </a: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request = </a:t>
            </a:r>
            <a:r>
              <a:rPr lang="en-US" sz="20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indexedDB.open</a:t>
            </a: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(</a:t>
            </a: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</a:t>
            </a: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books");</a:t>
            </a: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US" sz="20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request.onsuccess</a:t>
            </a: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= </a:t>
            </a: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function() </a:t>
            </a: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{ </a:t>
            </a: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</a:t>
            </a:r>
            <a:r>
              <a:rPr lang="en-US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db</a:t>
            </a: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 </a:t>
            </a:r>
            <a:r>
              <a:rPr lang="en-US" sz="20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request.result</a:t>
            </a: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; </a:t>
            </a: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};</a:t>
            </a:r>
            <a:endParaRPr lang="en-GB" sz="20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6728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IndexedDB</a:t>
            </a:r>
            <a:r>
              <a:rPr lang="en-GB" dirty="0" smtClean="0"/>
              <a:t> example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var</a:t>
            </a: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trans </a:t>
            </a: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 </a:t>
            </a:r>
            <a:r>
              <a:rPr lang="en-US" sz="20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db.transaction</a:t>
            </a: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("books", "</a:t>
            </a:r>
            <a:r>
              <a:rPr lang="en-US" sz="20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readwrite</a:t>
            </a: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"); </a:t>
            </a: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US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var</a:t>
            </a: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store = </a:t>
            </a:r>
            <a:r>
              <a:rPr lang="en-US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trans.objectStore</a:t>
            </a: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("books"); </a:t>
            </a: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US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store.put</a:t>
            </a: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({title</a:t>
            </a: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: </a:t>
            </a: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</a:t>
            </a: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HTML5 for Dummies", </a:t>
            </a:r>
            <a:r>
              <a:rPr lang="en-US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isbn</a:t>
            </a: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: 123456}); </a:t>
            </a: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US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store.put</a:t>
            </a: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({title: "</a:t>
            </a: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Starting HTML5", </a:t>
            </a:r>
            <a:r>
              <a:rPr lang="en-US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isbn</a:t>
            </a: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: 234567}); </a:t>
            </a: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US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store.put</a:t>
            </a: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({title: "</a:t>
            </a: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HTML5 Revealed", </a:t>
            </a:r>
            <a:r>
              <a:rPr lang="en-US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isbn</a:t>
            </a: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: 345678}); </a:t>
            </a: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US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trans.oncomplete</a:t>
            </a: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 function() { </a:t>
            </a: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// Called when all requests </a:t>
            </a: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have succeeded </a:t>
            </a: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// (the </a:t>
            </a: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transaction has </a:t>
            </a: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committed)</a:t>
            </a:r>
            <a:b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};</a:t>
            </a:r>
            <a:endParaRPr lang="en-GB" sz="20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9791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 Workers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18357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 Workers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Trend in Web scripting is towards asynchrony</a:t>
            </a:r>
          </a:p>
          <a:p>
            <a:pPr lvl="1"/>
            <a:r>
              <a:rPr lang="en-GB" dirty="0" err="1" smtClean="0"/>
              <a:t>XMLHttpRequest</a:t>
            </a:r>
            <a:endParaRPr lang="en-GB" dirty="0" smtClean="0"/>
          </a:p>
          <a:p>
            <a:pPr lvl="1"/>
            <a:r>
              <a:rPr lang="en-GB" dirty="0" smtClean="0"/>
              <a:t>Web Sockets</a:t>
            </a:r>
          </a:p>
          <a:p>
            <a:pPr lvl="1"/>
            <a:r>
              <a:rPr lang="en-GB" dirty="0" smtClean="0"/>
              <a:t>Web Storage</a:t>
            </a:r>
          </a:p>
          <a:p>
            <a:pPr marL="0" indent="0">
              <a:buNone/>
            </a:pPr>
            <a:r>
              <a:rPr lang="en-GB" dirty="0" smtClean="0"/>
              <a:t>JavaScript browser environment is single-threaded</a:t>
            </a:r>
          </a:p>
          <a:p>
            <a:pPr lvl="1"/>
            <a:r>
              <a:rPr lang="en-GB" dirty="0" smtClean="0"/>
              <a:t>Compute-intensive tasks affect responsiveness of scripts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Web Workers provides multi-threading for JavaScript</a:t>
            </a:r>
          </a:p>
          <a:p>
            <a:pPr lvl="1"/>
            <a:r>
              <a:rPr lang="en-GB" dirty="0" smtClean="0"/>
              <a:t>Asynchronous handling of results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77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word on standardisation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Status of APIs is highly variable</a:t>
            </a:r>
          </a:p>
          <a:p>
            <a:pPr lvl="1"/>
            <a:r>
              <a:rPr lang="en-GB" dirty="0" smtClean="0"/>
              <a:t>Some are W3C recommendations</a:t>
            </a:r>
          </a:p>
          <a:p>
            <a:pPr lvl="1"/>
            <a:r>
              <a:rPr lang="en-GB" dirty="0" smtClean="0"/>
              <a:t>Some are WHATWG “living standards”</a:t>
            </a:r>
          </a:p>
          <a:p>
            <a:pPr lvl="1"/>
            <a:r>
              <a:rPr lang="en-GB" dirty="0" smtClean="0"/>
              <a:t>Some are both (but equivalent)</a:t>
            </a:r>
          </a:p>
          <a:p>
            <a:pPr lvl="1"/>
            <a:r>
              <a:rPr lang="en-GB" dirty="0" smtClean="0"/>
              <a:t>Some are both (but differ)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 smtClean="0"/>
              <a:t>Browser support is variable</a:t>
            </a:r>
          </a:p>
          <a:p>
            <a:pPr lvl="1"/>
            <a:r>
              <a:rPr lang="en-GB" dirty="0" smtClean="0"/>
              <a:t>Write defensive code </a:t>
            </a:r>
            <a:r>
              <a:rPr lang="mr-IN" dirty="0" smtClean="0"/>
              <a:t>–</a:t>
            </a:r>
            <a:r>
              <a:rPr lang="en-GB" dirty="0" smtClean="0"/>
              <a:t> check for API support before calling 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7369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// Main thread: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var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searcher = new Worker('</a:t>
            </a:r>
            <a:r>
              <a:rPr lang="en-GB" sz="20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searcher.js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'); 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searcher.postMessage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(query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); 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searcher.onmessage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 function (event) 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{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// Process result from the worker thread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};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 Workers example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// </a:t>
            </a:r>
            <a:r>
              <a:rPr lang="en-GB" sz="2000" b="1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searcher.js</a:t>
            </a:r>
            <a:r>
              <a:rPr lang="en-GB" sz="20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: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onmessage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 function (event) {</a:t>
            </a:r>
            <a:b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// Process message 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received 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from the main thread</a:t>
            </a:r>
            <a:b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};</a:t>
            </a:r>
            <a:endParaRPr lang="en-GB" sz="20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9863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Geolocation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3782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Geolocation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Allows a script to determine client location</a:t>
            </a:r>
          </a:p>
          <a:p>
            <a:pPr lvl="1"/>
            <a:r>
              <a:rPr lang="en-GB" dirty="0" smtClean="0"/>
              <a:t>One-off (</a:t>
            </a:r>
            <a:r>
              <a:rPr lang="en-GB" sz="18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getCurrentPosition</a:t>
            </a: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()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Ongoing (</a:t>
            </a:r>
            <a:r>
              <a:rPr lang="en-GB" sz="18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watchPosition</a:t>
            </a: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()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Location information service independent</a:t>
            </a:r>
          </a:p>
          <a:p>
            <a:pPr lvl="1"/>
            <a:r>
              <a:rPr lang="en-GB" dirty="0" smtClean="0"/>
              <a:t>GPS</a:t>
            </a:r>
          </a:p>
          <a:p>
            <a:pPr lvl="1"/>
            <a:r>
              <a:rPr lang="en-GB" dirty="0" smtClean="0"/>
              <a:t>GSM/CDMA</a:t>
            </a:r>
          </a:p>
          <a:p>
            <a:pPr lvl="1"/>
            <a:r>
              <a:rPr lang="en-GB" dirty="0" smtClean="0"/>
              <a:t>Wi-Fi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8247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Geolocation example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navigator.geolocation.getCurrentPosition</a:t>
            </a: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(success);</a:t>
            </a:r>
            <a:b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function </a:t>
            </a: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success(</a:t>
            </a:r>
            <a:r>
              <a:rPr lang="en-US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pos</a:t>
            </a: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) </a:t>
            </a: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{</a:t>
            </a:r>
            <a:b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  </a:t>
            </a:r>
            <a:r>
              <a:rPr lang="en-US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console.log</a:t>
            </a: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("</a:t>
            </a: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Latitude: " + </a:t>
            </a:r>
            <a:r>
              <a:rPr lang="en-US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pos.coords.latitude</a:t>
            </a: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);</a:t>
            </a:r>
            <a:b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</a:t>
            </a:r>
            <a:r>
              <a:rPr lang="en-US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console.log</a:t>
            </a: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("Longitude</a:t>
            </a: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: " </a:t>
            </a:r>
            <a:r>
              <a:rPr lang="en-US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pos.coords.longitude</a:t>
            </a: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);</a:t>
            </a: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}</a:t>
            </a:r>
            <a:endParaRPr lang="en-GB" sz="20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9277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Lecture:</a:t>
            </a:r>
            <a:br>
              <a:rPr lang="en-GB" dirty="0" smtClean="0"/>
            </a:br>
            <a:r>
              <a:rPr lang="en-GB" dirty="0" smtClean="0"/>
              <a:t>Cascading </a:t>
            </a:r>
            <a:br>
              <a:rPr lang="en-GB" dirty="0" smtClean="0"/>
            </a:br>
            <a:r>
              <a:rPr lang="en-GB" dirty="0" smtClean="0"/>
              <a:t>Style Sheets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329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Document</a:t>
            </a:r>
            <a:br>
              <a:rPr lang="en-GB" dirty="0" smtClean="0"/>
            </a:br>
            <a:r>
              <a:rPr lang="en-GB" dirty="0" smtClean="0"/>
              <a:t>Object</a:t>
            </a:r>
            <a:br>
              <a:rPr lang="en-GB" dirty="0" smtClean="0"/>
            </a:br>
            <a:r>
              <a:rPr lang="en-GB" dirty="0" smtClean="0"/>
              <a:t>Model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427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Document Object </a:t>
            </a:r>
            <a:r>
              <a:rPr lang="en-GB" dirty="0" smtClean="0"/>
              <a:t>Model (DOM)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Standard API for accessing and manipulating XML and HTML</a:t>
            </a:r>
            <a:endParaRPr lang="en-GB" dirty="0"/>
          </a:p>
          <a:p>
            <a:pPr lvl="1"/>
            <a:r>
              <a:rPr lang="en-GB" dirty="0" smtClean="0"/>
              <a:t>Document represented as a hierarchy of objects of type </a:t>
            </a: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Node</a:t>
            </a:r>
          </a:p>
          <a:p>
            <a:pPr lvl="1"/>
            <a:r>
              <a:rPr lang="en-GB" dirty="0" smtClean="0"/>
              <a:t>Root of hierarchy is an object of type </a:t>
            </a: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Document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Node</a:t>
            </a:r>
            <a:r>
              <a:rPr lang="en-GB" dirty="0" smtClean="0"/>
              <a:t> interface is the key to understanding DOM Core</a:t>
            </a:r>
          </a:p>
          <a:p>
            <a:pPr lvl="1"/>
            <a:r>
              <a:rPr lang="en-GB" dirty="0" smtClean="0"/>
              <a:t>Methods for basic access and manipulation of hierarchy</a:t>
            </a:r>
          </a:p>
          <a:p>
            <a:pPr lvl="1"/>
            <a:r>
              <a:rPr lang="en-GB" dirty="0" smtClean="0"/>
              <a:t>Other types derived from </a:t>
            </a: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Node</a:t>
            </a:r>
            <a:r>
              <a:rPr lang="en-GB" dirty="0" smtClean="0"/>
              <a:t> add further methods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 smtClean="0"/>
              <a:t>Different versions of DOM for different languages</a:t>
            </a:r>
          </a:p>
          <a:p>
            <a:pPr lvl="1"/>
            <a:r>
              <a:rPr lang="en-GB" dirty="0" smtClean="0"/>
              <a:t>Extensions of DOM Core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9459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Selected </a:t>
            </a:r>
            <a:r>
              <a:rPr lang="en-GB" sz="2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Node</a:t>
            </a:r>
            <a:r>
              <a:rPr lang="en-GB" dirty="0" smtClean="0"/>
              <a:t> type hierarchy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847193"/>
              </p:ext>
            </p:extLst>
          </p:nvPr>
        </p:nvGraphicFramePr>
        <p:xfrm>
          <a:off x="323850" y="1692275"/>
          <a:ext cx="8496300" cy="4468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890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parentNode</a:t>
            </a:r>
            <a:endParaRPr lang="en-GB" sz="2000" dirty="0" smtClean="0">
              <a:latin typeface="Lucida Sans Typewriter Std" charset="0"/>
              <a:ea typeface="Lucida Sans Typewriter Std" charset="0"/>
              <a:cs typeface="Lucida Sans Typewriter Std" charset="0"/>
            </a:endParaRPr>
          </a:p>
          <a:p>
            <a:pPr marL="0" indent="0">
              <a:buNone/>
            </a:pP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childNodes</a:t>
            </a:r>
            <a:endParaRPr lang="en-GB" sz="2000" dirty="0" smtClean="0">
              <a:latin typeface="Lucida Sans Typewriter Std" charset="0"/>
              <a:ea typeface="Lucida Sans Typewriter Std" charset="0"/>
              <a:cs typeface="Lucida Sans Typewriter Std" charset="0"/>
            </a:endParaRPr>
          </a:p>
          <a:p>
            <a:pPr marL="0" indent="0">
              <a:buNone/>
            </a:pP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firstChild</a:t>
            </a:r>
            <a:endParaRPr lang="en-GB" sz="2000" dirty="0" smtClean="0">
              <a:latin typeface="Lucida Sans Typewriter Std" charset="0"/>
              <a:ea typeface="Lucida Sans Typewriter Std" charset="0"/>
              <a:cs typeface="Lucida Sans Typewriter Std" charset="0"/>
            </a:endParaRPr>
          </a:p>
          <a:p>
            <a:pPr marL="0" indent="0">
              <a:buNone/>
            </a:pP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lastChild</a:t>
            </a:r>
            <a:endParaRPr lang="en-GB" sz="2000" dirty="0" smtClean="0">
              <a:latin typeface="Lucida Sans Typewriter Std" charset="0"/>
              <a:ea typeface="Lucida Sans Typewriter Std" charset="0"/>
              <a:cs typeface="Lucida Sans Typewriter Std" charset="0"/>
            </a:endParaRPr>
          </a:p>
          <a:p>
            <a:pPr marL="0" indent="0">
              <a:buNone/>
            </a:pP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previousSibling</a:t>
            </a:r>
            <a:endParaRPr lang="en-GB" sz="2000" dirty="0" smtClean="0">
              <a:latin typeface="Lucida Sans Typewriter Std" charset="0"/>
              <a:ea typeface="Lucida Sans Typewriter Std" charset="0"/>
              <a:cs typeface="Lucida Sans Typewriter Std" charset="0"/>
            </a:endParaRPr>
          </a:p>
          <a:p>
            <a:pPr marL="0" indent="0">
              <a:buNone/>
            </a:pP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nextSibling</a:t>
            </a:r>
            <a:endParaRPr lang="en-GB" sz="2000" dirty="0" smtClean="0">
              <a:latin typeface="Lucida Sans Typewriter Std" charset="0"/>
              <a:ea typeface="Lucida Sans Typewriter Std" charset="0"/>
              <a:cs typeface="Lucida Sans Typewriter Std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attributes</a:t>
            </a:r>
            <a:endParaRPr lang="en-GB" sz="20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Node</a:t>
            </a:r>
            <a:r>
              <a:rPr lang="en-GB" dirty="0" smtClean="0"/>
              <a:t> interface </a:t>
            </a:r>
            <a:r>
              <a:rPr lang="mr-IN" dirty="0" smtClean="0"/>
              <a:t>–</a:t>
            </a:r>
            <a:r>
              <a:rPr lang="en-GB" dirty="0" smtClean="0"/>
              <a:t> attributes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6322326" y="2014373"/>
            <a:ext cx="1080000" cy="540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>
                <a:solidFill>
                  <a:schemeClr val="bg1"/>
                </a:solidFill>
                <a:latin typeface="Lucida Sans Typewriter Std" charset="0"/>
                <a:ea typeface="Lucida Sans Typewriter Std" charset="0"/>
                <a:cs typeface="Lucida Sans Typewriter Std" charset="0"/>
              </a:rPr>
              <a:t>p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 Typewriter Std" charset="0"/>
                <a:ea typeface="Lucida Sans Typewriter Std" charset="0"/>
                <a:cs typeface="Lucida Sans Typewriter Std" charset="0"/>
              </a:rPr>
              <a:t>arent</a:t>
            </a:r>
            <a:b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 Typewriter Std" charset="0"/>
                <a:ea typeface="Lucida Sans Typewriter Std" charset="0"/>
                <a:cs typeface="Lucida Sans Typewriter Std" charset="0"/>
              </a:rPr>
              <a:t>Node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904652" y="3242154"/>
            <a:ext cx="1080000" cy="540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>
                <a:solidFill>
                  <a:schemeClr val="bg1"/>
                </a:solidFill>
                <a:latin typeface="Lucida Sans Typewriter Std" charset="0"/>
                <a:ea typeface="Lucida Sans Typewriter Std" charset="0"/>
                <a:cs typeface="Lucida Sans Typewriter Std" charset="0"/>
              </a:rPr>
              <a:t>p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 Typewriter Std" charset="0"/>
                <a:ea typeface="Lucida Sans Typewriter Std" charset="0"/>
                <a:cs typeface="Lucida Sans Typewriter Std" charset="0"/>
              </a:rPr>
              <a:t>revious</a:t>
            </a:r>
            <a:b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 Typewriter Std" charset="0"/>
                <a:ea typeface="Lucida Sans Typewriter Std" charset="0"/>
                <a:cs typeface="Lucida Sans Typewriter Std" charset="0"/>
              </a:rPr>
              <a:t>Sibling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7740000" y="3278116"/>
            <a:ext cx="1080000" cy="540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>
                <a:solidFill>
                  <a:schemeClr val="bg1"/>
                </a:solidFill>
                <a:latin typeface="Lucida Sans Typewriter Std" charset="0"/>
                <a:ea typeface="Lucida Sans Typewriter Std" charset="0"/>
                <a:cs typeface="Lucida Sans Typewriter Std" charset="0"/>
              </a:rPr>
              <a:t>n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 Typewriter Std" charset="0"/>
                <a:ea typeface="Lucida Sans Typewriter Std" charset="0"/>
                <a:cs typeface="Lucida Sans Typewriter Std" charset="0"/>
              </a:rPr>
              <a:t>ext</a:t>
            </a:r>
            <a:b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 Typewriter Std" charset="0"/>
                <a:ea typeface="Lucida Sans Typewriter Std" charset="0"/>
                <a:cs typeface="Lucida Sans Typewriter Std" charset="0"/>
              </a:rPr>
              <a:t>Sibling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6322326" y="3242154"/>
            <a:ext cx="1080000" cy="540000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smtClean="0">
                <a:solidFill>
                  <a:schemeClr val="bg1"/>
                </a:solidFill>
                <a:latin typeface="Lucida Sans Typewriter Std" charset="0"/>
                <a:ea typeface="Lucida Sans Typewriter Std" charset="0"/>
                <a:cs typeface="Lucida Sans Typewriter Std" charset="0"/>
              </a:rPr>
              <a:t>t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 Typewriter Std" charset="0"/>
                <a:ea typeface="Lucida Sans Typewriter Std" charset="0"/>
                <a:cs typeface="Lucida Sans Typewriter Std" charset="0"/>
              </a:rPr>
              <a:t>his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 Typewriter Std" charset="0"/>
                <a:ea typeface="Lucida Sans Typewriter Std" charset="0"/>
                <a:cs typeface="Lucida Sans Typewriter Std" charset="0"/>
              </a:rPr>
              <a:t>node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904652" y="4435010"/>
            <a:ext cx="1080000" cy="540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>
                <a:solidFill>
                  <a:schemeClr val="bg1"/>
                </a:solidFill>
                <a:latin typeface="Lucida Sans Typewriter Std" charset="0"/>
                <a:ea typeface="Lucida Sans Typewriter Std" charset="0"/>
                <a:cs typeface="Lucida Sans Typewriter Std" charset="0"/>
              </a:rPr>
              <a:t>f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 Typewriter Std" charset="0"/>
                <a:ea typeface="Lucida Sans Typewriter Std" charset="0"/>
                <a:cs typeface="Lucida Sans Typewriter Std" charset="0"/>
              </a:rPr>
              <a:t>irst</a:t>
            </a:r>
            <a:b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 Typewriter Std" charset="0"/>
                <a:ea typeface="Lucida Sans Typewriter Std" charset="0"/>
                <a:cs typeface="Lucida Sans Typewriter Std" charset="0"/>
              </a:rPr>
              <a:t>Child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7740000" y="4469935"/>
            <a:ext cx="1080000" cy="540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>
                <a:solidFill>
                  <a:schemeClr val="bg1"/>
                </a:solidFill>
                <a:latin typeface="Lucida Sans Typewriter Std" charset="0"/>
                <a:ea typeface="Lucida Sans Typewriter Std" charset="0"/>
                <a:cs typeface="Lucida Sans Typewriter Std" charset="0"/>
              </a:rPr>
              <a:t>l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 Typewriter Std" charset="0"/>
                <a:ea typeface="Lucida Sans Typewriter Std" charset="0"/>
                <a:cs typeface="Lucida Sans Typewriter Std" charset="0"/>
              </a:rPr>
              <a:t>ast</a:t>
            </a:r>
            <a:b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 Typewriter Std" charset="0"/>
                <a:ea typeface="Lucida Sans Typewriter Std" charset="0"/>
                <a:cs typeface="Lucida Sans Typewriter Std" charset="0"/>
              </a:rPr>
              <a:t>Child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6322326" y="4469935"/>
            <a:ext cx="1080000" cy="540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6" name="Straight Connector 15"/>
          <p:cNvCxnSpPr>
            <a:stCxn id="9" idx="0"/>
            <a:endCxn id="8" idx="2"/>
          </p:cNvCxnSpPr>
          <p:nvPr/>
        </p:nvCxnSpPr>
        <p:spPr bwMode="auto">
          <a:xfrm flipV="1">
            <a:off x="5444652" y="2554373"/>
            <a:ext cx="1417674" cy="6877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1" idx="0"/>
            <a:endCxn id="8" idx="2"/>
          </p:cNvCxnSpPr>
          <p:nvPr/>
        </p:nvCxnSpPr>
        <p:spPr bwMode="auto">
          <a:xfrm flipV="1">
            <a:off x="6862326" y="2554373"/>
            <a:ext cx="0" cy="6877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0"/>
            <a:endCxn id="8" idx="2"/>
          </p:cNvCxnSpPr>
          <p:nvPr/>
        </p:nvCxnSpPr>
        <p:spPr bwMode="auto">
          <a:xfrm flipH="1" flipV="1">
            <a:off x="6862326" y="2554373"/>
            <a:ext cx="1417674" cy="7237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3" idx="0"/>
            <a:endCxn id="11" idx="2"/>
          </p:cNvCxnSpPr>
          <p:nvPr/>
        </p:nvCxnSpPr>
        <p:spPr bwMode="auto">
          <a:xfrm flipH="1" flipV="1">
            <a:off x="6862326" y="3782154"/>
            <a:ext cx="1417674" cy="6877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2" idx="0"/>
            <a:endCxn id="11" idx="2"/>
          </p:cNvCxnSpPr>
          <p:nvPr/>
        </p:nvCxnSpPr>
        <p:spPr bwMode="auto">
          <a:xfrm flipV="1">
            <a:off x="5444652" y="3782154"/>
            <a:ext cx="1417674" cy="6528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4" idx="0"/>
            <a:endCxn id="11" idx="2"/>
          </p:cNvCxnSpPr>
          <p:nvPr/>
        </p:nvCxnSpPr>
        <p:spPr bwMode="auto">
          <a:xfrm flipV="1">
            <a:off x="6862326" y="3782154"/>
            <a:ext cx="0" cy="6877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Left Bracket 31"/>
          <p:cNvSpPr/>
          <p:nvPr/>
        </p:nvSpPr>
        <p:spPr bwMode="auto">
          <a:xfrm rot="16200000">
            <a:off x="6798238" y="3329609"/>
            <a:ext cx="128178" cy="3915346"/>
          </a:xfrm>
          <a:prstGeom prst="leftBracke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52837" y="5367015"/>
            <a:ext cx="1418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childNodes</a:t>
            </a:r>
            <a:endParaRPr lang="en-GB" sz="16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678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Node</a:t>
            </a:r>
            <a:r>
              <a:rPr lang="en-GB" dirty="0" smtClean="0"/>
              <a:t> interface </a:t>
            </a:r>
            <a:r>
              <a:rPr lang="mr-IN" dirty="0" smtClean="0"/>
              <a:t>–</a:t>
            </a:r>
            <a:r>
              <a:rPr lang="en-GB" dirty="0" smtClean="0"/>
              <a:t> methods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insertBefore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(</a:t>
            </a: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newChild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, </a:t>
            </a: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refChild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)</a:t>
            </a:r>
          </a:p>
          <a:p>
            <a:pPr lvl="1"/>
            <a:r>
              <a:rPr lang="en-GB" dirty="0" smtClean="0"/>
              <a:t>Inserts </a:t>
            </a:r>
            <a:r>
              <a:rPr lang="en-GB" sz="18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newChild</a:t>
            </a:r>
            <a:r>
              <a:rPr lang="en-GB" dirty="0" smtClean="0"/>
              <a:t> into list of children after </a:t>
            </a:r>
            <a:r>
              <a:rPr lang="en-GB" sz="18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refChild</a:t>
            </a:r>
            <a:endParaRPr lang="en-GB" sz="1800" dirty="0" smtClean="0">
              <a:latin typeface="Lucida Sans Typewriter Std" charset="0"/>
              <a:ea typeface="Lucida Sans Typewriter Std" charset="0"/>
              <a:cs typeface="Lucida Sans Typewriter Std" charset="0"/>
            </a:endParaRPr>
          </a:p>
          <a:p>
            <a:pPr marL="0" indent="0">
              <a:buNone/>
            </a:pP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replaceChild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(</a:t>
            </a: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newChild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, </a:t>
            </a: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oldChild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)</a:t>
            </a:r>
          </a:p>
          <a:p>
            <a:pPr lvl="1"/>
            <a:r>
              <a:rPr lang="en-GB" dirty="0" smtClean="0"/>
              <a:t>Replaces </a:t>
            </a:r>
            <a:r>
              <a:rPr lang="en-GB" sz="18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oldChild</a:t>
            </a:r>
            <a:r>
              <a:rPr lang="en-GB" dirty="0" smtClean="0"/>
              <a:t> in list of children with </a:t>
            </a:r>
            <a:r>
              <a:rPr lang="en-GB" sz="18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newChild</a:t>
            </a:r>
            <a:endParaRPr lang="en-GB" sz="1800" dirty="0" smtClean="0">
              <a:latin typeface="Lucida Sans Typewriter Std" charset="0"/>
              <a:ea typeface="Lucida Sans Typewriter Std" charset="0"/>
              <a:cs typeface="Lucida Sans Typewriter Std" charset="0"/>
            </a:endParaRPr>
          </a:p>
          <a:p>
            <a:pPr marL="0" indent="0">
              <a:buNone/>
            </a:pP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removeChild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(</a:t>
            </a: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oldChild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)</a:t>
            </a:r>
          </a:p>
          <a:p>
            <a:pPr lvl="1"/>
            <a:r>
              <a:rPr lang="en-GB" dirty="0" smtClean="0"/>
              <a:t>Removes </a:t>
            </a:r>
            <a:r>
              <a:rPr lang="en-GB" sz="18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oldChild</a:t>
            </a:r>
            <a:r>
              <a:rPr lang="en-GB" dirty="0" smtClean="0"/>
              <a:t> from list of children</a:t>
            </a:r>
          </a:p>
          <a:p>
            <a:pPr marL="0" indent="0">
              <a:buNone/>
            </a:pP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appendChild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(</a:t>
            </a: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newChild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)</a:t>
            </a:r>
          </a:p>
          <a:p>
            <a:pPr lvl="1"/>
            <a:r>
              <a:rPr lang="en-GB" dirty="0" smtClean="0"/>
              <a:t>Adds </a:t>
            </a:r>
            <a:r>
              <a:rPr lang="en-GB" sz="18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newChild</a:t>
            </a:r>
            <a:r>
              <a:rPr lang="en-GB" dirty="0" smtClean="0"/>
              <a:t> to the end of the list of </a:t>
            </a:r>
            <a:r>
              <a:rPr lang="en-GB" dirty="0" smtClean="0"/>
              <a:t>children</a:t>
            </a:r>
          </a:p>
          <a:p>
            <a:pPr marL="0" indent="0">
              <a:buNone/>
            </a:pP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cloneNode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(deep)</a:t>
            </a:r>
          </a:p>
          <a:p>
            <a:pPr lvl="1"/>
            <a:r>
              <a:rPr lang="en-GB" dirty="0" smtClean="0"/>
              <a:t>Returns a duplicate of the node (which may be a deep copy)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327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Document</a:t>
            </a:r>
            <a:r>
              <a:rPr lang="en-GB" dirty="0" smtClean="0"/>
              <a:t> interface </a:t>
            </a:r>
            <a:r>
              <a:rPr lang="mr-IN" dirty="0" smtClean="0"/>
              <a:t>–</a:t>
            </a:r>
            <a:r>
              <a:rPr lang="en-GB" dirty="0" smtClean="0"/>
              <a:t> methods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getElementsByTagName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(</a:t>
            </a: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tagname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)</a:t>
            </a:r>
          </a:p>
          <a:p>
            <a:pPr lvl="1"/>
            <a:r>
              <a:rPr lang="en-GB" dirty="0" smtClean="0"/>
              <a:t>Get a list of all elements with the given tag name</a:t>
            </a:r>
          </a:p>
          <a:p>
            <a:pPr marL="0" indent="0">
              <a:buNone/>
            </a:pP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getElementById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(</a:t>
            </a: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elementId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Get the element with the given ID</a:t>
            </a:r>
          </a:p>
          <a:p>
            <a:pPr marL="0" indent="0">
              <a:buNone/>
            </a:pP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createElement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(</a:t>
            </a: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tagName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)</a:t>
            </a:r>
          </a:p>
          <a:p>
            <a:pPr marL="0" indent="0">
              <a:buNone/>
            </a:pP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createAttribute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(name)</a:t>
            </a:r>
          </a:p>
          <a:p>
            <a:pPr marL="0" indent="0">
              <a:buNone/>
            </a:pP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createTextNode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(data)</a:t>
            </a:r>
          </a:p>
          <a:p>
            <a:pPr marL="0" indent="0">
              <a:buNone/>
            </a:pP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createEntityReference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(name)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360535"/>
      </p:ext>
    </p:extLst>
  </p:cSld>
  <p:clrMapOvr>
    <a:masterClrMapping/>
  </p:clrMapOvr>
</p:sld>
</file>

<file path=ppt/theme/theme1.xml><?xml version="1.0" encoding="utf-8"?>
<a:theme xmlns:a="http://schemas.openxmlformats.org/drawingml/2006/main" name="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CS" id="{66726BC8-B587-934F-90EA-B5F12CAEC42C}" vid="{BC0C992C-1023-D64B-8CEC-124EE197F3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ECS</Template>
  <TotalTime>2006</TotalTime>
  <Words>684</Words>
  <Application>Microsoft Macintosh PowerPoint</Application>
  <PresentationFormat>On-screen Show (4:3)</PresentationFormat>
  <Paragraphs>192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Calibri</vt:lpstr>
      <vt:lpstr>Georgia</vt:lpstr>
      <vt:lpstr>Lucida Grande</vt:lpstr>
      <vt:lpstr>Lucida Sans</vt:lpstr>
      <vt:lpstr>Lucida Sans Typewriter Std</vt:lpstr>
      <vt:lpstr>ＭＳ Ｐゴシック</vt:lpstr>
      <vt:lpstr>Arial</vt:lpstr>
      <vt:lpstr>ECS</vt:lpstr>
      <vt:lpstr>HTML5 APIs</vt:lpstr>
      <vt:lpstr>HTML as application platform</vt:lpstr>
      <vt:lpstr>A word on standardisation</vt:lpstr>
      <vt:lpstr>Document Object Model</vt:lpstr>
      <vt:lpstr>Document Object Model (DOM)</vt:lpstr>
      <vt:lpstr>Selected Node type hierarchy</vt:lpstr>
      <vt:lpstr>Node interface – attributes</vt:lpstr>
      <vt:lpstr>Node interface – methods</vt:lpstr>
      <vt:lpstr>Document interface – methods</vt:lpstr>
      <vt:lpstr>Element interface – methods</vt:lpstr>
      <vt:lpstr>Canvas</vt:lpstr>
      <vt:lpstr>Canvas 2D Context</vt:lpstr>
      <vt:lpstr>Canvas example – canvas.html</vt:lpstr>
      <vt:lpstr>Canvas example – canvas.js</vt:lpstr>
      <vt:lpstr>XMLHttpRequest</vt:lpstr>
      <vt:lpstr>XMLHttpRequest</vt:lpstr>
      <vt:lpstr>XMLHttpRequest example</vt:lpstr>
      <vt:lpstr>Web Sockets</vt:lpstr>
      <vt:lpstr>Web Sockets</vt:lpstr>
      <vt:lpstr>Web Sockets example</vt:lpstr>
      <vt:lpstr>Web Storage</vt:lpstr>
      <vt:lpstr>Web Storage</vt:lpstr>
      <vt:lpstr>Web Storage example</vt:lpstr>
      <vt:lpstr>IndexedDB</vt:lpstr>
      <vt:lpstr>IndexedDB</vt:lpstr>
      <vt:lpstr>IndexedDB example</vt:lpstr>
      <vt:lpstr>IndexedDB example</vt:lpstr>
      <vt:lpstr>Web Workers</vt:lpstr>
      <vt:lpstr>Web Workers</vt:lpstr>
      <vt:lpstr>Web Workers example</vt:lpstr>
      <vt:lpstr>Geolocation</vt:lpstr>
      <vt:lpstr>Geolocation</vt:lpstr>
      <vt:lpstr>Geolocation example</vt:lpstr>
      <vt:lpstr>Next Lecture: Cascading  Style Sheets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HTML5 APIs</dc:title>
  <dc:creator>Gibbins N.M.</dc:creator>
  <cp:lastModifiedBy>Gibbins N.M.</cp:lastModifiedBy>
  <cp:revision>41</cp:revision>
  <dcterms:created xsi:type="dcterms:W3CDTF">2017-10-18T11:01:45Z</dcterms:created>
  <dcterms:modified xsi:type="dcterms:W3CDTF">2017-10-22T15:59:15Z</dcterms:modified>
</cp:coreProperties>
</file>