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6DB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04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0686C9-3556-734D-87A5-10E2D5770F07}" type="datetimeFigureOut">
              <a:rPr lang="en-US" smtClean="0"/>
              <a:pPr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07857-2740-BD4F-AE1E-A472B2480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ta.ac.uk-1500.png"/>
          <p:cNvPicPr>
            <a:picLocks noChangeAspect="1"/>
          </p:cNvPicPr>
          <p:nvPr userDrawn="1"/>
        </p:nvPicPr>
        <p:blipFill>
          <a:blip r:embed="rId13">
            <a:alphaModFix amt="70000"/>
          </a:blip>
          <a:stretch>
            <a:fillRect/>
          </a:stretch>
        </p:blipFill>
        <p:spPr>
          <a:xfrm>
            <a:off x="-2971800" y="-2011362"/>
            <a:ext cx="9525000" cy="9525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33067"/>
            <a:ext cx="9144000" cy="805796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6350000"/>
          </a:xfrm>
          <a:prstGeom prst="rect">
            <a:avLst/>
          </a:prstGeom>
          <a:gradFill flip="none" rotWithShape="1">
            <a:gsLst>
              <a:gs pos="35000">
                <a:srgbClr val="C6DBF3"/>
              </a:gs>
              <a:gs pos="96000">
                <a:schemeClr val="tx2">
                  <a:lumMod val="40000"/>
                  <a:lumOff val="60000"/>
                  <a:alpha val="73000"/>
                </a:schemeClr>
              </a:gs>
            </a:gsLst>
            <a:lin ang="42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9" name="Picture 8" descr="data-ac-uk-coloured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951000" y="6441680"/>
            <a:ext cx="1104100" cy="315457"/>
          </a:xfrm>
          <a:prstGeom prst="rect">
            <a:avLst/>
          </a:prstGeom>
        </p:spPr>
      </p:pic>
      <p:pic>
        <p:nvPicPr>
          <p:cNvPr id="10" name="Picture 9" descr="500px-University_of_Southampton_Logo.svg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496016" y="6459350"/>
            <a:ext cx="1341384" cy="297787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rot="10800000">
            <a:off x="-745066" y="6350001"/>
            <a:ext cx="10092267" cy="16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Agresso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equipment.data.ac.uk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Gutteridge</a:t>
            </a:r>
          </a:p>
          <a:p>
            <a:r>
              <a:rPr lang="en-US" dirty="0" smtClean="0"/>
              <a:t>University of Southampton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49918" y="5106595"/>
            <a:ext cx="1322386" cy="10188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Equipment.data.ac.uk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Document 24"/>
          <p:cNvSpPr/>
          <p:nvPr/>
        </p:nvSpPr>
        <p:spPr>
          <a:xfrm>
            <a:off x="7162311" y="85839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Normalised</a:t>
            </a:r>
            <a:r>
              <a:rPr lang="en-US" dirty="0" smtClean="0">
                <a:solidFill>
                  <a:schemeClr val="tx1"/>
                </a:solidFill>
              </a:rPr>
              <a:t> 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Document 25"/>
          <p:cNvSpPr/>
          <p:nvPr/>
        </p:nvSpPr>
        <p:spPr>
          <a:xfrm>
            <a:off x="7162311" y="323097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Combined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  <a:endCxn id="26" idx="0"/>
          </p:cNvCxnSpPr>
          <p:nvPr/>
        </p:nvCxnSpPr>
        <p:spPr>
          <a:xfrm rot="5400000">
            <a:off x="7270921" y="2591577"/>
            <a:ext cx="1278791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25" idx="1"/>
          </p:cNvCxnSpPr>
          <p:nvPr/>
        </p:nvCxnSpPr>
        <p:spPr>
          <a:xfrm>
            <a:off x="5845308" y="1438848"/>
            <a:ext cx="1317003" cy="51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6" idx="2"/>
            <a:endCxn id="21" idx="0"/>
          </p:cNvCxnSpPr>
          <p:nvPr/>
        </p:nvCxnSpPr>
        <p:spPr>
          <a:xfrm rot="16200000" flipH="1">
            <a:off x="7519797" y="4715280"/>
            <a:ext cx="781833" cy="79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8069746" y="1796557"/>
            <a:ext cx="1654299" cy="121453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8658324" y="2029612"/>
            <a:ext cx="1747095" cy="155484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8658322" y="4015223"/>
            <a:ext cx="1495011" cy="38697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3"/>
          </p:cNvCxnSpPr>
          <p:nvPr/>
        </p:nvCxnSpPr>
        <p:spPr>
          <a:xfrm rot="10800000" flipV="1">
            <a:off x="8658321" y="3584455"/>
            <a:ext cx="2045864" cy="23212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50746" y="793"/>
            <a:ext cx="17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Data.ac.uk</a:t>
            </a:r>
            <a:endParaRPr lang="en-US" sz="2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3603" y="3138511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ocument 7"/>
          <p:cNvSpPr/>
          <p:nvPr/>
        </p:nvSpPr>
        <p:spPr>
          <a:xfrm>
            <a:off x="5097303" y="2446723"/>
            <a:ext cx="1321532" cy="156849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Organisation</a:t>
            </a:r>
            <a:r>
              <a:rPr lang="en-US" sz="1600" dirty="0" smtClean="0">
                <a:solidFill>
                  <a:schemeClr val="tx1"/>
                </a:solidFill>
              </a:rPr>
              <a:t> Structure Open Data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(research groups, faculties etc.)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Document 9"/>
          <p:cNvSpPr/>
          <p:nvPr/>
        </p:nvSpPr>
        <p:spPr>
          <a:xfrm>
            <a:off x="3473683" y="2446723"/>
            <a:ext cx="1212883" cy="146918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Location Open Data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(campus, building, city, photos, maps)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49918" y="5106595"/>
            <a:ext cx="1322386" cy="10188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Equipment.data.ac.uk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Document 24"/>
          <p:cNvSpPr/>
          <p:nvPr/>
        </p:nvSpPr>
        <p:spPr>
          <a:xfrm>
            <a:off x="7162311" y="85839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Normalised</a:t>
            </a:r>
            <a:r>
              <a:rPr lang="en-US" dirty="0" smtClean="0">
                <a:solidFill>
                  <a:schemeClr val="tx1"/>
                </a:solidFill>
              </a:rPr>
              <a:t> 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Document 25"/>
          <p:cNvSpPr/>
          <p:nvPr/>
        </p:nvSpPr>
        <p:spPr>
          <a:xfrm>
            <a:off x="7162311" y="323097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Combined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  <a:endCxn id="26" idx="0"/>
          </p:cNvCxnSpPr>
          <p:nvPr/>
        </p:nvCxnSpPr>
        <p:spPr>
          <a:xfrm rot="5400000">
            <a:off x="7270921" y="2591577"/>
            <a:ext cx="1278791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25" idx="1"/>
          </p:cNvCxnSpPr>
          <p:nvPr/>
        </p:nvCxnSpPr>
        <p:spPr>
          <a:xfrm>
            <a:off x="5845308" y="1438848"/>
            <a:ext cx="1317003" cy="51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</p:cNvCxnSpPr>
          <p:nvPr/>
        </p:nvCxnSpPr>
        <p:spPr>
          <a:xfrm rot="5400000">
            <a:off x="4898225" y="4502775"/>
            <a:ext cx="1451093" cy="26859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2"/>
          </p:cNvCxnSpPr>
          <p:nvPr/>
        </p:nvCxnSpPr>
        <p:spPr>
          <a:xfrm rot="16200000" flipH="1">
            <a:off x="3500798" y="4398101"/>
            <a:ext cx="1543846" cy="38519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6" idx="2"/>
            <a:endCxn id="21" idx="0"/>
          </p:cNvCxnSpPr>
          <p:nvPr/>
        </p:nvCxnSpPr>
        <p:spPr>
          <a:xfrm rot="16200000" flipH="1">
            <a:off x="7519797" y="4715280"/>
            <a:ext cx="781833" cy="79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8069746" y="1796557"/>
            <a:ext cx="1654299" cy="121453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8658324" y="2029612"/>
            <a:ext cx="1747095" cy="155484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8658322" y="4015223"/>
            <a:ext cx="1495011" cy="38697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3"/>
          </p:cNvCxnSpPr>
          <p:nvPr/>
        </p:nvCxnSpPr>
        <p:spPr>
          <a:xfrm rot="10800000" flipV="1">
            <a:off x="8658321" y="3584455"/>
            <a:ext cx="2045864" cy="23212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50746" y="793"/>
            <a:ext cx="17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Data.ac.uk</a:t>
            </a:r>
            <a:endParaRPr lang="en-US" sz="2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3603" y="3138511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ocument 7"/>
          <p:cNvSpPr/>
          <p:nvPr/>
        </p:nvSpPr>
        <p:spPr>
          <a:xfrm>
            <a:off x="5097303" y="2446723"/>
            <a:ext cx="1321532" cy="156849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Organisation</a:t>
            </a:r>
            <a:r>
              <a:rPr lang="en-US" sz="1600" dirty="0" smtClean="0">
                <a:solidFill>
                  <a:schemeClr val="tx1"/>
                </a:solidFill>
              </a:rPr>
              <a:t> Structure Open Data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(research groups, faculties etc.)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Document 9"/>
          <p:cNvSpPr/>
          <p:nvPr/>
        </p:nvSpPr>
        <p:spPr>
          <a:xfrm>
            <a:off x="3473683" y="2446723"/>
            <a:ext cx="1212883" cy="146918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Location Open Data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(campus, building, city, photos, maps)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Document 11"/>
          <p:cNvSpPr/>
          <p:nvPr/>
        </p:nvSpPr>
        <p:spPr>
          <a:xfrm>
            <a:off x="301213" y="2337487"/>
            <a:ext cx="1283609" cy="1786971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Equipment Data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(possibly includes items incorporating alien tech.)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49918" y="5106595"/>
            <a:ext cx="1322386" cy="10188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Equipment.data.ac.uk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Document 24"/>
          <p:cNvSpPr/>
          <p:nvPr/>
        </p:nvSpPr>
        <p:spPr>
          <a:xfrm>
            <a:off x="7162311" y="85839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Normalised</a:t>
            </a:r>
            <a:r>
              <a:rPr lang="en-US" dirty="0" smtClean="0">
                <a:solidFill>
                  <a:schemeClr val="tx1"/>
                </a:solidFill>
              </a:rPr>
              <a:t> 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Document 25"/>
          <p:cNvSpPr/>
          <p:nvPr/>
        </p:nvSpPr>
        <p:spPr>
          <a:xfrm>
            <a:off x="7162311" y="323097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Combined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  <a:endCxn id="12" idx="0"/>
          </p:cNvCxnSpPr>
          <p:nvPr/>
        </p:nvCxnSpPr>
        <p:spPr>
          <a:xfrm rot="5400000">
            <a:off x="742242" y="2136708"/>
            <a:ext cx="401555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  <a:endCxn id="26" idx="0"/>
          </p:cNvCxnSpPr>
          <p:nvPr/>
        </p:nvCxnSpPr>
        <p:spPr>
          <a:xfrm rot="5400000">
            <a:off x="7270921" y="2591577"/>
            <a:ext cx="1278791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25" idx="1"/>
          </p:cNvCxnSpPr>
          <p:nvPr/>
        </p:nvCxnSpPr>
        <p:spPr>
          <a:xfrm>
            <a:off x="5845308" y="1438848"/>
            <a:ext cx="1317003" cy="51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</p:cNvCxnSpPr>
          <p:nvPr/>
        </p:nvCxnSpPr>
        <p:spPr>
          <a:xfrm rot="5400000">
            <a:off x="4898225" y="4502775"/>
            <a:ext cx="1451093" cy="26859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2"/>
          </p:cNvCxnSpPr>
          <p:nvPr/>
        </p:nvCxnSpPr>
        <p:spPr>
          <a:xfrm rot="16200000" flipH="1">
            <a:off x="3500798" y="4398101"/>
            <a:ext cx="1543846" cy="38519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6" idx="2"/>
            <a:endCxn id="21" idx="0"/>
          </p:cNvCxnSpPr>
          <p:nvPr/>
        </p:nvCxnSpPr>
        <p:spPr>
          <a:xfrm rot="16200000" flipH="1">
            <a:off x="7519797" y="4715280"/>
            <a:ext cx="781833" cy="79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8069746" y="1796557"/>
            <a:ext cx="1654299" cy="121453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8658324" y="2029612"/>
            <a:ext cx="1747095" cy="155484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8658322" y="4015223"/>
            <a:ext cx="1495011" cy="38697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3"/>
          </p:cNvCxnSpPr>
          <p:nvPr/>
        </p:nvCxnSpPr>
        <p:spPr>
          <a:xfrm rot="10800000" flipV="1">
            <a:off x="8658321" y="3584455"/>
            <a:ext cx="2045864" cy="23212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50746" y="793"/>
            <a:ext cx="17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Data.ac.uk</a:t>
            </a:r>
            <a:endParaRPr lang="en-US" sz="2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3603" y="3138511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ocument 7"/>
          <p:cNvSpPr/>
          <p:nvPr/>
        </p:nvSpPr>
        <p:spPr>
          <a:xfrm>
            <a:off x="5097303" y="2446723"/>
            <a:ext cx="1321532" cy="156849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Organisation</a:t>
            </a:r>
            <a:r>
              <a:rPr lang="en-US" sz="1600" dirty="0" smtClean="0">
                <a:solidFill>
                  <a:schemeClr val="tx1"/>
                </a:solidFill>
              </a:rPr>
              <a:t> Structure Open Data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(research groups, faculties etc.)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Document 9"/>
          <p:cNvSpPr/>
          <p:nvPr/>
        </p:nvSpPr>
        <p:spPr>
          <a:xfrm>
            <a:off x="3473683" y="2446723"/>
            <a:ext cx="1212883" cy="146918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Location Open Data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(campus, building, city, photos, maps)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Document 11"/>
          <p:cNvSpPr/>
          <p:nvPr/>
        </p:nvSpPr>
        <p:spPr>
          <a:xfrm>
            <a:off x="301213" y="2337487"/>
            <a:ext cx="1283609" cy="1786971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Equipment Data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(possibly includes items incorporating alien tech.)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2435" y="5362620"/>
            <a:ext cx="1982261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Intranet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49918" y="5106595"/>
            <a:ext cx="1322386" cy="10188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Equipment.data.ac.uk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Document 24"/>
          <p:cNvSpPr/>
          <p:nvPr/>
        </p:nvSpPr>
        <p:spPr>
          <a:xfrm>
            <a:off x="7162311" y="85839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Normalised</a:t>
            </a:r>
            <a:r>
              <a:rPr lang="en-US" dirty="0" smtClean="0">
                <a:solidFill>
                  <a:schemeClr val="tx1"/>
                </a:solidFill>
              </a:rPr>
              <a:t> 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Document 25"/>
          <p:cNvSpPr/>
          <p:nvPr/>
        </p:nvSpPr>
        <p:spPr>
          <a:xfrm>
            <a:off x="7162311" y="323097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Combined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12" idx="2"/>
            <a:endCxn id="20" idx="0"/>
          </p:cNvCxnSpPr>
          <p:nvPr/>
        </p:nvCxnSpPr>
        <p:spPr>
          <a:xfrm rot="16200000" flipH="1">
            <a:off x="420142" y="4529195"/>
            <a:ext cx="1356301" cy="31054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  <a:endCxn id="12" idx="0"/>
          </p:cNvCxnSpPr>
          <p:nvPr/>
        </p:nvCxnSpPr>
        <p:spPr>
          <a:xfrm rot="5400000">
            <a:off x="742242" y="2136708"/>
            <a:ext cx="401555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  <a:endCxn id="26" idx="0"/>
          </p:cNvCxnSpPr>
          <p:nvPr/>
        </p:nvCxnSpPr>
        <p:spPr>
          <a:xfrm rot="5400000">
            <a:off x="7270921" y="2591577"/>
            <a:ext cx="1278791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25" idx="1"/>
          </p:cNvCxnSpPr>
          <p:nvPr/>
        </p:nvCxnSpPr>
        <p:spPr>
          <a:xfrm>
            <a:off x="5845308" y="1438848"/>
            <a:ext cx="1317003" cy="51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</p:cNvCxnSpPr>
          <p:nvPr/>
        </p:nvCxnSpPr>
        <p:spPr>
          <a:xfrm rot="5400000">
            <a:off x="4898225" y="4502775"/>
            <a:ext cx="1451093" cy="26859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2"/>
          </p:cNvCxnSpPr>
          <p:nvPr/>
        </p:nvCxnSpPr>
        <p:spPr>
          <a:xfrm rot="16200000" flipH="1">
            <a:off x="3500798" y="4398101"/>
            <a:ext cx="1543846" cy="38519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6" idx="2"/>
            <a:endCxn id="21" idx="0"/>
          </p:cNvCxnSpPr>
          <p:nvPr/>
        </p:nvCxnSpPr>
        <p:spPr>
          <a:xfrm rot="16200000" flipH="1">
            <a:off x="7519797" y="4715280"/>
            <a:ext cx="781833" cy="79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8069746" y="1796557"/>
            <a:ext cx="1654299" cy="121453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8658324" y="2029612"/>
            <a:ext cx="1747095" cy="155484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8658322" y="4015223"/>
            <a:ext cx="1495011" cy="38697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3"/>
          </p:cNvCxnSpPr>
          <p:nvPr/>
        </p:nvCxnSpPr>
        <p:spPr>
          <a:xfrm rot="10800000" flipV="1">
            <a:off x="8658321" y="3584455"/>
            <a:ext cx="2045864" cy="23212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50746" y="793"/>
            <a:ext cx="17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Data.ac.uk</a:t>
            </a:r>
            <a:endParaRPr lang="en-US" sz="2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3603" y="3138511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ocument 7"/>
          <p:cNvSpPr/>
          <p:nvPr/>
        </p:nvSpPr>
        <p:spPr>
          <a:xfrm>
            <a:off x="5097303" y="2446723"/>
            <a:ext cx="1321532" cy="156849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Organisation</a:t>
            </a:r>
            <a:r>
              <a:rPr lang="en-US" sz="1600" dirty="0" smtClean="0">
                <a:solidFill>
                  <a:schemeClr val="tx1"/>
                </a:solidFill>
              </a:rPr>
              <a:t> Structure Open Data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(research groups, faculties etc.)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Document 9"/>
          <p:cNvSpPr/>
          <p:nvPr/>
        </p:nvSpPr>
        <p:spPr>
          <a:xfrm>
            <a:off x="3473683" y="2446723"/>
            <a:ext cx="1212883" cy="146918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Location Open Data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(campus, building, city, photos, maps)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Document 11"/>
          <p:cNvSpPr/>
          <p:nvPr/>
        </p:nvSpPr>
        <p:spPr>
          <a:xfrm>
            <a:off x="301213" y="2337487"/>
            <a:ext cx="1283609" cy="1786971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Equipment Data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(possibly includes items incorporating alien tech.)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2435" y="5362620"/>
            <a:ext cx="1982261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Intranet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49918" y="5106595"/>
            <a:ext cx="1322386" cy="10188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Equipment.data.ac.uk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Document 24"/>
          <p:cNvSpPr/>
          <p:nvPr/>
        </p:nvSpPr>
        <p:spPr>
          <a:xfrm>
            <a:off x="7162311" y="85839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Normalised</a:t>
            </a:r>
            <a:r>
              <a:rPr lang="en-US" dirty="0" smtClean="0">
                <a:solidFill>
                  <a:schemeClr val="tx1"/>
                </a:solidFill>
              </a:rPr>
              <a:t> 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Document 25"/>
          <p:cNvSpPr/>
          <p:nvPr/>
        </p:nvSpPr>
        <p:spPr>
          <a:xfrm>
            <a:off x="7162311" y="323097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Combined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12" idx="2"/>
            <a:endCxn id="20" idx="0"/>
          </p:cNvCxnSpPr>
          <p:nvPr/>
        </p:nvCxnSpPr>
        <p:spPr>
          <a:xfrm rot="16200000" flipH="1">
            <a:off x="420142" y="4529195"/>
            <a:ext cx="1356301" cy="31054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  <a:endCxn id="12" idx="0"/>
          </p:cNvCxnSpPr>
          <p:nvPr/>
        </p:nvCxnSpPr>
        <p:spPr>
          <a:xfrm rot="5400000">
            <a:off x="742242" y="2136708"/>
            <a:ext cx="401555" cy="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  <a:endCxn id="26" idx="0"/>
          </p:cNvCxnSpPr>
          <p:nvPr/>
        </p:nvCxnSpPr>
        <p:spPr>
          <a:xfrm rot="5400000">
            <a:off x="7270921" y="2591577"/>
            <a:ext cx="1278791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25" idx="1"/>
          </p:cNvCxnSpPr>
          <p:nvPr/>
        </p:nvCxnSpPr>
        <p:spPr>
          <a:xfrm>
            <a:off x="5845308" y="1438848"/>
            <a:ext cx="1317003" cy="51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</p:cNvCxnSpPr>
          <p:nvPr/>
        </p:nvCxnSpPr>
        <p:spPr>
          <a:xfrm rot="5400000">
            <a:off x="4898225" y="4502775"/>
            <a:ext cx="1451093" cy="26859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2"/>
          </p:cNvCxnSpPr>
          <p:nvPr/>
        </p:nvCxnSpPr>
        <p:spPr>
          <a:xfrm rot="16200000" flipH="1">
            <a:off x="3500798" y="4398101"/>
            <a:ext cx="1543846" cy="38519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6" idx="1"/>
            <a:endCxn id="20" idx="3"/>
          </p:cNvCxnSpPr>
          <p:nvPr/>
        </p:nvCxnSpPr>
        <p:spPr>
          <a:xfrm rot="10800000" flipV="1">
            <a:off x="2244697" y="3816583"/>
            <a:ext cx="4917615" cy="18678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6" idx="2"/>
            <a:endCxn id="21" idx="0"/>
          </p:cNvCxnSpPr>
          <p:nvPr/>
        </p:nvCxnSpPr>
        <p:spPr>
          <a:xfrm rot="16200000" flipH="1">
            <a:off x="7519797" y="4715280"/>
            <a:ext cx="781833" cy="79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8069746" y="1796557"/>
            <a:ext cx="1654299" cy="121453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8658324" y="2029612"/>
            <a:ext cx="1747095" cy="155484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8658322" y="4015223"/>
            <a:ext cx="1495011" cy="38697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3"/>
          </p:cNvCxnSpPr>
          <p:nvPr/>
        </p:nvCxnSpPr>
        <p:spPr>
          <a:xfrm rot="10800000" flipV="1">
            <a:off x="8658321" y="3584455"/>
            <a:ext cx="2045864" cy="23212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50746" y="793"/>
            <a:ext cx="17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Data.ac.uk</a:t>
            </a:r>
            <a:endParaRPr lang="en-US" sz="2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3603" y="3138511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Document 24"/>
          <p:cNvSpPr/>
          <p:nvPr/>
        </p:nvSpPr>
        <p:spPr>
          <a:xfrm>
            <a:off x="7162311" y="85839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Normalised</a:t>
            </a:r>
            <a:r>
              <a:rPr lang="en-US" dirty="0" smtClean="0">
                <a:solidFill>
                  <a:schemeClr val="tx1"/>
                </a:solidFill>
              </a:rPr>
              <a:t> 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25" idx="1"/>
          </p:cNvCxnSpPr>
          <p:nvPr/>
        </p:nvCxnSpPr>
        <p:spPr>
          <a:xfrm>
            <a:off x="5845308" y="1438848"/>
            <a:ext cx="1317003" cy="51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50746" y="793"/>
            <a:ext cx="17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Data.ac.uk</a:t>
            </a:r>
            <a:endParaRPr lang="en-US" sz="2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3603" y="3138511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Document 24"/>
          <p:cNvSpPr/>
          <p:nvPr/>
        </p:nvSpPr>
        <p:spPr>
          <a:xfrm>
            <a:off x="7162311" y="85839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Normalised</a:t>
            </a:r>
            <a:r>
              <a:rPr lang="en-US" dirty="0" smtClean="0">
                <a:solidFill>
                  <a:schemeClr val="tx1"/>
                </a:solidFill>
              </a:rPr>
              <a:t> 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Document 25"/>
          <p:cNvSpPr/>
          <p:nvPr/>
        </p:nvSpPr>
        <p:spPr>
          <a:xfrm>
            <a:off x="7162311" y="323097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Combined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  <a:endCxn id="26" idx="0"/>
          </p:cNvCxnSpPr>
          <p:nvPr/>
        </p:nvCxnSpPr>
        <p:spPr>
          <a:xfrm rot="5400000">
            <a:off x="7270921" y="2591577"/>
            <a:ext cx="1278791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25" idx="1"/>
          </p:cNvCxnSpPr>
          <p:nvPr/>
        </p:nvCxnSpPr>
        <p:spPr>
          <a:xfrm>
            <a:off x="5845308" y="1438848"/>
            <a:ext cx="1317003" cy="51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50746" y="793"/>
            <a:ext cx="17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Data.ac.uk</a:t>
            </a:r>
            <a:endParaRPr lang="en-US" sz="2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3603" y="3138511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 rot="5400000">
            <a:off x="-282149" y="3137716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ocument 10"/>
          <p:cNvSpPr/>
          <p:nvPr/>
        </p:nvSpPr>
        <p:spPr>
          <a:xfrm>
            <a:off x="2244696" y="891879"/>
            <a:ext cx="1228987" cy="1554844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data cleared for publication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cument 12"/>
          <p:cNvSpPr/>
          <p:nvPr/>
        </p:nvSpPr>
        <p:spPr>
          <a:xfrm>
            <a:off x="4080125" y="848083"/>
            <a:ext cx="1765183" cy="1181529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Equipment Open Data Document</a:t>
            </a:r>
          </a:p>
        </p:txBody>
      </p:sp>
      <p:sp>
        <p:nvSpPr>
          <p:cNvPr id="19" name="Can 18"/>
          <p:cNvSpPr/>
          <p:nvPr/>
        </p:nvSpPr>
        <p:spPr>
          <a:xfrm>
            <a:off x="178317" y="1217415"/>
            <a:ext cx="1529406" cy="7185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Agresso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0019" y="5362620"/>
            <a:ext cx="2485397" cy="6436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University Websites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Document 24"/>
          <p:cNvSpPr/>
          <p:nvPr/>
        </p:nvSpPr>
        <p:spPr>
          <a:xfrm>
            <a:off x="7162311" y="85839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Normalised</a:t>
            </a:r>
            <a:r>
              <a:rPr lang="en-US" dirty="0" smtClean="0">
                <a:solidFill>
                  <a:schemeClr val="tx1"/>
                </a:solidFill>
              </a:rPr>
              <a:t> 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Document 25"/>
          <p:cNvSpPr/>
          <p:nvPr/>
        </p:nvSpPr>
        <p:spPr>
          <a:xfrm>
            <a:off x="7162311" y="3230973"/>
            <a:ext cx="1496010" cy="1171220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Combined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Data Document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4"/>
            <a:endCxn id="11" idx="1"/>
          </p:cNvCxnSpPr>
          <p:nvPr/>
        </p:nvCxnSpPr>
        <p:spPr>
          <a:xfrm>
            <a:off x="1707723" y="1576674"/>
            <a:ext cx="536973" cy="9262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3" idx="1"/>
          </p:cNvCxnSpPr>
          <p:nvPr/>
        </p:nvCxnSpPr>
        <p:spPr>
          <a:xfrm flipV="1">
            <a:off x="3473683" y="1438848"/>
            <a:ext cx="606442" cy="23045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2"/>
            <a:endCxn id="26" idx="0"/>
          </p:cNvCxnSpPr>
          <p:nvPr/>
        </p:nvCxnSpPr>
        <p:spPr>
          <a:xfrm rot="5400000">
            <a:off x="7270921" y="2591577"/>
            <a:ext cx="1278791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25" idx="1"/>
          </p:cNvCxnSpPr>
          <p:nvPr/>
        </p:nvCxnSpPr>
        <p:spPr>
          <a:xfrm>
            <a:off x="5845308" y="1438848"/>
            <a:ext cx="1317003" cy="51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257157" y="3657059"/>
            <a:ext cx="3411120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8069746" y="1796557"/>
            <a:ext cx="1654299" cy="121453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8658324" y="2029612"/>
            <a:ext cx="1747095" cy="155484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8658322" y="4015223"/>
            <a:ext cx="1495011" cy="38697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3"/>
          </p:cNvCxnSpPr>
          <p:nvPr/>
        </p:nvCxnSpPr>
        <p:spPr>
          <a:xfrm rot="10800000" flipV="1">
            <a:off x="8658321" y="3584455"/>
            <a:ext cx="2045864" cy="23212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50746" y="793"/>
            <a:ext cx="171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Data.ac.uk</a:t>
            </a:r>
            <a:endParaRPr lang="en-US" sz="2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3603" y="3138511"/>
            <a:ext cx="6277024" cy="15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78317" y="46959"/>
            <a:ext cx="199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Inside your </a:t>
            </a:r>
          </a:p>
          <a:p>
            <a:r>
              <a:rPr lang="en-US" sz="2800" dirty="0" err="1" smtClean="0"/>
              <a:t>organisation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378163" y="-2"/>
            <a:ext cx="301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public website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428</Words>
  <Application>Microsoft Macintosh PowerPoint</Application>
  <PresentationFormat>On-screen Show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Agresso  equipment.data.ac.uk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Linked &amp; Open Data</dc:title>
  <dc:creator>Christopher Gutteridge</dc:creator>
  <cp:lastModifiedBy>Christopher Gutteridge</cp:lastModifiedBy>
  <cp:revision>12</cp:revision>
  <dcterms:created xsi:type="dcterms:W3CDTF">2013-06-10T17:32:38Z</dcterms:created>
  <dcterms:modified xsi:type="dcterms:W3CDTF">2013-06-10T18:30:21Z</dcterms:modified>
</cp:coreProperties>
</file>